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6EE4-EA42-6647-B0EA-8CA73B803DAF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FE7D-EAB4-9149-ADCE-BA874C07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1" y="1148260"/>
            <a:ext cx="660896" cy="376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6" y="3367798"/>
            <a:ext cx="3429585" cy="330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047" y="3403294"/>
            <a:ext cx="3544299" cy="295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61" y="3037855"/>
            <a:ext cx="1810906" cy="273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524" y="3037855"/>
            <a:ext cx="2402396" cy="32994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033614" y="1565962"/>
            <a:ext cx="2165554" cy="147189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9168" y="1565962"/>
            <a:ext cx="2165554" cy="147189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Joseph Valletta</dc:creator>
  <cp:lastModifiedBy>John Joseph Valletta</cp:lastModifiedBy>
  <cp:revision>3</cp:revision>
  <dcterms:created xsi:type="dcterms:W3CDTF">2015-10-02T14:29:14Z</dcterms:created>
  <dcterms:modified xsi:type="dcterms:W3CDTF">2015-10-02T14:48:23Z</dcterms:modified>
</cp:coreProperties>
</file>