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EB43-0915-4445-B8A5-8E25FE5C7562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4C42-07E7-AC41-933C-51A1F3A6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EB43-0915-4445-B8A5-8E25FE5C7562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4C42-07E7-AC41-933C-51A1F3A6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6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EB43-0915-4445-B8A5-8E25FE5C7562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4C42-07E7-AC41-933C-51A1F3A6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6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EB43-0915-4445-B8A5-8E25FE5C7562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4C42-07E7-AC41-933C-51A1F3A6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EB43-0915-4445-B8A5-8E25FE5C7562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4C42-07E7-AC41-933C-51A1F3A6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EB43-0915-4445-B8A5-8E25FE5C7562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4C42-07E7-AC41-933C-51A1F3A6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6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EB43-0915-4445-B8A5-8E25FE5C7562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4C42-07E7-AC41-933C-51A1F3A6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0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EB43-0915-4445-B8A5-8E25FE5C7562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4C42-07E7-AC41-933C-51A1F3A6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6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EB43-0915-4445-B8A5-8E25FE5C7562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4C42-07E7-AC41-933C-51A1F3A6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5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EB43-0915-4445-B8A5-8E25FE5C7562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4C42-07E7-AC41-933C-51A1F3A6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9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EB43-0915-4445-B8A5-8E25FE5C7562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4C42-07E7-AC41-933C-51A1F3A6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BEB43-0915-4445-B8A5-8E25FE5C7562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24C42-07E7-AC41-933C-51A1F3A66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9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84192" y="2523744"/>
            <a:ext cx="2804160" cy="225552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84192" y="3374505"/>
            <a:ext cx="2804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Courier New" charset="0"/>
                <a:ea typeface="Courier New" charset="0"/>
                <a:cs typeface="Courier New" charset="0"/>
              </a:rPr>
              <a:t>Function</a:t>
            </a:r>
            <a:endParaRPr lang="en-US" sz="30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71750" y="3651504"/>
            <a:ext cx="2012442" cy="142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88352" y="3665791"/>
            <a:ext cx="2012442" cy="142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31166" y="3128284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Input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04889" y="311289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Output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1474" y="3728448"/>
            <a:ext cx="241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e.g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motif, DNA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35408" y="3757021"/>
            <a:ext cx="201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e.g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indices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Courier New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Joseph Valletta</dc:creator>
  <cp:lastModifiedBy>John Joseph Valletta</cp:lastModifiedBy>
  <cp:revision>2</cp:revision>
  <dcterms:created xsi:type="dcterms:W3CDTF">2017-04-09T19:41:42Z</dcterms:created>
  <dcterms:modified xsi:type="dcterms:W3CDTF">2017-04-09T19:52:39Z</dcterms:modified>
</cp:coreProperties>
</file>