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7"/>
    <p:restoredTop sz="94648"/>
  </p:normalViewPr>
  <p:slideViewPr>
    <p:cSldViewPr snapToGrid="0" snapToObjects="1">
      <p:cViewPr varScale="1">
        <p:scale>
          <a:sx n="93" d="100"/>
          <a:sy n="93" d="100"/>
        </p:scale>
        <p:origin x="21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B015-B461-6848-A7FA-65D912075604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F40E-86A1-924C-A0DB-37751581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9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B015-B461-6848-A7FA-65D912075604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F40E-86A1-924C-A0DB-37751581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B015-B461-6848-A7FA-65D912075604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F40E-86A1-924C-A0DB-37751581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B015-B461-6848-A7FA-65D912075604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F40E-86A1-924C-A0DB-37751581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0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B015-B461-6848-A7FA-65D912075604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F40E-86A1-924C-A0DB-37751581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2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B015-B461-6848-A7FA-65D912075604}" type="datetimeFigureOut">
              <a:rPr lang="en-US" smtClean="0"/>
              <a:t>5/14/17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F40E-86A1-924C-A0DB-37751581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49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B015-B461-6848-A7FA-65D912075604}" type="datetimeFigureOut">
              <a:rPr lang="en-US" smtClean="0"/>
              <a:t>5/14/17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F40E-86A1-924C-A0DB-37751581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6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B015-B461-6848-A7FA-65D912075604}" type="datetimeFigureOut">
              <a:rPr lang="en-US" smtClean="0"/>
              <a:t>5/14/17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F40E-86A1-924C-A0DB-37751581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27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B015-B461-6848-A7FA-65D912075604}" type="datetimeFigureOut">
              <a:rPr lang="en-US" smtClean="0"/>
              <a:t>5/14/17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F40E-86A1-924C-A0DB-37751581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2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B015-B461-6848-A7FA-65D912075604}" type="datetimeFigureOut">
              <a:rPr lang="en-US" smtClean="0"/>
              <a:t>5/14/17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F40E-86A1-924C-A0DB-37751581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1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B015-B461-6848-A7FA-65D912075604}" type="datetimeFigureOut">
              <a:rPr lang="en-US" smtClean="0"/>
              <a:t>5/14/17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F40E-86A1-924C-A0DB-37751581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2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BB015-B461-6848-A7FA-65D912075604}" type="datetimeFigureOut">
              <a:rPr lang="en-US" smtClean="0"/>
              <a:t>5/14/17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2F40E-86A1-924C-A0DB-377515811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5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63" y="0"/>
            <a:ext cx="11355572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04982" y="5058820"/>
            <a:ext cx="2224135" cy="64633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Text Editor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99542" y="5705151"/>
            <a:ext cx="3305970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IPython</a:t>
            </a:r>
            <a:r>
              <a:rPr lang="en-US" sz="3600" b="1" dirty="0" smtClean="0"/>
              <a:t> Console</a:t>
            </a:r>
            <a:endParaRPr 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960996" y="2047551"/>
            <a:ext cx="3464410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Variable Explorer</a:t>
            </a:r>
            <a:endParaRPr lang="en-US" sz="3600" b="1" dirty="0"/>
          </a:p>
        </p:txBody>
      </p:sp>
      <p:sp>
        <p:nvSpPr>
          <p:cNvPr id="10" name="Oval 9"/>
          <p:cNvSpPr/>
          <p:nvPr/>
        </p:nvSpPr>
        <p:spPr>
          <a:xfrm>
            <a:off x="1981200" y="96983"/>
            <a:ext cx="484909" cy="4572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21732" y="771853"/>
            <a:ext cx="2142125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Run Script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11" idx="1"/>
            <a:endCxn id="10" idx="5"/>
          </p:cNvCxnSpPr>
          <p:nvPr/>
        </p:nvCxnSpPr>
        <p:spPr>
          <a:xfrm flipH="1" flipV="1">
            <a:off x="2395096" y="487228"/>
            <a:ext cx="726636" cy="60779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679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Joseph Valletta</dc:creator>
  <cp:lastModifiedBy>John Joseph Valletta</cp:lastModifiedBy>
  <cp:revision>2</cp:revision>
  <dcterms:created xsi:type="dcterms:W3CDTF">2017-05-14T07:45:36Z</dcterms:created>
  <dcterms:modified xsi:type="dcterms:W3CDTF">2017-05-14T07:57:05Z</dcterms:modified>
</cp:coreProperties>
</file>