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8800425" cy="432022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" d="100"/>
          <a:sy n="15" d="100"/>
        </p:scale>
        <p:origin x="1989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JJJJJ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2160032" y="7070367"/>
            <a:ext cx="24480360" cy="1504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3600053" y="22691172"/>
            <a:ext cx="21600318" cy="1043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lvl="1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/>
            </a:lvl2pPr>
            <a:lvl3pPr lvl="2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lvl="3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4pPr>
            <a:lvl5pPr lvl="4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5pPr>
            <a:lvl6pPr lvl="5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6pPr>
            <a:lvl7pPr lvl="6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7pPr>
            <a:lvl8pPr lvl="7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8pPr>
            <a:lvl9pPr lvl="8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1980029" y="40042072"/>
            <a:ext cx="6480096" cy="23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9540141" y="40042072"/>
            <a:ext cx="9720143" cy="23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20340300" y="40042072"/>
            <a:ext cx="6480096" cy="23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980029" y="2300128"/>
            <a:ext cx="24840368" cy="83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9"/>
              <a:buFont typeface="Calibri"/>
              <a:buNone/>
              <a:defRPr sz="138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980029" y="11500592"/>
            <a:ext cx="24840368" cy="2741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88606" algn="l" rtl="0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Char char="•"/>
              <a:defRPr sz="8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08596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Char char="•"/>
              <a:defRPr sz="75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28586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Char char="•"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1980029" y="40042072"/>
            <a:ext cx="6480096" cy="23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9540141" y="40042072"/>
            <a:ext cx="9720143" cy="23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20340300" y="40042072"/>
            <a:ext cx="6480096" cy="23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>
            <a:spLocks noGrp="1"/>
          </p:cNvSpPr>
          <p:nvPr>
            <p:ph type="ctrTitle"/>
          </p:nvPr>
        </p:nvSpPr>
        <p:spPr>
          <a:xfrm>
            <a:off x="2160032" y="4555767"/>
            <a:ext cx="24480360" cy="375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480"/>
              <a:buFont typeface="Arial"/>
              <a:buNone/>
            </a:pPr>
            <a:r>
              <a:rPr lang="es-EC" sz="2448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Formatos</a:t>
            </a:r>
            <a:br>
              <a:rPr lang="es-EC" sz="2448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C" sz="2448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para Posters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subTitle" idx="1"/>
          </p:nvPr>
        </p:nvSpPr>
        <p:spPr>
          <a:xfrm>
            <a:off x="10901263" y="24731659"/>
            <a:ext cx="7974569" cy="151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</a:pPr>
            <a:r>
              <a:rPr lang="es-EC" b="1">
                <a:latin typeface="Arial"/>
                <a:ea typeface="Arial"/>
                <a:cs typeface="Arial"/>
                <a:sym typeface="Arial"/>
              </a:rPr>
              <a:t>Dimensiones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0444064" y="12204974"/>
            <a:ext cx="8812768" cy="1183612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1"/>
          <p:cNvCxnSpPr/>
          <p:nvPr/>
        </p:nvCxnSpPr>
        <p:spPr>
          <a:xfrm>
            <a:off x="10444064" y="11353800"/>
            <a:ext cx="88127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>
            <a:off x="9592648" y="12204974"/>
            <a:ext cx="0" cy="118361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1"/>
          <p:cNvSpPr txBox="1"/>
          <p:nvPr/>
        </p:nvSpPr>
        <p:spPr>
          <a:xfrm>
            <a:off x="10748863" y="9758360"/>
            <a:ext cx="7974569" cy="151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8"/>
              <a:buFont typeface="Arial"/>
              <a:buNone/>
            </a:pPr>
            <a:r>
              <a:rPr lang="es-EC" sz="7558" b="1">
                <a:solidFill>
                  <a:schemeClr val="dk1"/>
                </a:solidFill>
              </a:rPr>
              <a:t>84</a:t>
            </a:r>
            <a:r>
              <a:rPr lang="es-EC" sz="755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</a:t>
            </a: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3705804" y="17454559"/>
            <a:ext cx="7974569" cy="151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8"/>
              <a:buFont typeface="Arial"/>
              <a:buNone/>
            </a:pPr>
            <a:r>
              <a:rPr lang="es-EC" sz="7558" b="1">
                <a:solidFill>
                  <a:schemeClr val="dk1"/>
                </a:solidFill>
              </a:rPr>
              <a:t>119</a:t>
            </a:r>
            <a:r>
              <a:rPr lang="es-EC" sz="755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</a:t>
            </a:r>
            <a:endParaRPr/>
          </a:p>
        </p:txBody>
      </p:sp>
      <p:cxnSp>
        <p:nvCxnSpPr>
          <p:cNvPr id="28" name="Google Shape;28;p1"/>
          <p:cNvCxnSpPr/>
          <p:nvPr/>
        </p:nvCxnSpPr>
        <p:spPr>
          <a:xfrm>
            <a:off x="18118495" y="12072256"/>
            <a:ext cx="99523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"/>
          <p:cNvCxnSpPr/>
          <p:nvPr/>
        </p:nvCxnSpPr>
        <p:spPr>
          <a:xfrm rot="5400000">
            <a:off x="18967580" y="12702593"/>
            <a:ext cx="99523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"/>
          <p:cNvSpPr txBox="1"/>
          <p:nvPr/>
        </p:nvSpPr>
        <p:spPr>
          <a:xfrm>
            <a:off x="17551644" y="11394349"/>
            <a:ext cx="1932998" cy="97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C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5cm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19641702" y="12341408"/>
            <a:ext cx="1932998" cy="97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EC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5cm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19578719" y="11718541"/>
            <a:ext cx="1932998" cy="97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lang="es-EC" sz="37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margen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FB8288-D60A-4512-9C33-7A7E295CD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87" b="25323"/>
          <a:stretch/>
        </p:blipFill>
        <p:spPr>
          <a:xfrm>
            <a:off x="2431041" y="27719808"/>
            <a:ext cx="12473101" cy="45951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1F9D22-BA10-4EC0-999F-9044F9092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0504" y="28856142"/>
            <a:ext cx="9898880" cy="27320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/>
        </p:nvSpPr>
        <p:spPr>
          <a:xfrm>
            <a:off x="2966740" y="40264581"/>
            <a:ext cx="238575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8"/>
              <a:buFont typeface="Arial"/>
              <a:buNone/>
            </a:pPr>
            <a:r>
              <a:rPr lang="es-EC" sz="755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y ubicación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450274" y="4382523"/>
            <a:ext cx="13067100" cy="2364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6026950" y="4208999"/>
            <a:ext cx="68061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s-EC"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201975" y="7123398"/>
            <a:ext cx="133128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EC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autores: apellidos, nombre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EC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Institución a la que representa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EC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2450273" y="10316698"/>
            <a:ext cx="23848800" cy="3557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450274" y="7178855"/>
            <a:ext cx="13067100" cy="2364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9214275" y="10587569"/>
            <a:ext cx="103761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lang="es-EC"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450276" y="14174700"/>
            <a:ext cx="11468100" cy="3557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3177790" y="14738422"/>
            <a:ext cx="103374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s-EC" sz="1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2509745" y="18084150"/>
            <a:ext cx="23718900" cy="4795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7846465" y="18869414"/>
            <a:ext cx="139923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s-EC" sz="1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4760544" y="14174700"/>
            <a:ext cx="11468100" cy="3557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5488056" y="14635541"/>
            <a:ext cx="103374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s-EC" sz="1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8915744" y="7255053"/>
            <a:ext cx="6054300" cy="236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9307630" y="7699779"/>
            <a:ext cx="55755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C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de la Institución a la que representa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 rot="10800000">
            <a:off x="31198" y="25159110"/>
            <a:ext cx="10560600" cy="1464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3" name="Google Shape;83;p1"/>
          <p:cNvSpPr/>
          <p:nvPr/>
        </p:nvSpPr>
        <p:spPr>
          <a:xfrm>
            <a:off x="2450273" y="33543491"/>
            <a:ext cx="23718900" cy="4335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7608592" y="34455353"/>
            <a:ext cx="139923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C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509745" y="23279602"/>
            <a:ext cx="23718900" cy="9408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549119" y="25093669"/>
            <a:ext cx="139923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s-EC" sz="1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127188" y="3276600"/>
            <a:ext cx="26365200" cy="3520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3"/>
              <a:buFont typeface="Arial"/>
              <a:buNone/>
            </a:pPr>
            <a:endParaRPr sz="680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527175" y="4624775"/>
            <a:ext cx="68061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859934D-BA13-4E50-9F8F-BAD570A9A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87" b="25323"/>
          <a:stretch/>
        </p:blipFill>
        <p:spPr>
          <a:xfrm>
            <a:off x="15454902" y="4140188"/>
            <a:ext cx="6505076" cy="252727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2BF4E1B-908D-40F3-A832-889329BD2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9398" y="4640309"/>
            <a:ext cx="5312816" cy="14663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Personalizado</PresentationFormat>
  <Paragraphs>20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Formatos para Posters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Formatos para Posters</dc:title>
  <cp:lastModifiedBy>Javier Villares</cp:lastModifiedBy>
  <cp:revision>2</cp:revision>
  <dcterms:modified xsi:type="dcterms:W3CDTF">2020-09-14T19:16:04Z</dcterms:modified>
</cp:coreProperties>
</file>