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72" r:id="rId2"/>
    <p:sldId id="287" r:id="rId3"/>
    <p:sldId id="288" r:id="rId4"/>
    <p:sldId id="259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586"/>
    <a:srgbClr val="FF9900"/>
    <a:srgbClr val="FFCC66"/>
    <a:srgbClr val="FFFF99"/>
    <a:srgbClr val="0000CC"/>
    <a:srgbClr val="FFFFFF"/>
    <a:srgbClr val="CCE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8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8C83B6-3D7E-4EEF-A543-BC45778125FC}" type="datetimeFigureOut">
              <a:rPr lang="es-ES"/>
              <a:pPr>
                <a:defRPr/>
              </a:pPr>
              <a:t>14/09/2020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796FA8-0069-4478-A2D6-79E964A88A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3"/>
          <p:cNvGraphicFramePr>
            <a:graphicFrameLocks noChangeAspect="1"/>
          </p:cNvGraphicFramePr>
          <p:nvPr/>
        </p:nvGraphicFramePr>
        <p:xfrm>
          <a:off x="-19050" y="749300"/>
          <a:ext cx="9163050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CorelDRAW" r:id="rId3" imgW="9168480" imgH="5375520" progId="">
                  <p:embed/>
                </p:oleObj>
              </mc:Choice>
              <mc:Fallback>
                <p:oleObj name="CorelDRAW" r:id="rId3" imgW="9168480" imgH="5375520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681"/>
                      <a:stretch>
                        <a:fillRect/>
                      </a:stretch>
                    </p:blipFill>
                    <p:spPr bwMode="auto">
                      <a:xfrm>
                        <a:off x="-19050" y="749300"/>
                        <a:ext cx="9163050" cy="536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s-ES" sz="1400"/>
          </a:p>
        </p:txBody>
      </p:sp>
      <p:sp>
        <p:nvSpPr>
          <p:cNvPr id="5" name="Rectangle 2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071813" y="2286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s-ES" sz="1400"/>
          </a:p>
        </p:txBody>
      </p:sp>
      <p:pic>
        <p:nvPicPr>
          <p:cNvPr id="7" name="Picture 33" descr="LOGO-OFICIAL-transparent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" y="153988"/>
            <a:ext cx="3059113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12 Imagen" descr="pie de pagina espe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64225"/>
            <a:ext cx="9144000" cy="1065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 userDrawn="1"/>
        </p:nvSpPr>
        <p:spPr bwMode="auto">
          <a:xfrm>
            <a:off x="357188" y="1428750"/>
            <a:ext cx="2286000" cy="1981200"/>
          </a:xfrm>
          <a:prstGeom prst="rightArrowCallout">
            <a:avLst>
              <a:gd name="adj1" fmla="val 25000"/>
              <a:gd name="adj2" fmla="val 25000"/>
              <a:gd name="adj3" fmla="val 19231"/>
              <a:gd name="adj4" fmla="val 66667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ertus" pitchFamily="34" charset="0"/>
            </a:endParaRPr>
          </a:p>
          <a:p>
            <a:pPr algn="ctr" eaLnBrk="0" hangingPunct="0">
              <a:defRPr/>
            </a:pP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ertus" pitchFamily="34" charset="0"/>
            </a:endParaRPr>
          </a:p>
        </p:txBody>
      </p:sp>
      <p:sp>
        <p:nvSpPr>
          <p:cNvPr id="3" name="AutoShape 12"/>
          <p:cNvSpPr>
            <a:spLocks noChangeArrowheads="1"/>
          </p:cNvSpPr>
          <p:nvPr userDrawn="1"/>
        </p:nvSpPr>
        <p:spPr bwMode="auto">
          <a:xfrm>
            <a:off x="4786313" y="4305306"/>
            <a:ext cx="1714500" cy="571500"/>
          </a:xfrm>
          <a:prstGeom prst="downArrowCallout">
            <a:avLst>
              <a:gd name="adj1" fmla="val 59091"/>
              <a:gd name="adj2" fmla="val 59091"/>
              <a:gd name="adj3" fmla="val 16667"/>
              <a:gd name="adj4" fmla="val 66667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ertus" pitchFamily="34" charset="0"/>
            </a:endParaRPr>
          </a:p>
          <a:p>
            <a:pPr algn="ctr" eaLnBrk="0" hangingPunct="0">
              <a:defRPr/>
            </a:pP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us" pitchFamily="34" charset="0"/>
              </a:rPr>
              <a:t>PRODUCTOS</a:t>
            </a:r>
          </a:p>
          <a:p>
            <a:pPr algn="ctr" eaLnBrk="0" hangingPunct="0">
              <a:defRPr/>
            </a:pPr>
            <a:endParaRPr lang="es-E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ertus" pitchFamily="34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 userDrawn="1"/>
        </p:nvSpPr>
        <p:spPr bwMode="auto">
          <a:xfrm>
            <a:off x="2714625" y="5000625"/>
            <a:ext cx="5638800" cy="885825"/>
          </a:xfrm>
          <a:prstGeom prst="bevel">
            <a:avLst>
              <a:gd name="adj" fmla="val 125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76238">
              <a:defRPr/>
            </a:pPr>
            <a:endParaRPr lang="es-E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ertus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2857488" y="785794"/>
            <a:ext cx="5572164" cy="335758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just" defTabSz="292100" eaLnBrk="0" hangingPunct="0">
              <a:buFont typeface="Wingdings" pitchFamily="2" charset="2"/>
              <a:buNone/>
              <a:defRPr/>
            </a:pPr>
            <a:endParaRPr lang="es-ES" sz="1600" b="1" dirty="0">
              <a:solidFill>
                <a:schemeClr val="tx1"/>
              </a:solidFill>
              <a:latin typeface="Albertus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207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EB78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 rot="10800000">
            <a:off x="0" y="6308725"/>
            <a:ext cx="7885113" cy="5492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EB78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rot="10800000" flipH="1">
            <a:off x="25400" y="6235700"/>
            <a:ext cx="6659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rot="10800000" flipH="1">
            <a:off x="25400" y="6283325"/>
            <a:ext cx="6659563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6150" name="Picture 25" descr="LOGO-OFICIAL-transparen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43663" y="5876925"/>
            <a:ext cx="27003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4005" r:id="rId7"/>
    <p:sldLayoutId id="2147483999" r:id="rId8"/>
    <p:sldLayoutId id="2147484000" r:id="rId9"/>
    <p:sldLayoutId id="2147484001" r:id="rId10"/>
    <p:sldLayoutId id="2147484002" r:id="rId11"/>
    <p:sldLayoutId id="2147484003" r:id="rId12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 i="1">
          <a:solidFill>
            <a:srgbClr val="FFFF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auto">
          <a:xfrm>
            <a:off x="1403648" y="1812068"/>
            <a:ext cx="7286625" cy="1497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s-ES_tradnl" sz="32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5" name="Rectangle 2"/>
          <p:cNvSpPr txBox="1">
            <a:spLocks noChangeArrowheads="1"/>
          </p:cNvSpPr>
          <p:nvPr/>
        </p:nvSpPr>
        <p:spPr bwMode="auto">
          <a:xfrm>
            <a:off x="1476375" y="3573463"/>
            <a:ext cx="72866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s-ES_tradnl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E5FEE2-D7F8-4F98-AA00-FE464068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1" b="32185"/>
          <a:stretch/>
        </p:blipFill>
        <p:spPr>
          <a:xfrm>
            <a:off x="3383360" y="-64338"/>
            <a:ext cx="5760640" cy="1633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2.jpg">
            <a:extLst>
              <a:ext uri="{FF2B5EF4-FFF2-40B4-BE49-F238E27FC236}">
                <a16:creationId xmlns:a16="http://schemas.microsoft.com/office/drawing/2014/main" id="{B1115337-AABE-45E4-9AEF-401896EA0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33" b="14300"/>
          <a:stretch/>
        </p:blipFill>
        <p:spPr>
          <a:xfrm>
            <a:off x="0" y="0"/>
            <a:ext cx="5574890" cy="5877272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6013" y="44450"/>
            <a:ext cx="7286625" cy="7191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s-ES_tradnl" sz="1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1B4679DE-5192-43EE-B341-BCFFEAF4A5EA}"/>
              </a:ext>
            </a:extLst>
          </p:cNvPr>
          <p:cNvSpPr/>
          <p:nvPr/>
        </p:nvSpPr>
        <p:spPr>
          <a:xfrm rot="21371598">
            <a:off x="1768356" y="1888968"/>
            <a:ext cx="2602765" cy="239632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635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B78A309-0618-48F8-BBEE-6BDAB69EEFEB}"/>
              </a:ext>
            </a:extLst>
          </p:cNvPr>
          <p:cNvSpPr txBox="1">
            <a:spLocks/>
          </p:cNvSpPr>
          <p:nvPr/>
        </p:nvSpPr>
        <p:spPr>
          <a:xfrm>
            <a:off x="2555776" y="4221088"/>
            <a:ext cx="1212848" cy="67145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es-ES" i="0" kern="0" dirty="0">
                <a:solidFill>
                  <a:schemeClr val="tx1"/>
                </a:solidFill>
                <a:effectLst/>
              </a:rPr>
              <a:t>foto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3.jpg">
            <a:extLst>
              <a:ext uri="{FF2B5EF4-FFF2-40B4-BE49-F238E27FC236}">
                <a16:creationId xmlns:a16="http://schemas.microsoft.com/office/drawing/2014/main" id="{0D38CE77-2BF8-468F-93F0-F59B32EE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7"/>
          <a:stretch/>
        </p:blipFill>
        <p:spPr>
          <a:xfrm>
            <a:off x="0" y="0"/>
            <a:ext cx="4499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4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00"/>
          <a:stretch/>
        </p:blipFill>
        <p:spPr>
          <a:xfrm>
            <a:off x="0" y="0"/>
            <a:ext cx="5148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5.jpg">
            <a:extLst>
              <a:ext uri="{FF2B5EF4-FFF2-40B4-BE49-F238E27FC236}">
                <a16:creationId xmlns:a16="http://schemas.microsoft.com/office/drawing/2014/main" id="{A9F3ADB8-DFE5-47C0-9D27-25D27EC8C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0"/>
          <a:stretch/>
        </p:blipFill>
        <p:spPr>
          <a:xfrm>
            <a:off x="0" y="0"/>
            <a:ext cx="4860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6.jpg">
            <a:extLst>
              <a:ext uri="{FF2B5EF4-FFF2-40B4-BE49-F238E27FC236}">
                <a16:creationId xmlns:a16="http://schemas.microsoft.com/office/drawing/2014/main" id="{B0312B5F-D086-405E-88C5-A7418F1DB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88"/>
          <a:stretch/>
        </p:blipFill>
        <p:spPr>
          <a:xfrm>
            <a:off x="0" y="0"/>
            <a:ext cx="5076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A76ACF-E8A1-4FEE-AA08-E749447D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94" y="1124744"/>
            <a:ext cx="5756812" cy="1588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ACDCA5-33C5-4719-91D2-F92C8B8EBF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1" b="32185"/>
          <a:stretch/>
        </p:blipFill>
        <p:spPr>
          <a:xfrm>
            <a:off x="1907704" y="3455572"/>
            <a:ext cx="5760640" cy="16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8503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333399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mapa versión 3 colores</Template>
  <TotalTime>3726</TotalTime>
  <Words>1</Words>
  <Application>Microsoft Office PowerPoint</Application>
  <PresentationFormat>Presentación en pantalla (4:3)</PresentationFormat>
  <Paragraphs>1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Albertus</vt:lpstr>
      <vt:lpstr>Arial</vt:lpstr>
      <vt:lpstr>Calibri</vt:lpstr>
      <vt:lpstr>Wingdings</vt:lpstr>
      <vt:lpstr>Diseño predeterminado</vt:lpstr>
      <vt:lpstr>CorelDRAW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espe</dc:creator>
  <cp:lastModifiedBy>Javier Villares</cp:lastModifiedBy>
  <cp:revision>283</cp:revision>
  <dcterms:created xsi:type="dcterms:W3CDTF">2008-12-02T19:52:52Z</dcterms:created>
  <dcterms:modified xsi:type="dcterms:W3CDTF">2020-09-14T18:34:52Z</dcterms:modified>
</cp:coreProperties>
</file>