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07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24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73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1002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329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6335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179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52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93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40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21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24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20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46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84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34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AA19-775E-479D-BB23-4BF58B9B2738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6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BF3AA19-775E-479D-BB23-4BF58B9B2738}" type="datetimeFigureOut">
              <a:rPr lang="ko-KR" altLang="en-US" smtClean="0"/>
              <a:t>2022-03-16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F195CD2-21C6-43BB-A18B-D2D6A6EBF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885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49649CEC-2366-4EF0-A170-D576E2B5A8D7}"/>
              </a:ext>
            </a:extLst>
          </p:cNvPr>
          <p:cNvSpPr txBox="1">
            <a:spLocks/>
          </p:cNvSpPr>
          <p:nvPr/>
        </p:nvSpPr>
        <p:spPr>
          <a:xfrm>
            <a:off x="152017" y="1"/>
            <a:ext cx="2822092" cy="75335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컨셉 기획서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A410627-FDA2-4D5A-9B93-6E5C565A6E22}"/>
              </a:ext>
            </a:extLst>
          </p:cNvPr>
          <p:cNvSpPr/>
          <p:nvPr/>
        </p:nvSpPr>
        <p:spPr>
          <a:xfrm>
            <a:off x="424873" y="1067395"/>
            <a:ext cx="11342254" cy="401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제목 </a:t>
            </a:r>
            <a:r>
              <a:rPr lang="en-US" altLang="ko-KR" sz="2000" dirty="0"/>
              <a:t>: </a:t>
            </a:r>
            <a:r>
              <a:rPr lang="ko-KR" altLang="en-US" sz="2000" dirty="0"/>
              <a:t>몬스터 </a:t>
            </a:r>
            <a:r>
              <a:rPr lang="ko-KR" altLang="en-US" sz="2000" dirty="0" err="1"/>
              <a:t>슬레이어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가제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0F21C9E-91CC-4600-B405-15FE590A4B87}"/>
              </a:ext>
            </a:extLst>
          </p:cNvPr>
          <p:cNvSpPr/>
          <p:nvPr/>
        </p:nvSpPr>
        <p:spPr>
          <a:xfrm>
            <a:off x="424873" y="1582025"/>
            <a:ext cx="11342254" cy="401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장르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로그라이크</a:t>
            </a:r>
            <a:r>
              <a:rPr lang="en-US" altLang="ko-KR" sz="2000" dirty="0"/>
              <a:t>,</a:t>
            </a:r>
            <a:r>
              <a:rPr lang="ko-KR" altLang="en-US" sz="2000" dirty="0"/>
              <a:t> 서바이벌</a:t>
            </a:r>
            <a:r>
              <a:rPr lang="en-US" altLang="ko-KR" sz="2000" dirty="0"/>
              <a:t>,</a:t>
            </a:r>
            <a:r>
              <a:rPr lang="ko-KR" altLang="en-US" sz="2000" dirty="0"/>
              <a:t> 핵 앤 </a:t>
            </a:r>
            <a:r>
              <a:rPr lang="ko-KR" altLang="en-US" sz="2000" dirty="0" err="1"/>
              <a:t>슬래쉬</a:t>
            </a:r>
            <a:endParaRPr lang="ko-KR" altLang="en-US" sz="2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81E4591-3F59-4A61-AEEE-726F965829B8}"/>
              </a:ext>
            </a:extLst>
          </p:cNvPr>
          <p:cNvSpPr/>
          <p:nvPr/>
        </p:nvSpPr>
        <p:spPr>
          <a:xfrm>
            <a:off x="424873" y="2096655"/>
            <a:ext cx="11342254" cy="401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플랫폼 </a:t>
            </a:r>
            <a:r>
              <a:rPr lang="en-US" altLang="ko-KR" sz="2000" dirty="0"/>
              <a:t>: </a:t>
            </a:r>
            <a:r>
              <a:rPr lang="ko-KR" altLang="en-US" sz="2000" dirty="0"/>
              <a:t>모바일</a:t>
            </a:r>
            <a:r>
              <a:rPr lang="en-US" altLang="ko-KR" sz="2000" dirty="0"/>
              <a:t>(</a:t>
            </a:r>
            <a:r>
              <a:rPr lang="ko-KR" altLang="en-US" sz="2000" dirty="0"/>
              <a:t>안드로이드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B8687FE-BB5E-4C59-BF0D-A533025DD99B}"/>
              </a:ext>
            </a:extLst>
          </p:cNvPr>
          <p:cNvSpPr/>
          <p:nvPr/>
        </p:nvSpPr>
        <p:spPr>
          <a:xfrm>
            <a:off x="424873" y="2611285"/>
            <a:ext cx="11342254" cy="401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권장사양 </a:t>
            </a:r>
            <a:r>
              <a:rPr lang="en-US" altLang="ko-KR" sz="2000" dirty="0"/>
              <a:t>: </a:t>
            </a:r>
            <a:r>
              <a:rPr lang="ko-KR" altLang="en-US" sz="2000" dirty="0"/>
              <a:t>안드로이드 </a:t>
            </a:r>
            <a:r>
              <a:rPr lang="en-US" altLang="ko-KR" sz="2000" dirty="0"/>
              <a:t>4.4</a:t>
            </a:r>
            <a:r>
              <a:rPr lang="ko-KR" altLang="en-US" sz="2000" dirty="0"/>
              <a:t>버전 이상 </a:t>
            </a:r>
            <a:r>
              <a:rPr lang="en-US" altLang="ko-KR" sz="2000" dirty="0"/>
              <a:t>(</a:t>
            </a:r>
            <a:r>
              <a:rPr lang="ko-KR" altLang="en-US" sz="2000" dirty="0"/>
              <a:t>가정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7FA5EDE-AD3B-478D-93C4-40A75D466AF0}"/>
              </a:ext>
            </a:extLst>
          </p:cNvPr>
          <p:cNvSpPr/>
          <p:nvPr/>
        </p:nvSpPr>
        <p:spPr>
          <a:xfrm>
            <a:off x="424873" y="3125915"/>
            <a:ext cx="11342254" cy="401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게임  조작 </a:t>
            </a:r>
            <a:r>
              <a:rPr lang="en-US" altLang="ko-KR" sz="2000" dirty="0"/>
              <a:t>: </a:t>
            </a:r>
            <a:r>
              <a:rPr lang="ko-KR" altLang="en-US" sz="2000" dirty="0"/>
              <a:t>스마트폰 터치 시스템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D681C38-CD47-4959-A11C-222BEC95653B}"/>
              </a:ext>
            </a:extLst>
          </p:cNvPr>
          <p:cNvSpPr/>
          <p:nvPr/>
        </p:nvSpPr>
        <p:spPr>
          <a:xfrm>
            <a:off x="424873" y="3640545"/>
            <a:ext cx="11342254" cy="1945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간단게임설명 </a:t>
            </a:r>
            <a:r>
              <a:rPr lang="en-US" altLang="ko-KR" sz="2000" dirty="0"/>
              <a:t>: </a:t>
            </a:r>
            <a:r>
              <a:rPr lang="ko-KR" altLang="en-US" sz="2000" dirty="0"/>
              <a:t>특정 시간동안 스킬을 사용하여 사방에서 몰려오는 몬스터 들에게서 생존하는 게임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			</a:t>
            </a:r>
            <a:r>
              <a:rPr lang="ko-KR" altLang="en-US" sz="2000" dirty="0"/>
              <a:t>몬스터를 잡아 </a:t>
            </a:r>
            <a:r>
              <a:rPr lang="ko-KR" altLang="en-US" sz="2000" dirty="0" err="1"/>
              <a:t>레벨업</a:t>
            </a:r>
            <a:r>
              <a:rPr lang="ko-KR" altLang="en-US" sz="2000" dirty="0"/>
              <a:t> 시 </a:t>
            </a:r>
            <a:r>
              <a:rPr lang="ko-KR" altLang="en-US" sz="2000" dirty="0" err="1"/>
              <a:t>랜덤한</a:t>
            </a:r>
            <a:r>
              <a:rPr lang="ko-KR" altLang="en-US" sz="2000" dirty="0"/>
              <a:t> 스킬을 얻거나 업그레이드할 수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			</a:t>
            </a:r>
            <a:r>
              <a:rPr lang="ko-KR" altLang="en-US" sz="2000" dirty="0"/>
              <a:t>시간이 지날수록 난이도가 올라간다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			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857E39C-6013-4ABE-94AE-A0B3EF292171}"/>
              </a:ext>
            </a:extLst>
          </p:cNvPr>
          <p:cNvSpPr/>
          <p:nvPr/>
        </p:nvSpPr>
        <p:spPr>
          <a:xfrm>
            <a:off x="424873" y="5699065"/>
            <a:ext cx="11342254" cy="401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제목 </a:t>
            </a:r>
            <a:r>
              <a:rPr lang="en-US" altLang="ko-KR" sz="2000" dirty="0"/>
              <a:t>: </a:t>
            </a:r>
            <a:r>
              <a:rPr lang="ko-KR" altLang="en-US" sz="2000" dirty="0"/>
              <a:t>몬스터 </a:t>
            </a:r>
            <a:r>
              <a:rPr lang="ko-KR" altLang="en-US" sz="2000" dirty="0" err="1"/>
              <a:t>슬레이어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가제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E84B924-708F-4636-B68F-8B88E52A145F}"/>
              </a:ext>
            </a:extLst>
          </p:cNvPr>
          <p:cNvSpPr/>
          <p:nvPr/>
        </p:nvSpPr>
        <p:spPr>
          <a:xfrm>
            <a:off x="424873" y="6213695"/>
            <a:ext cx="11342254" cy="401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/>
              <a:t>제목 </a:t>
            </a:r>
            <a:r>
              <a:rPr lang="en-US" altLang="ko-KR" sz="2000" dirty="0"/>
              <a:t>: </a:t>
            </a:r>
            <a:r>
              <a:rPr lang="ko-KR" altLang="en-US" sz="2000" dirty="0"/>
              <a:t>몬스터 </a:t>
            </a:r>
            <a:r>
              <a:rPr lang="ko-KR" altLang="en-US" sz="2000" dirty="0" err="1"/>
              <a:t>슬레이어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가제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9360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5B5B2AB-CDED-407C-B8AE-6908A4BDEFB0}"/>
              </a:ext>
            </a:extLst>
          </p:cNvPr>
          <p:cNvSpPr/>
          <p:nvPr/>
        </p:nvSpPr>
        <p:spPr>
          <a:xfrm>
            <a:off x="3830103" y="1219744"/>
            <a:ext cx="2133601" cy="2033535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B5F9712-FC19-455E-803C-AB4AFEEC76E5}"/>
              </a:ext>
            </a:extLst>
          </p:cNvPr>
          <p:cNvSpPr txBox="1">
            <a:spLocks/>
          </p:cNvSpPr>
          <p:nvPr/>
        </p:nvSpPr>
        <p:spPr>
          <a:xfrm>
            <a:off x="152017" y="141459"/>
            <a:ext cx="2378747" cy="6118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컨셉 기획서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1751AD-D67B-4CEE-B7D3-199F95BF72A7}"/>
              </a:ext>
            </a:extLst>
          </p:cNvPr>
          <p:cNvSpPr/>
          <p:nvPr/>
        </p:nvSpPr>
        <p:spPr>
          <a:xfrm>
            <a:off x="487694" y="3565968"/>
            <a:ext cx="1184047" cy="56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로고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740982-2335-4313-A449-0E853E337AFB}"/>
              </a:ext>
            </a:extLst>
          </p:cNvPr>
          <p:cNvSpPr/>
          <p:nvPr/>
        </p:nvSpPr>
        <p:spPr>
          <a:xfrm>
            <a:off x="408550" y="1935037"/>
            <a:ext cx="1332108" cy="476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타이틀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A86D0F-C3A2-4EEB-B095-AF6EF65C0DDB}"/>
              </a:ext>
            </a:extLst>
          </p:cNvPr>
          <p:cNvSpPr/>
          <p:nvPr/>
        </p:nvSpPr>
        <p:spPr>
          <a:xfrm>
            <a:off x="2115770" y="1830462"/>
            <a:ext cx="1500449" cy="6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메인 메뉴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87F66C-6ED6-49D5-9F99-254C1BEFC945}"/>
              </a:ext>
            </a:extLst>
          </p:cNvPr>
          <p:cNvSpPr/>
          <p:nvPr/>
        </p:nvSpPr>
        <p:spPr>
          <a:xfrm>
            <a:off x="3992003" y="1367591"/>
            <a:ext cx="1827988" cy="2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게임 종료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D58912-B81C-4117-81A7-83C80D7D106B}"/>
              </a:ext>
            </a:extLst>
          </p:cNvPr>
          <p:cNvSpPr/>
          <p:nvPr/>
        </p:nvSpPr>
        <p:spPr>
          <a:xfrm>
            <a:off x="3992001" y="2822101"/>
            <a:ext cx="1827988" cy="2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게임 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266984-9155-4B3C-8AAE-5C652ABFFBE4}"/>
              </a:ext>
            </a:extLst>
          </p:cNvPr>
          <p:cNvSpPr/>
          <p:nvPr/>
        </p:nvSpPr>
        <p:spPr>
          <a:xfrm>
            <a:off x="3992002" y="2337265"/>
            <a:ext cx="1827988" cy="2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스킬 도감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F6E396-1FA0-487A-AE49-17DF480FA2ED}"/>
              </a:ext>
            </a:extLst>
          </p:cNvPr>
          <p:cNvSpPr/>
          <p:nvPr/>
        </p:nvSpPr>
        <p:spPr>
          <a:xfrm>
            <a:off x="3992001" y="1852428"/>
            <a:ext cx="1827988" cy="2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게임 조작법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DE08532-9E73-42B7-A37C-852192DBA24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3616219" y="1513819"/>
            <a:ext cx="375784" cy="659556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6E2FB34-C818-4D6F-8758-C0B2123FFBEA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3616219" y="1998656"/>
            <a:ext cx="375782" cy="17471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208B953-5E99-418B-85FC-C4FF226A2B78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3616219" y="2173375"/>
            <a:ext cx="375783" cy="310118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D0FCC12-8007-443C-A09C-3A3BDAAAD2A0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3616219" y="2173375"/>
            <a:ext cx="375782" cy="794954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714779-14AF-4C80-8BC5-368EEFADADFE}"/>
              </a:ext>
            </a:extLst>
          </p:cNvPr>
          <p:cNvSpPr/>
          <p:nvPr/>
        </p:nvSpPr>
        <p:spPr>
          <a:xfrm>
            <a:off x="3727033" y="3839712"/>
            <a:ext cx="2357923" cy="1244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메인 게임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B2728CD-09B8-4AD7-A8F0-3F25FDB9DAE0}"/>
              </a:ext>
            </a:extLst>
          </p:cNvPr>
          <p:cNvCxnSpPr>
            <a:cxnSpLocks/>
            <a:stCxn id="12" idx="2"/>
            <a:endCxn id="29" idx="0"/>
          </p:cNvCxnSpPr>
          <p:nvPr/>
        </p:nvCxnSpPr>
        <p:spPr>
          <a:xfrm>
            <a:off x="4905995" y="3114556"/>
            <a:ext cx="0" cy="725156"/>
          </a:xfrm>
          <a:prstGeom prst="straightConnector1">
            <a:avLst/>
          </a:prstGeom>
          <a:ln w="825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74E02F0-E10E-4DA7-AC71-81FC26B927CA}"/>
              </a:ext>
            </a:extLst>
          </p:cNvPr>
          <p:cNvCxnSpPr>
            <a:cxnSpLocks/>
            <a:stCxn id="8" idx="2"/>
            <a:endCxn id="9" idx="2"/>
          </p:cNvCxnSpPr>
          <p:nvPr/>
        </p:nvCxnSpPr>
        <p:spPr>
          <a:xfrm flipH="1" flipV="1">
            <a:off x="1074604" y="2411712"/>
            <a:ext cx="5114" cy="1718011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2FE88C2-7B00-4850-8C6F-5462870340D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1740658" y="2173375"/>
            <a:ext cx="37511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0D5CD9D-75AA-45E7-AFCB-32532E2A1376}"/>
              </a:ext>
            </a:extLst>
          </p:cNvPr>
          <p:cNvCxnSpPr>
            <a:cxnSpLocks/>
            <a:stCxn id="157" idx="0"/>
            <a:endCxn id="10" idx="2"/>
          </p:cNvCxnSpPr>
          <p:nvPr/>
        </p:nvCxnSpPr>
        <p:spPr>
          <a:xfrm rot="16200000" flipV="1">
            <a:off x="4300709" y="1081574"/>
            <a:ext cx="1960043" cy="4829470"/>
          </a:xfrm>
          <a:prstGeom prst="bentConnector3">
            <a:avLst>
              <a:gd name="adj1" fmla="val -77233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BD859F04-D1C0-428C-A257-E04D1FC1BBBE}"/>
              </a:ext>
            </a:extLst>
          </p:cNvPr>
          <p:cNvSpPr/>
          <p:nvPr/>
        </p:nvSpPr>
        <p:spPr>
          <a:xfrm>
            <a:off x="6781471" y="4476330"/>
            <a:ext cx="1827988" cy="2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일시 정지</a:t>
            </a: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A84E6C26-4BEC-481F-996A-5E0A4719BCEC}"/>
              </a:ext>
            </a:extLst>
          </p:cNvPr>
          <p:cNvCxnSpPr>
            <a:cxnSpLocks/>
            <a:endCxn id="157" idx="1"/>
          </p:cNvCxnSpPr>
          <p:nvPr/>
        </p:nvCxnSpPr>
        <p:spPr>
          <a:xfrm>
            <a:off x="6084956" y="4622558"/>
            <a:ext cx="696515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C5AD7F4E-97E3-4435-882D-71EF5F501C63}"/>
              </a:ext>
            </a:extLst>
          </p:cNvPr>
          <p:cNvSpPr/>
          <p:nvPr/>
        </p:nvSpPr>
        <p:spPr>
          <a:xfrm>
            <a:off x="6545856" y="1760121"/>
            <a:ext cx="1827988" cy="2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새 게임</a:t>
            </a:r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0C18A29E-CFB2-41BB-83A4-979EDEA35F87}"/>
              </a:ext>
            </a:extLst>
          </p:cNvPr>
          <p:cNvCxnSpPr>
            <a:cxnSpLocks/>
            <a:stCxn id="29" idx="3"/>
            <a:endCxn id="162" idx="1"/>
          </p:cNvCxnSpPr>
          <p:nvPr/>
        </p:nvCxnSpPr>
        <p:spPr>
          <a:xfrm flipV="1">
            <a:off x="6084956" y="1906349"/>
            <a:ext cx="460900" cy="255580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E33A332-D012-4B2E-9B6D-3EB25EA8B1EC}"/>
              </a:ext>
            </a:extLst>
          </p:cNvPr>
          <p:cNvSpPr/>
          <p:nvPr/>
        </p:nvSpPr>
        <p:spPr>
          <a:xfrm>
            <a:off x="8852880" y="1767887"/>
            <a:ext cx="1827988" cy="2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게임 종료</a:t>
            </a:r>
          </a:p>
        </p:txBody>
      </p:sp>
      <p:cxnSp>
        <p:nvCxnSpPr>
          <p:cNvPr id="167" name="직선 화살표 연결선 162">
            <a:extLst>
              <a:ext uri="{FF2B5EF4-FFF2-40B4-BE49-F238E27FC236}">
                <a16:creationId xmlns:a16="http://schemas.microsoft.com/office/drawing/2014/main" id="{E19C0E5B-1D19-4727-9005-D7210A7AEFDE}"/>
              </a:ext>
            </a:extLst>
          </p:cNvPr>
          <p:cNvCxnSpPr>
            <a:cxnSpLocks/>
            <a:stCxn id="162" idx="3"/>
            <a:endCxn id="166" idx="1"/>
          </p:cNvCxnSpPr>
          <p:nvPr/>
        </p:nvCxnSpPr>
        <p:spPr>
          <a:xfrm>
            <a:off x="8373844" y="1906349"/>
            <a:ext cx="479036" cy="7766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62">
            <a:extLst>
              <a:ext uri="{FF2B5EF4-FFF2-40B4-BE49-F238E27FC236}">
                <a16:creationId xmlns:a16="http://schemas.microsoft.com/office/drawing/2014/main" id="{CC40BDAF-40DA-4912-BF4C-35747C45B456}"/>
              </a:ext>
            </a:extLst>
          </p:cNvPr>
          <p:cNvCxnSpPr>
            <a:cxnSpLocks/>
            <a:stCxn id="166" idx="0"/>
            <a:endCxn id="10" idx="0"/>
          </p:cNvCxnSpPr>
          <p:nvPr/>
        </p:nvCxnSpPr>
        <p:spPr>
          <a:xfrm rot="16200000" flipH="1" flipV="1">
            <a:off x="6285147" y="-1651266"/>
            <a:ext cx="62575" cy="6900879"/>
          </a:xfrm>
          <a:prstGeom prst="bentConnector3">
            <a:avLst>
              <a:gd name="adj1" fmla="val -1738046"/>
            </a:avLst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67EC30C7-964B-4AA4-A879-1597458DCF69}"/>
              </a:ext>
            </a:extLst>
          </p:cNvPr>
          <p:cNvSpPr/>
          <p:nvPr/>
        </p:nvSpPr>
        <p:spPr>
          <a:xfrm>
            <a:off x="8829209" y="2822101"/>
            <a:ext cx="2133601" cy="1067335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5D05DB1C-384E-4C6F-826E-024D9A006EF9}"/>
              </a:ext>
            </a:extLst>
          </p:cNvPr>
          <p:cNvSpPr/>
          <p:nvPr/>
        </p:nvSpPr>
        <p:spPr>
          <a:xfrm>
            <a:off x="8982018" y="3419741"/>
            <a:ext cx="1827988" cy="2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진동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0DC7DC37-D406-47AE-BD30-BA62DE9721E6}"/>
              </a:ext>
            </a:extLst>
          </p:cNvPr>
          <p:cNvSpPr/>
          <p:nvPr/>
        </p:nvSpPr>
        <p:spPr>
          <a:xfrm>
            <a:off x="8982017" y="2934904"/>
            <a:ext cx="1827988" cy="2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사운드</a:t>
            </a: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C084AAA7-DBEF-4162-B7F4-402954E92495}"/>
              </a:ext>
            </a:extLst>
          </p:cNvPr>
          <p:cNvCxnSpPr>
            <a:cxnSpLocks/>
            <a:stCxn id="185" idx="2"/>
            <a:endCxn id="178" idx="2"/>
          </p:cNvCxnSpPr>
          <p:nvPr/>
        </p:nvCxnSpPr>
        <p:spPr>
          <a:xfrm flipH="1" flipV="1">
            <a:off x="9896010" y="3889436"/>
            <a:ext cx="14109" cy="87934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1AC4C737-9B58-4A84-99DE-60BBC0C0FBF6}"/>
              </a:ext>
            </a:extLst>
          </p:cNvPr>
          <p:cNvSpPr/>
          <p:nvPr/>
        </p:nvSpPr>
        <p:spPr>
          <a:xfrm>
            <a:off x="8996125" y="4476330"/>
            <a:ext cx="1827988" cy="29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환경 설정</a:t>
            </a:r>
          </a:p>
        </p:txBody>
      </p: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DC397A57-17F3-40F3-A2BD-F9E961C28509}"/>
              </a:ext>
            </a:extLst>
          </p:cNvPr>
          <p:cNvCxnSpPr>
            <a:cxnSpLocks/>
            <a:stCxn id="157" idx="3"/>
          </p:cNvCxnSpPr>
          <p:nvPr/>
        </p:nvCxnSpPr>
        <p:spPr>
          <a:xfrm flipV="1">
            <a:off x="8609459" y="4622557"/>
            <a:ext cx="377978" cy="1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69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5A38AF-C2DF-4C44-9ED8-354899AABAE5}"/>
              </a:ext>
            </a:extLst>
          </p:cNvPr>
          <p:cNvSpPr/>
          <p:nvPr/>
        </p:nvSpPr>
        <p:spPr>
          <a:xfrm>
            <a:off x="384938" y="638721"/>
            <a:ext cx="3439904" cy="1439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메인 게임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3C86232-58CB-4440-9A92-27FAE859691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104890" y="0"/>
            <a:ext cx="0" cy="638721"/>
          </a:xfrm>
          <a:prstGeom prst="straightConnector1">
            <a:avLst/>
          </a:prstGeom>
          <a:ln w="825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66">
            <a:extLst>
              <a:ext uri="{FF2B5EF4-FFF2-40B4-BE49-F238E27FC236}">
                <a16:creationId xmlns:a16="http://schemas.microsoft.com/office/drawing/2014/main" id="{5F6C5394-434F-4B76-ADD4-332D3BC5B249}"/>
              </a:ext>
            </a:extLst>
          </p:cNvPr>
          <p:cNvCxnSpPr>
            <a:cxnSpLocks/>
          </p:cNvCxnSpPr>
          <p:nvPr/>
        </p:nvCxnSpPr>
        <p:spPr>
          <a:xfrm rot="10800000">
            <a:off x="-147782" y="1358450"/>
            <a:ext cx="532720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DAF207-225C-41A2-8E9C-1D294C058081}"/>
              </a:ext>
            </a:extLst>
          </p:cNvPr>
          <p:cNvSpPr/>
          <p:nvPr/>
        </p:nvSpPr>
        <p:spPr>
          <a:xfrm>
            <a:off x="5160650" y="1864157"/>
            <a:ext cx="1470991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로우 폴리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C7015F-112A-4ABA-88FA-728C1F34D487}"/>
              </a:ext>
            </a:extLst>
          </p:cNvPr>
          <p:cNvSpPr/>
          <p:nvPr/>
        </p:nvSpPr>
        <p:spPr>
          <a:xfrm>
            <a:off x="1733961" y="3288941"/>
            <a:ext cx="1470991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</a:t>
            </a:r>
            <a:r>
              <a:rPr lang="ko-KR" altLang="en-US" dirty="0"/>
              <a:t>인칭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BEDA08-7EA3-4B63-A582-28322E8340F5}"/>
              </a:ext>
            </a:extLst>
          </p:cNvPr>
          <p:cNvSpPr/>
          <p:nvPr/>
        </p:nvSpPr>
        <p:spPr>
          <a:xfrm>
            <a:off x="5160651" y="1281032"/>
            <a:ext cx="1470991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탑 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216380-10C0-46B8-83B3-7943A6836220}"/>
              </a:ext>
            </a:extLst>
          </p:cNvPr>
          <p:cNvSpPr/>
          <p:nvPr/>
        </p:nvSpPr>
        <p:spPr>
          <a:xfrm>
            <a:off x="5160650" y="2430997"/>
            <a:ext cx="1470991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모바일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592719-B1DB-424C-A3F5-34F64885E32B}"/>
              </a:ext>
            </a:extLst>
          </p:cNvPr>
          <p:cNvSpPr/>
          <p:nvPr/>
        </p:nvSpPr>
        <p:spPr>
          <a:xfrm>
            <a:off x="5160650" y="2932469"/>
            <a:ext cx="1470991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 제한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908CA7-05EF-4E73-A7C8-B2EE67E279FF}"/>
              </a:ext>
            </a:extLst>
          </p:cNvPr>
          <p:cNvSpPr/>
          <p:nvPr/>
        </p:nvSpPr>
        <p:spPr>
          <a:xfrm>
            <a:off x="7160780" y="2781652"/>
            <a:ext cx="1663846" cy="555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특정 시간만큼 버티면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163DF2F-9A0D-4D23-BE64-980C7F5636B3}"/>
              </a:ext>
            </a:extLst>
          </p:cNvPr>
          <p:cNvSpPr/>
          <p:nvPr/>
        </p:nvSpPr>
        <p:spPr>
          <a:xfrm>
            <a:off x="5160649" y="3608419"/>
            <a:ext cx="1470991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경험치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EDEA99-467E-476F-B5B8-A3874EC08997}"/>
              </a:ext>
            </a:extLst>
          </p:cNvPr>
          <p:cNvSpPr/>
          <p:nvPr/>
        </p:nvSpPr>
        <p:spPr>
          <a:xfrm>
            <a:off x="7146398" y="3695866"/>
            <a:ext cx="1443237" cy="888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레벨업시</a:t>
            </a:r>
            <a:r>
              <a:rPr lang="ko-KR" altLang="en-US" dirty="0"/>
              <a:t> 랜덤 스킬 지급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6DB8DEB-CAF0-43DE-AA93-A7E3322832FC}"/>
              </a:ext>
            </a:extLst>
          </p:cNvPr>
          <p:cNvSpPr/>
          <p:nvPr/>
        </p:nvSpPr>
        <p:spPr>
          <a:xfrm>
            <a:off x="9155766" y="2475269"/>
            <a:ext cx="252628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라운드가 올라갈 수록 배경이 바뀜</a:t>
            </a:r>
            <a:endParaRPr lang="en-US" altLang="ko-KR" dirty="0"/>
          </a:p>
          <a:p>
            <a:pPr algn="ctr"/>
            <a:r>
              <a:rPr lang="ko-KR" altLang="en-US" dirty="0"/>
              <a:t>몬스터가 </a:t>
            </a:r>
            <a:r>
              <a:rPr lang="ko-KR" altLang="en-US" dirty="0" err="1"/>
              <a:t>쎄짐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DEE953-7790-4F44-A44F-825E249174B3}"/>
              </a:ext>
            </a:extLst>
          </p:cNvPr>
          <p:cNvSpPr/>
          <p:nvPr/>
        </p:nvSpPr>
        <p:spPr>
          <a:xfrm>
            <a:off x="9767446" y="3706423"/>
            <a:ext cx="1308969" cy="583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조작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825C5C-EFF8-491D-83AA-0BD7CB19B764}"/>
              </a:ext>
            </a:extLst>
          </p:cNvPr>
          <p:cNvSpPr/>
          <p:nvPr/>
        </p:nvSpPr>
        <p:spPr>
          <a:xfrm>
            <a:off x="9537788" y="4442252"/>
            <a:ext cx="1308969" cy="583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소모성 아이템 버튼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DB09B0-940B-477D-B156-EC9E2DA280BA}"/>
              </a:ext>
            </a:extLst>
          </p:cNvPr>
          <p:cNvSpPr/>
          <p:nvPr/>
        </p:nvSpPr>
        <p:spPr>
          <a:xfrm>
            <a:off x="9463659" y="5093907"/>
            <a:ext cx="1470991" cy="583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스킬 버튼들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2B10460-D594-4647-87F5-76E76778E1D1}"/>
              </a:ext>
            </a:extLst>
          </p:cNvPr>
          <p:cNvSpPr/>
          <p:nvPr/>
        </p:nvSpPr>
        <p:spPr>
          <a:xfrm>
            <a:off x="384938" y="2392012"/>
            <a:ext cx="1470991" cy="29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</a:t>
            </a:r>
            <a:r>
              <a:rPr lang="ko-KR" altLang="en-US" dirty="0"/>
              <a:t>인칭</a:t>
            </a:r>
          </a:p>
        </p:txBody>
      </p:sp>
    </p:spTree>
    <p:extLst>
      <p:ext uri="{BB962C8B-B14F-4D97-AF65-F5344CB8AC3E}">
        <p14:creationId xmlns:p14="http://schemas.microsoft.com/office/powerpoint/2010/main" val="104915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97FFA-6CFA-4027-9E28-C832D3A6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A739C-67C6-4B26-9205-ED359C8D0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4BC893-7DBC-4E78-97FC-01BF13D6F293}"/>
              </a:ext>
            </a:extLst>
          </p:cNvPr>
          <p:cNvSpPr/>
          <p:nvPr/>
        </p:nvSpPr>
        <p:spPr>
          <a:xfrm>
            <a:off x="817752" y="1893070"/>
            <a:ext cx="7641604" cy="611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특징 </a:t>
            </a:r>
            <a:r>
              <a:rPr lang="en-US" altLang="ko-KR" dirty="0"/>
              <a:t>: </a:t>
            </a:r>
            <a:r>
              <a:rPr lang="ko-KR" altLang="en-US" dirty="0" err="1"/>
              <a:t>레벨업</a:t>
            </a:r>
            <a:r>
              <a:rPr lang="ko-KR" altLang="en-US" dirty="0"/>
              <a:t> 마다 </a:t>
            </a:r>
            <a:r>
              <a:rPr lang="ko-KR" altLang="en-US" dirty="0" err="1"/>
              <a:t>랜덤한</a:t>
            </a:r>
            <a:r>
              <a:rPr lang="ko-KR" altLang="en-US" dirty="0"/>
              <a:t> 스킬이 생긴다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도박성</a:t>
            </a:r>
            <a:r>
              <a:rPr lang="en-US" altLang="ko-KR" dirty="0"/>
              <a:t>.. </a:t>
            </a:r>
            <a:r>
              <a:rPr lang="ko-KR" altLang="en-US" dirty="0"/>
              <a:t>매 </a:t>
            </a:r>
            <a:r>
              <a:rPr lang="ko-KR" altLang="en-US" dirty="0" err="1"/>
              <a:t>회차</a:t>
            </a:r>
            <a:r>
              <a:rPr lang="ko-KR" altLang="en-US" dirty="0"/>
              <a:t> 다른 재미를 느낄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449562-F1D1-4112-B7F0-5FB4541A5305}"/>
              </a:ext>
            </a:extLst>
          </p:cNvPr>
          <p:cNvSpPr/>
          <p:nvPr/>
        </p:nvSpPr>
        <p:spPr>
          <a:xfrm>
            <a:off x="817752" y="3338731"/>
            <a:ext cx="7734683" cy="611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 게임과 차별성 </a:t>
            </a:r>
            <a:r>
              <a:rPr lang="en-US" altLang="ko-KR" dirty="0"/>
              <a:t>: 3D, </a:t>
            </a:r>
          </a:p>
        </p:txBody>
      </p:sp>
    </p:spTree>
    <p:extLst>
      <p:ext uri="{BB962C8B-B14F-4D97-AF65-F5344CB8AC3E}">
        <p14:creationId xmlns:p14="http://schemas.microsoft.com/office/powerpoint/2010/main" val="18671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11045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92</TotalTime>
  <Words>178</Words>
  <Application>Microsoft Office PowerPoint</Application>
  <PresentationFormat>와이드스크린</PresentationFormat>
  <Paragraphs>45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Corbel</vt:lpstr>
      <vt:lpstr>Wingdings 3</vt:lpstr>
      <vt:lpstr>슬라이스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윤제</dc:creator>
  <cp:lastModifiedBy>장 윤제</cp:lastModifiedBy>
  <cp:revision>1</cp:revision>
  <dcterms:created xsi:type="dcterms:W3CDTF">2022-03-16T13:19:24Z</dcterms:created>
  <dcterms:modified xsi:type="dcterms:W3CDTF">2022-03-16T14:52:17Z</dcterms:modified>
</cp:coreProperties>
</file>