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414" r:id="rId4"/>
    <p:sldId id="413" r:id="rId5"/>
    <p:sldId id="415" r:id="rId6"/>
    <p:sldId id="323" r:id="rId7"/>
    <p:sldId id="324" r:id="rId8"/>
    <p:sldId id="329" r:id="rId9"/>
    <p:sldId id="416" r:id="rId10"/>
    <p:sldId id="419" r:id="rId11"/>
    <p:sldId id="420" r:id="rId12"/>
    <p:sldId id="422" r:id="rId13"/>
    <p:sldId id="423" r:id="rId14"/>
    <p:sldId id="424" r:id="rId15"/>
    <p:sldId id="425" r:id="rId16"/>
    <p:sldId id="426" r:id="rId17"/>
    <p:sldId id="430" r:id="rId18"/>
    <p:sldId id="428" r:id="rId19"/>
    <p:sldId id="429" r:id="rId20"/>
    <p:sldId id="321" r:id="rId21"/>
    <p:sldId id="462" r:id="rId22"/>
    <p:sldId id="316" r:id="rId23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6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2022-03-21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4_1-finding_bill\finding_bill_result.mp4" TargetMode="External"/><Relationship Id="rId1" Type="http://schemas.microsoft.com/office/2007/relationships/media" Target="file:///D:\clouds\Dropbox\lectures\1_vr\04_1-finding_bill\finding_bill_result.mp4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solidFill>
                  <a:srgbClr val="404040"/>
                </a:solidFill>
              </a:rPr>
              <a:t>빌을</a:t>
            </a:r>
            <a:r>
              <a:rPr lang="ko-KR" altLang="en-US" dirty="0">
                <a:solidFill>
                  <a:srgbClr val="404040"/>
                </a:solidFill>
              </a:rPr>
              <a:t> 찾아라 </a:t>
            </a:r>
            <a:r>
              <a:rPr lang="en-US" altLang="ko-KR" dirty="0">
                <a:solidFill>
                  <a:srgbClr val="404040"/>
                </a:solidFill>
              </a:rPr>
              <a:t>VR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307CE-F0CC-493B-B158-4AEB7F8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 </a:t>
            </a:r>
            <a:r>
              <a:rPr lang="en-US" altLang="ko-KR" dirty="0"/>
              <a:t>: Gaze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A2D89-0160-4949-8C1E-B2E7A292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1697A-48C9-4385-B1B6-BC34E522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09451"/>
            <a:ext cx="8928994" cy="46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8858-F69C-4ACC-A5E5-7B2E4809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Scene </a:t>
            </a:r>
            <a:r>
              <a:rPr lang="ko-KR" altLang="en-US" dirty="0"/>
              <a:t>디자인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F0346-588D-45FE-BB8A-944B1A7D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Scene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en-US" altLang="ko-KR" dirty="0" err="1"/>
              <a:t>GameScene</a:t>
            </a:r>
            <a:endParaRPr lang="en-US" altLang="ko-KR" dirty="0"/>
          </a:p>
          <a:p>
            <a:pPr lvl="1"/>
            <a:r>
              <a:rPr lang="en-US" altLang="ko-KR" dirty="0"/>
              <a:t>Main Camera</a:t>
            </a:r>
            <a:r>
              <a:rPr lang="ko-KR" altLang="en-US" dirty="0"/>
              <a:t>와 </a:t>
            </a:r>
            <a:r>
              <a:rPr lang="en-US" altLang="ko-KR" dirty="0"/>
              <a:t>Directional Light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 err="1"/>
              <a:t>GazeCamera</a:t>
            </a:r>
            <a:r>
              <a:rPr lang="en-US" altLang="ko-KR" dirty="0"/>
              <a:t> </a:t>
            </a:r>
            <a:r>
              <a:rPr lang="ko-KR" altLang="en-US" dirty="0" err="1"/>
              <a:t>프리팹</a:t>
            </a:r>
            <a:r>
              <a:rPr lang="ko-KR" altLang="en-US" dirty="0"/>
              <a:t> 배치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Quad</a:t>
            </a:r>
          </a:p>
          <a:p>
            <a:pPr lvl="1"/>
            <a:r>
              <a:rPr lang="en-US" altLang="ko-KR" dirty="0"/>
              <a:t>Position: (0, -4, 40)</a:t>
            </a:r>
          </a:p>
          <a:p>
            <a:pPr lvl="1"/>
            <a:r>
              <a:rPr lang="en-US" altLang="ko-KR" dirty="0"/>
              <a:t>Rotation: (90, 0, 0)</a:t>
            </a:r>
          </a:p>
          <a:p>
            <a:pPr lvl="1"/>
            <a:r>
              <a:rPr lang="en-US" altLang="ko-KR" dirty="0"/>
              <a:t>Scale: (100, 100, 1)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적당히</a:t>
            </a:r>
            <a:r>
              <a:rPr lang="en-US" altLang="ko-KR" dirty="0"/>
              <a:t> </a:t>
            </a:r>
            <a:r>
              <a:rPr lang="ko-KR" altLang="en-US" dirty="0"/>
              <a:t>건물과 자동차 등을 배치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캐릭터 </a:t>
            </a:r>
            <a:r>
              <a:rPr lang="en-US" altLang="ko-KR" dirty="0"/>
              <a:t>(Char_2)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ko-KR" altLang="en-US" dirty="0"/>
              <a:t>맨 뒤의 </a:t>
            </a:r>
            <a:r>
              <a:rPr lang="en-US" altLang="ko-KR" dirty="0"/>
              <a:t>4</a:t>
            </a:r>
            <a:r>
              <a:rPr lang="ko-KR" altLang="en-US" dirty="0"/>
              <a:t>개 컴포넌트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EFAFF-7286-4288-B44B-95140B19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5429264"/>
            <a:ext cx="3971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54B0-1C04-45D0-9733-2E053B8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Scene </a:t>
            </a:r>
            <a:r>
              <a:rPr lang="ko-KR" altLang="en-US" dirty="0"/>
              <a:t>디자인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6B5E5-2B49-464D-AECD-EDF4B23A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캐릭터를 </a:t>
            </a:r>
            <a:r>
              <a:rPr lang="ko-KR" altLang="en-US" dirty="0" err="1"/>
              <a:t>프리팹으로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더 복사하여 임의로 배치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밝기 조정</a:t>
            </a:r>
            <a:endParaRPr lang="en-US" altLang="ko-KR" dirty="0"/>
          </a:p>
          <a:p>
            <a:pPr lvl="1"/>
            <a:r>
              <a:rPr lang="en-US" altLang="ko-KR" dirty="0"/>
              <a:t>/Windows/Rendering/Lighting Settings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F2896-C2C9-4FB9-9783-C127822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31590"/>
            <a:ext cx="3829050" cy="40576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8F565A-2EAF-4B66-A867-7238BF8E7590}"/>
              </a:ext>
            </a:extLst>
          </p:cNvPr>
          <p:cNvSpPr/>
          <p:nvPr/>
        </p:nvSpPr>
        <p:spPr>
          <a:xfrm>
            <a:off x="5436096" y="3031958"/>
            <a:ext cx="3384376" cy="16844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E165D0-F8A5-48A2-A33D-961DE32B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0" y="1516066"/>
            <a:ext cx="8932446" cy="46831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00457A-8E97-453C-8513-571657CF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밝기 조정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B6D1-DA89-434E-AB0A-14C8BAC4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7283A-9CBE-4EF8-8103-5445E23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0" y="1525925"/>
            <a:ext cx="8932446" cy="46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364C3-EB00-4D0F-A73B-AD99EF6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 </a:t>
            </a:r>
            <a:r>
              <a:rPr lang="ko-KR" altLang="en-US" dirty="0" err="1"/>
              <a:t>프리팹</a:t>
            </a:r>
            <a:r>
              <a:rPr lang="ko-KR" altLang="en-US" dirty="0"/>
              <a:t>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C47C-6439-4CFB-BD46-7A9C7180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ObjectText.cs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Capsule Collider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/>
              <a:t>Center: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1.4,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1"/>
            <a:r>
              <a:rPr lang="en-US" altLang="ko-KR" dirty="0"/>
              <a:t>Radius: 0.6</a:t>
            </a:r>
          </a:p>
          <a:p>
            <a:pPr lvl="1"/>
            <a:r>
              <a:rPr lang="en-US" altLang="ko-KR" dirty="0"/>
              <a:t>Height: 3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그 외의 물체</a:t>
            </a:r>
            <a:endParaRPr lang="en-US" altLang="ko-KR" dirty="0"/>
          </a:p>
          <a:p>
            <a:pPr lvl="1"/>
            <a:r>
              <a:rPr lang="en-US" altLang="ko-KR" dirty="0" err="1"/>
              <a:t>ObjectText.cs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ko-KR" altLang="en-US" dirty="0"/>
              <a:t>적절한 </a:t>
            </a:r>
            <a:r>
              <a:rPr lang="en-US" altLang="ko-KR" dirty="0"/>
              <a:t>Collider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Text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물체의 </a:t>
            </a:r>
            <a:r>
              <a:rPr lang="en-US" altLang="ko-KR" dirty="0"/>
              <a:t>Text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Bill / Karl / Mike / Car / Tree / Building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9C0F10-731A-48D4-A29D-7CC91E18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56" y="1428735"/>
            <a:ext cx="4532232" cy="21442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A57B9-98A4-4496-AE10-0D16BCE6932C}"/>
              </a:ext>
            </a:extLst>
          </p:cNvPr>
          <p:cNvSpPr txBox="1"/>
          <p:nvPr/>
        </p:nvSpPr>
        <p:spPr>
          <a:xfrm>
            <a:off x="6047937" y="3573016"/>
            <a:ext cx="130086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ObjectText.cs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09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B479-EA4A-4283-9839-B2CE0507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UI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C84A2-2DA2-48DD-A515-8C113E55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GazeCamera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Canvas </a:t>
            </a:r>
            <a:r>
              <a:rPr lang="ko-KR" altLang="en-US" dirty="0"/>
              <a:t>에 </a:t>
            </a:r>
            <a:r>
              <a:rPr lang="en-US" altLang="ko-KR" dirty="0"/>
              <a:t>‘UI/Text’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-25,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1"/>
            <a:r>
              <a:rPr lang="en-US" altLang="ko-KR" dirty="0"/>
              <a:t>Width x Height: 500 x 100</a:t>
            </a:r>
          </a:p>
          <a:p>
            <a:pPr lvl="1"/>
            <a:r>
              <a:rPr lang="en-US" altLang="ko-KR" dirty="0"/>
              <a:t>Scale: (0.5, 0.5, 1)</a:t>
            </a:r>
          </a:p>
          <a:p>
            <a:pPr lvl="1"/>
            <a:r>
              <a:rPr lang="en-US" altLang="ko-KR" dirty="0"/>
              <a:t>Text: “Finding Bill VR”</a:t>
            </a:r>
          </a:p>
          <a:p>
            <a:pPr lvl="1"/>
            <a:r>
              <a:rPr lang="en-US" altLang="ko-KR" dirty="0"/>
              <a:t>Font Size: 40</a:t>
            </a:r>
          </a:p>
          <a:p>
            <a:pPr lvl="1"/>
            <a:r>
              <a:rPr lang="en-US" altLang="ko-KR" dirty="0"/>
              <a:t>Alignment: </a:t>
            </a:r>
            <a:r>
              <a:rPr lang="ko-KR" altLang="en-US" dirty="0"/>
              <a:t>가운데 정렬</a:t>
            </a:r>
            <a:endParaRPr lang="en-US" altLang="ko-KR" dirty="0"/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눈에 띄는 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9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93BE8-75E1-45DA-BE5D-515B274E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 </a:t>
            </a:r>
            <a:r>
              <a:rPr lang="en-US" altLang="ko-KR" dirty="0"/>
              <a:t>#03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B3881-EC09-4912-9EE6-A1CBA50E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6AF5F-6D77-4ACB-9837-D2770213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07116"/>
            <a:ext cx="8928992" cy="47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0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0509E8-345A-4189-A888-F7A805EB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8167"/>
            <a:ext cx="6480720" cy="66016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8D7BA-F4C7-4A2E-B529-C54278EB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PlayerCtrl.cs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ED3A8-A01C-479F-919E-DE409AA63109}"/>
              </a:ext>
            </a:extLst>
          </p:cNvPr>
          <p:cNvSpPr txBox="1"/>
          <p:nvPr/>
        </p:nvSpPr>
        <p:spPr>
          <a:xfrm>
            <a:off x="1737414" y="1527108"/>
            <a:ext cx="994182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 </a:t>
            </a:r>
            <a:r>
              <a:rPr lang="en-US" altLang="ko-KR" sz="1100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Text</a:t>
            </a:r>
            <a:r>
              <a:rPr lang="ko-KR" altLang="en-US" sz="1100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02602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44EE8-942E-4724-A865-C150DA16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F749B-C834-49A9-B58C-45F79669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음악파일을 </a:t>
            </a:r>
            <a:r>
              <a:rPr lang="en-US" altLang="ko-KR" dirty="0"/>
              <a:t>Hierarchy</a:t>
            </a:r>
            <a:r>
              <a:rPr lang="ko-KR" altLang="en-US" dirty="0"/>
              <a:t>에 배치</a:t>
            </a:r>
            <a:endParaRPr lang="en-US" altLang="ko-KR" dirty="0"/>
          </a:p>
          <a:p>
            <a:pPr lvl="1"/>
            <a:r>
              <a:rPr lang="ko-KR" altLang="en-US" dirty="0"/>
              <a:t>배치하는 것만으로 맨 처음에 한 번 재생됨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이름을 </a:t>
            </a:r>
            <a:r>
              <a:rPr lang="en-US" altLang="ko-KR" dirty="0"/>
              <a:t>BGM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Loop </a:t>
            </a:r>
            <a:r>
              <a:rPr lang="ko-KR" altLang="en-US" dirty="0"/>
              <a:t>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196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EA6B1-D4FD-40A3-AFC7-C1BAF30A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pic>
        <p:nvPicPr>
          <p:cNvPr id="4" name="finding_bill_result">
            <a:hlinkClick r:id="" action="ppaction://media"/>
            <a:extLst>
              <a:ext uri="{FF2B5EF4-FFF2-40B4-BE49-F238E27FC236}">
                <a16:creationId xmlns:a16="http://schemas.microsoft.com/office/drawing/2014/main" id="{CE88F5AC-8C03-4732-AA25-2875609B198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1339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4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구현 목표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기초 작업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시작</a:t>
            </a:r>
            <a:r>
              <a:rPr lang="en-US" altLang="ko-KR" dirty="0"/>
              <a:t> Scene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게임</a:t>
            </a:r>
            <a:r>
              <a:rPr lang="en-US" altLang="ko-KR" dirty="0"/>
              <a:t> Scene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캐릭터 속성 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화면 전환 및 사운드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 Scene </a:t>
            </a:r>
            <a:r>
              <a:rPr lang="ko-KR" altLang="en-US" dirty="0"/>
              <a:t>에서 </a:t>
            </a:r>
            <a:r>
              <a:rPr lang="en-US" altLang="ko-KR" dirty="0"/>
              <a:t>Cube</a:t>
            </a:r>
            <a:r>
              <a:rPr lang="ko-KR" altLang="en-US" dirty="0"/>
              <a:t> 클릭 시 게임</a:t>
            </a:r>
            <a:r>
              <a:rPr lang="en-US" altLang="ko-KR" dirty="0"/>
              <a:t> Scene </a:t>
            </a:r>
            <a:r>
              <a:rPr lang="ko-KR" altLang="en-US" dirty="0"/>
              <a:t>으로 전환</a:t>
            </a:r>
            <a:endParaRPr lang="en-US" altLang="ko-KR" dirty="0"/>
          </a:p>
          <a:p>
            <a:pPr lvl="1"/>
            <a:r>
              <a:rPr lang="ko-KR" altLang="en-US" dirty="0"/>
              <a:t>각 물체마다 서로 다른 사운드 추가</a:t>
            </a:r>
            <a:endParaRPr lang="en-US" altLang="ko-KR" dirty="0"/>
          </a:p>
          <a:p>
            <a:pPr lvl="2"/>
            <a:r>
              <a:rPr lang="ko-KR" altLang="en-US" dirty="0"/>
              <a:t>물체를 바라볼 때 발생시킬 사운드 추가</a:t>
            </a:r>
            <a:endParaRPr lang="en-US" altLang="ko-KR" dirty="0"/>
          </a:p>
          <a:p>
            <a:pPr lvl="2"/>
            <a:r>
              <a:rPr lang="ko-KR" altLang="en-US" dirty="0"/>
              <a:t>바라볼 때만 해당 사운드 재생하도록 구현</a:t>
            </a:r>
          </a:p>
          <a:p>
            <a:pPr lvl="1"/>
            <a:r>
              <a:rPr lang="ko-KR" altLang="en-US" dirty="0"/>
              <a:t>바닥의 </a:t>
            </a:r>
            <a:r>
              <a:rPr lang="en-US" altLang="ko-KR" dirty="0"/>
              <a:t>Quad</a:t>
            </a:r>
            <a:r>
              <a:rPr lang="ko-KR" altLang="en-US" dirty="0"/>
              <a:t>를 바라볼 땐 텍스트가 표시되지 않도록</a:t>
            </a:r>
            <a:endParaRPr lang="en-US" altLang="ko-KR" dirty="0"/>
          </a:p>
          <a:p>
            <a:pPr lvl="1"/>
            <a:r>
              <a:rPr lang="ko-KR" altLang="en-US" dirty="0"/>
              <a:t>스마트폰으로 빌드하여 </a:t>
            </a:r>
            <a:r>
              <a:rPr lang="en-US" altLang="ko-KR" dirty="0"/>
              <a:t>VR</a:t>
            </a:r>
            <a:r>
              <a:rPr lang="ko-KR" altLang="en-US" dirty="0"/>
              <a:t> 영상 녹화</a:t>
            </a:r>
            <a:endParaRPr lang="en-US" altLang="ko-KR" dirty="0"/>
          </a:p>
          <a:p>
            <a:pPr lvl="2"/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개의 다른 물체의 텍스트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ko-KR" altLang="en-US" dirty="0"/>
              <a:t>바닥의 </a:t>
            </a:r>
            <a:r>
              <a:rPr lang="en-US" altLang="ko-KR" dirty="0"/>
              <a:t>Quad</a:t>
            </a:r>
            <a:r>
              <a:rPr lang="ko-KR" altLang="en-US" dirty="0"/>
              <a:t>를 바라볼 땐 텍스트가 나타나지 않는 것 확인</a:t>
            </a:r>
          </a:p>
        </p:txBody>
      </p:sp>
    </p:spTree>
    <p:extLst>
      <p:ext uri="{BB962C8B-B14F-4D97-AF65-F5344CB8AC3E}">
        <p14:creationId xmlns:p14="http://schemas.microsoft.com/office/powerpoint/2010/main" val="14275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화면 전환 및 사운드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프로젝트 소스 폴더와 동영상은 압축 후 업로드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_03.zip</a:t>
            </a:r>
          </a:p>
          <a:p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(1</a:t>
            </a:r>
            <a:r>
              <a:rPr lang="ko-KR" altLang="en-US" dirty="0"/>
              <a:t>분반</a:t>
            </a:r>
            <a:r>
              <a:rPr lang="en-US" altLang="ko-KR" dirty="0"/>
              <a:t>) 03/30, (2</a:t>
            </a:r>
            <a:r>
              <a:rPr lang="ko-KR" altLang="en-US" dirty="0"/>
              <a:t>분반</a:t>
            </a:r>
            <a:r>
              <a:rPr lang="en-US" altLang="ko-KR"/>
              <a:t>) 03/31, </a:t>
            </a:r>
            <a:r>
              <a:rPr lang="en-US" altLang="ko-KR" dirty="0"/>
              <a:t>23:59</a:t>
            </a:r>
          </a:p>
          <a:p>
            <a:pPr lvl="1"/>
            <a:r>
              <a:rPr lang="ko-KR" altLang="en-US" dirty="0"/>
              <a:t>연장 제출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392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2F76-033F-4B4E-B7D3-CBA146E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C578-41ED-4ADC-87DB-A30F5170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en-US" altLang="ko-KR" dirty="0"/>
              <a:t>Scene </a:t>
            </a:r>
            <a:r>
              <a:rPr lang="ko-KR" altLang="en-US" dirty="0"/>
              <a:t>에서 큐브를 </a:t>
            </a:r>
            <a:r>
              <a:rPr lang="en-US" altLang="ko-KR" dirty="0"/>
              <a:t>3</a:t>
            </a:r>
            <a:r>
              <a:rPr lang="ko-KR" altLang="en-US" dirty="0"/>
              <a:t>초간 바라보면 게임 로딩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물체를 바라보면 </a:t>
            </a:r>
            <a:r>
              <a:rPr lang="en-US" altLang="ko-KR" dirty="0"/>
              <a:t>Cursor Gauge </a:t>
            </a:r>
            <a:r>
              <a:rPr lang="ko-KR" altLang="en-US" dirty="0"/>
              <a:t>작동</a:t>
            </a:r>
            <a:endParaRPr lang="en-US" altLang="ko-KR" dirty="0"/>
          </a:p>
          <a:p>
            <a:pPr lvl="1"/>
            <a:r>
              <a:rPr lang="ko-KR" altLang="en-US" dirty="0"/>
              <a:t>대상 물체를 알려주는 텍스트 및 사운드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32F396-3D71-406A-A3E8-626ED0E9F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285F214-FB9B-4802-9EE1-9938F04D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FDE3A7-732D-4196-AC7F-9221C338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20137"/>
            <a:ext cx="4896546" cy="2390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FF5476-A894-4656-A093-10601A45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30" y="1283686"/>
            <a:ext cx="4896544" cy="2319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430A83-BB98-4667-BCD2-965BDD8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</a:t>
            </a:r>
            <a:r>
              <a:rPr lang="ko-KR" altLang="en-US" dirty="0"/>
              <a:t>다운로드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B1B444-E334-44F5-9CE1-0993974D9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168" y="3015164"/>
            <a:ext cx="4896544" cy="239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484A94-8115-46FD-A1D0-9BA12646D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729" y="4099667"/>
            <a:ext cx="4896544" cy="2387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83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741D-1CE7-476E-AC46-60AA05C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물체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409BE-53F3-4476-AFD3-3F989451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‘Cube’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바닥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‘Plane’ </a:t>
            </a:r>
            <a:r>
              <a:rPr lang="ko-KR" altLang="en-US" dirty="0"/>
              <a:t>대신 </a:t>
            </a:r>
            <a:r>
              <a:rPr lang="en-US" altLang="ko-KR" dirty="0"/>
              <a:t>‘Quad’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Position: (0, -2, 6)</a:t>
            </a:r>
          </a:p>
          <a:p>
            <a:pPr lvl="2"/>
            <a:r>
              <a:rPr lang="en-US" altLang="ko-KR" dirty="0"/>
              <a:t>Rotation: (90, 0, 0)</a:t>
            </a:r>
          </a:p>
          <a:p>
            <a:pPr lvl="2"/>
            <a:r>
              <a:rPr lang="en-US" altLang="ko-KR" dirty="0"/>
              <a:t>Scale: (10, 10, 1)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Main Camera</a:t>
            </a:r>
          </a:p>
          <a:p>
            <a:pPr lvl="1"/>
            <a:r>
              <a:rPr lang="en-US" altLang="ko-KR" dirty="0"/>
              <a:t>Position: (0, 0, -4)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Directional Light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15842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A6F8-F1EF-4292-84E3-EF10A77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 </a:t>
            </a:r>
            <a:r>
              <a:rPr lang="ko-KR" altLang="en-US" dirty="0"/>
              <a:t>인터페이스용 커서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6DE64-D480-4568-B823-70877DA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Canvas</a:t>
            </a:r>
          </a:p>
          <a:p>
            <a:pPr lvl="2"/>
            <a:r>
              <a:rPr lang="en-US" altLang="ko-KR" dirty="0"/>
              <a:t>Render Mode : World Space</a:t>
            </a:r>
          </a:p>
          <a:p>
            <a:pPr lvl="2"/>
            <a:r>
              <a:rPr lang="en-US" altLang="ko-KR" dirty="0"/>
              <a:t>Canvas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3"/>
            <a:r>
              <a:rPr lang="en-US" altLang="ko-KR" dirty="0"/>
              <a:t>Position: (0, 0, 2)</a:t>
            </a:r>
          </a:p>
          <a:p>
            <a:pPr lvl="3"/>
            <a:r>
              <a:rPr lang="en-US" altLang="ko-KR" dirty="0"/>
              <a:t>Scale: (0.01, 0.01, 0.01)</a:t>
            </a:r>
          </a:p>
          <a:p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의 속성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1"/>
            <a:r>
              <a:rPr lang="en-US" altLang="ko-KR" dirty="0"/>
              <a:t>Width, Height: 10</a:t>
            </a:r>
          </a:p>
          <a:p>
            <a:pPr lvl="1"/>
            <a:r>
              <a:rPr lang="en-US" altLang="ko-KR" dirty="0"/>
              <a:t>Image/Source Image: Knob</a:t>
            </a:r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흰 색이 아닌 걸로</a:t>
            </a:r>
            <a:endParaRPr lang="en-US" altLang="ko-KR" dirty="0"/>
          </a:p>
          <a:p>
            <a:pPr lvl="1"/>
            <a:r>
              <a:rPr lang="en-US" altLang="ko-KR" dirty="0"/>
              <a:t>Image</a:t>
            </a:r>
            <a:r>
              <a:rPr lang="ko-KR" altLang="en-US" dirty="0"/>
              <a:t> 이름 변경 </a:t>
            </a:r>
            <a:r>
              <a:rPr lang="en-US" altLang="ko-KR" dirty="0"/>
              <a:t>: Cursor</a:t>
            </a:r>
          </a:p>
        </p:txBody>
      </p:sp>
    </p:spTree>
    <p:extLst>
      <p:ext uri="{BB962C8B-B14F-4D97-AF65-F5344CB8AC3E}">
        <p14:creationId xmlns:p14="http://schemas.microsoft.com/office/powerpoint/2010/main" val="231151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7153-4D57-478D-8442-F8AA652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게이지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3AF42-3594-4764-AEA6-7AA3EBB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 err="1"/>
              <a:t>우클릭하여</a:t>
            </a:r>
            <a:r>
              <a:rPr lang="ko-KR" altLang="en-US" dirty="0"/>
              <a:t> 또 다른 </a:t>
            </a:r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CursorGauge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2"/>
            <a:r>
              <a:rPr lang="en-US" altLang="ko-KR" dirty="0"/>
              <a:t>Position: (0, 0, 0)</a:t>
            </a:r>
          </a:p>
          <a:p>
            <a:pPr lvl="2"/>
            <a:r>
              <a:rPr lang="en-US" altLang="ko-KR" dirty="0"/>
              <a:t>Width, Height: 15</a:t>
            </a:r>
          </a:p>
          <a:p>
            <a:pPr lvl="2"/>
            <a:r>
              <a:rPr lang="en-US" altLang="ko-KR" dirty="0"/>
              <a:t>Image/Source Image: Knob</a:t>
            </a:r>
          </a:p>
          <a:p>
            <a:pPr lvl="2"/>
            <a:r>
              <a:rPr lang="en-US" altLang="ko-KR" dirty="0"/>
              <a:t>Color: </a:t>
            </a:r>
            <a:r>
              <a:rPr lang="ko-KR" altLang="en-US" dirty="0"/>
              <a:t>구별되는 색으로</a:t>
            </a:r>
            <a:endParaRPr lang="en-US" altLang="ko-KR" dirty="0"/>
          </a:p>
          <a:p>
            <a:pPr lvl="2"/>
            <a:r>
              <a:rPr lang="en-US" altLang="ko-KR" dirty="0"/>
              <a:t>Image/Image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3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Type : Filled</a:t>
            </a:r>
          </a:p>
          <a:p>
            <a:pPr lvl="3"/>
            <a:r>
              <a:rPr lang="en-US" altLang="ko-KR" dirty="0"/>
              <a:t>Fill Method : Radial 360</a:t>
            </a:r>
          </a:p>
          <a:p>
            <a:pPr lvl="3"/>
            <a:r>
              <a:rPr lang="en-US" altLang="ko-KR" dirty="0"/>
              <a:t>Fill Origin: Top</a:t>
            </a:r>
          </a:p>
          <a:p>
            <a:pPr lvl="1"/>
            <a:r>
              <a:rPr lang="en-US" altLang="ko-KR" dirty="0"/>
              <a:t>Cursor</a:t>
            </a:r>
            <a:r>
              <a:rPr lang="ko-KR" altLang="en-US" dirty="0"/>
              <a:t>를 </a:t>
            </a:r>
            <a:r>
              <a:rPr lang="en-US" altLang="ko-KR" dirty="0" err="1"/>
              <a:t>CursorGauge</a:t>
            </a:r>
            <a:r>
              <a:rPr lang="ko-KR" altLang="en-US" dirty="0"/>
              <a:t>의 자식으로 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8BF1C-4CD5-47CB-8E6B-2F72D4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60687"/>
            <a:ext cx="405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C6D3E-24F1-4763-B1EB-5B8500C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 Scene</a:t>
            </a:r>
            <a:r>
              <a:rPr lang="ko-KR" altLang="en-US" dirty="0"/>
              <a:t>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F6C5-4B5A-437F-B47D-0EEBE233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Main Camera</a:t>
            </a:r>
            <a:r>
              <a:rPr lang="ko-KR" altLang="en-US" dirty="0"/>
              <a:t>를 </a:t>
            </a:r>
            <a:r>
              <a:rPr lang="en-US" altLang="ko-KR" dirty="0"/>
              <a:t>Prefab</a:t>
            </a:r>
            <a:r>
              <a:rPr lang="ko-KR" altLang="en-US" dirty="0"/>
              <a:t>으로 복사</a:t>
            </a:r>
            <a:endParaRPr lang="en-US" altLang="ko-KR" dirty="0"/>
          </a:p>
          <a:p>
            <a:pPr lvl="1"/>
            <a:r>
              <a:rPr lang="en-US" altLang="ko-KR" dirty="0" err="1"/>
              <a:t>GazeCamera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1"/>
            <a:r>
              <a:rPr lang="ko-KR" altLang="en-US" dirty="0"/>
              <a:t>게임 </a:t>
            </a:r>
            <a:r>
              <a:rPr lang="en-US" altLang="ko-KR" dirty="0"/>
              <a:t>Scene</a:t>
            </a:r>
            <a:r>
              <a:rPr lang="ko-KR" altLang="en-US" dirty="0"/>
              <a:t>에서 재사용하기 위해 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 아래의 </a:t>
            </a:r>
            <a:r>
              <a:rPr lang="en-US" altLang="ko-KR" dirty="0"/>
              <a:t>Canvas </a:t>
            </a:r>
            <a:r>
              <a:rPr lang="ko-KR" altLang="en-US" dirty="0"/>
              <a:t>복제 </a:t>
            </a:r>
            <a:r>
              <a:rPr lang="en-US" altLang="ko-KR" dirty="0"/>
              <a:t>(</a:t>
            </a:r>
            <a:r>
              <a:rPr lang="en-US" altLang="ko-KR" dirty="0" err="1"/>
              <a:t>Ctrl+D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1"/>
            <a:r>
              <a:rPr lang="en-US" altLang="ko-KR" dirty="0"/>
              <a:t>Position: (0, 1, 0)</a:t>
            </a:r>
          </a:p>
          <a:p>
            <a:pPr lvl="1"/>
            <a:r>
              <a:rPr lang="en-US" altLang="ko-KR" dirty="0" err="1"/>
              <a:t>CursorGauge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‘UI/Text’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2"/>
            <a:r>
              <a:rPr lang="en-US" altLang="ko-KR" dirty="0"/>
              <a:t>Width x</a:t>
            </a:r>
            <a:r>
              <a:rPr lang="ko-KR" altLang="en-US" dirty="0"/>
              <a:t> </a:t>
            </a:r>
            <a:r>
              <a:rPr lang="en-US" altLang="ko-KR" dirty="0"/>
              <a:t>Height: 300 x 100</a:t>
            </a:r>
          </a:p>
          <a:p>
            <a:pPr lvl="2"/>
            <a:r>
              <a:rPr lang="en-US" altLang="ko-KR" dirty="0"/>
              <a:t>Text: ‘Game Start’</a:t>
            </a:r>
          </a:p>
          <a:p>
            <a:pPr lvl="2"/>
            <a:r>
              <a:rPr lang="en-US" altLang="ko-KR" dirty="0"/>
              <a:t>Bold, Font Size: 40, </a:t>
            </a:r>
            <a:r>
              <a:rPr lang="ko-KR" altLang="en-US" dirty="0"/>
              <a:t>가운데 정렬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49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712</Words>
  <Application>Microsoft Office PowerPoint</Application>
  <PresentationFormat>화면 슬라이드 쇼(4:3)</PresentationFormat>
  <Paragraphs>161</Paragraphs>
  <Slides>22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빌을 찾아라 VR</vt:lpstr>
      <vt:lpstr>목차</vt:lpstr>
      <vt:lpstr>구현 목표</vt:lpstr>
      <vt:lpstr>기초 작업</vt:lpstr>
      <vt:lpstr>Asset 다운로드</vt:lpstr>
      <vt:lpstr>기본 물체 생성</vt:lpstr>
      <vt:lpstr>Gaze 인터페이스용 커서</vt:lpstr>
      <vt:lpstr>커서 게이지 생성</vt:lpstr>
      <vt:lpstr>시작 Scene 디자인</vt:lpstr>
      <vt:lpstr>중간 결과 : Gaze 인터페이스</vt:lpstr>
      <vt:lpstr>Game Scene 디자인(1/2)</vt:lpstr>
      <vt:lpstr>Game Scene 디자인(2/2)</vt:lpstr>
      <vt:lpstr>중간 결과 : 밝기 조정 전/후</vt:lpstr>
      <vt:lpstr>캐릭터 프리팹 속성 변경</vt:lpstr>
      <vt:lpstr>텍스트 UI 설정</vt:lpstr>
      <vt:lpstr>중간 결과 #03</vt:lpstr>
      <vt:lpstr>PlayerCtrl.cs</vt:lpstr>
      <vt:lpstr>배경음악</vt:lpstr>
      <vt:lpstr>최종 결과</vt:lpstr>
      <vt:lpstr>과제 #3: 화면 전환 및 사운드 추가</vt:lpstr>
      <vt:lpstr>과제 #3: 화면 전환 및 사운드 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233</cp:revision>
  <dcterms:created xsi:type="dcterms:W3CDTF">2019-02-21T13:33:33Z</dcterms:created>
  <dcterms:modified xsi:type="dcterms:W3CDTF">2022-03-21T07:38:06Z</dcterms:modified>
</cp:coreProperties>
</file>