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7" r:id="rId3"/>
    <p:sldId id="337" r:id="rId4"/>
    <p:sldId id="318" r:id="rId5"/>
    <p:sldId id="319" r:id="rId6"/>
    <p:sldId id="339" r:id="rId7"/>
    <p:sldId id="320" r:id="rId8"/>
    <p:sldId id="338" r:id="rId9"/>
    <p:sldId id="327" r:id="rId10"/>
    <p:sldId id="321" r:id="rId11"/>
    <p:sldId id="322" r:id="rId12"/>
    <p:sldId id="340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41" r:id="rId24"/>
    <p:sldId id="336" r:id="rId25"/>
    <p:sldId id="334" r:id="rId26"/>
    <p:sldId id="335" r:id="rId27"/>
    <p:sldId id="316" r:id="rId28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1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145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DD5AA-CBCD-4549-97A3-DD368F55D80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aseline="0">
                <a:solidFill>
                  <a:schemeClr val="accent3">
                    <a:lumMod val="7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aseline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2022-04-28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10-moving\move_waypoint.mp4" TargetMode="External"/><Relationship Id="rId1" Type="http://schemas.microsoft.com/office/2007/relationships/media" Target="file:///D:\clouds\Dropbox\lectures\1_vr\10-moving\move_waypoint.mp4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10-moving\move_lookat.mp4" TargetMode="External"/><Relationship Id="rId1" Type="http://schemas.microsoft.com/office/2007/relationships/media" Target="file:///D:\clouds\Dropbox\lectures\1_vr\10-moving\move_lookat.mp4" TargetMode="Externa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1_vr\10-moving\move_teleport.mp4" TargetMode="External"/><Relationship Id="rId1" Type="http://schemas.microsoft.com/office/2007/relationships/media" Target="file:///D:\clouds\Dropbox\lectures\1_vr\10-moving\move_teleport.mp4" TargetMode="Externa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500063" y="217328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404040"/>
                </a:solidFill>
              </a:rPr>
              <a:t>VR </a:t>
            </a:r>
            <a:r>
              <a:rPr lang="ko-KR" altLang="en-US">
                <a:solidFill>
                  <a:srgbClr val="404040"/>
                </a:solidFill>
              </a:rPr>
              <a:t>공간에서의 이동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정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airjung@hallym.ac.kr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C8298-5928-4856-B8A8-8BCA92F7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7915C-3177-4BFB-8C04-D0F43A72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Empty Object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WaypointGroup</a:t>
            </a:r>
            <a:endParaRPr lang="en-US" altLang="ko-KR" dirty="0"/>
          </a:p>
          <a:p>
            <a:pPr lvl="1"/>
            <a:r>
              <a:rPr lang="en-US" altLang="ko-KR" dirty="0"/>
              <a:t>Position:</a:t>
            </a:r>
            <a:r>
              <a:rPr lang="ko-KR" altLang="en-US" dirty="0"/>
              <a:t> </a:t>
            </a:r>
            <a:r>
              <a:rPr lang="en-US" altLang="ko-KR" dirty="0"/>
              <a:t>(0, 1, 0)</a:t>
            </a:r>
          </a:p>
          <a:p>
            <a:pPr lvl="1"/>
            <a:r>
              <a:rPr lang="en-US" altLang="ko-KR" dirty="0"/>
              <a:t>Empty Object </a:t>
            </a:r>
            <a:r>
              <a:rPr lang="ko-KR" altLang="en-US" dirty="0"/>
              <a:t>추가하고 자식으로 설정</a:t>
            </a:r>
            <a:endParaRPr lang="en-US" altLang="ko-KR" dirty="0"/>
          </a:p>
          <a:p>
            <a:pPr lvl="2"/>
            <a:r>
              <a:rPr lang="ko-KR" altLang="en-US" dirty="0"/>
              <a:t>이름</a:t>
            </a:r>
            <a:r>
              <a:rPr lang="en-US" altLang="ko-KR" dirty="0"/>
              <a:t>: Waypoint</a:t>
            </a:r>
          </a:p>
          <a:p>
            <a:pPr lvl="2"/>
            <a:r>
              <a:rPr lang="en-US" altLang="ko-KR" dirty="0"/>
              <a:t>Tag: Waypoint</a:t>
            </a:r>
          </a:p>
          <a:p>
            <a:pPr lvl="2"/>
            <a:r>
              <a:rPr lang="en-US" altLang="ko-KR" dirty="0"/>
              <a:t>Sphere Collider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r>
              <a:rPr lang="en-US" altLang="ko-KR" dirty="0"/>
              <a:t>Center: (0, 0, 0), Radius: 0.5</a:t>
            </a:r>
          </a:p>
          <a:p>
            <a:pPr lvl="3"/>
            <a:r>
              <a:rPr lang="en-US" altLang="ko-KR" dirty="0"/>
              <a:t>‘Is Trigger’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/>
              <a:t>Waypoint </a:t>
            </a:r>
            <a:r>
              <a:rPr lang="ko-KR" altLang="en-US" dirty="0"/>
              <a:t>를 </a:t>
            </a:r>
            <a:r>
              <a:rPr lang="en-US" altLang="ko-KR" dirty="0"/>
              <a:t>4</a:t>
            </a:r>
            <a:r>
              <a:rPr lang="ko-KR" altLang="en-US" dirty="0"/>
              <a:t>개 더 복사 후 각자 위치를 적절히 조절</a:t>
            </a:r>
          </a:p>
        </p:txBody>
      </p:sp>
    </p:spTree>
    <p:extLst>
      <p:ext uri="{BB962C8B-B14F-4D97-AF65-F5344CB8AC3E}">
        <p14:creationId xmlns:p14="http://schemas.microsoft.com/office/powerpoint/2010/main" val="14239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533E3-2ADD-46E3-A226-1BFBA9CE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WaypointGroup</a:t>
            </a:r>
            <a:r>
              <a:rPr lang="en-US" altLang="ko-KR" dirty="0"/>
              <a:t> </a:t>
            </a:r>
            <a:r>
              <a:rPr lang="ko-KR" altLang="en-US" dirty="0"/>
              <a:t>에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857F7-F516-4407-A28C-BA7A9F5E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7128792" cy="5609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D8BED3-F3F0-4554-B4B9-A6AFAB0C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WaypointTrack.cs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8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E181-A80C-42C2-80BA-7FA346DA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GetComponentsInChildren</a:t>
            </a:r>
            <a:r>
              <a:rPr lang="en-US" altLang="ko-KR" dirty="0"/>
              <a:t>&lt;</a:t>
            </a:r>
            <a:r>
              <a:rPr lang="ko-KR" altLang="en-US" dirty="0"/>
              <a:t>컴포넌트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C21E7-40E0-4EF8-B8D7-402957CA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지정된 개체를 포함하여 그 자식 개체들에 존재하는  </a:t>
            </a:r>
            <a:r>
              <a:rPr lang="en-US" altLang="ko-KR" dirty="0"/>
              <a:t>&lt;</a:t>
            </a:r>
            <a:r>
              <a:rPr lang="ko-KR" altLang="en-US" dirty="0"/>
              <a:t>컴포넌트</a:t>
            </a:r>
            <a:r>
              <a:rPr lang="en-US" altLang="ko-KR" dirty="0"/>
              <a:t>&gt;</a:t>
            </a:r>
            <a:r>
              <a:rPr lang="ko-KR" altLang="en-US" dirty="0"/>
              <a:t>를 전부 탐색하여 배열로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 인덱스는 해당 개체 자신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이후의 인덱스는 </a:t>
            </a:r>
            <a:r>
              <a:rPr lang="en-US" altLang="ko-KR" dirty="0"/>
              <a:t>Hierarchy </a:t>
            </a:r>
            <a:r>
              <a:rPr lang="ko-KR" altLang="en-US" dirty="0"/>
              <a:t>에 나열된 순서대로의 자식 개체들</a:t>
            </a:r>
          </a:p>
        </p:txBody>
      </p:sp>
    </p:spTree>
    <p:extLst>
      <p:ext uri="{BB962C8B-B14F-4D97-AF65-F5344CB8AC3E}">
        <p14:creationId xmlns:p14="http://schemas.microsoft.com/office/powerpoint/2010/main" val="272644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2D6DC-B434-4948-B2C9-A419D735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Waypoint </a:t>
            </a:r>
            <a:r>
              <a:rPr lang="ko-KR" altLang="en-US" dirty="0"/>
              <a:t>가시화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4CFF8-5217-4B4E-9B85-07DA37C9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59FC33-3E3F-4BD7-843C-318B4A9A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9" y="1056944"/>
            <a:ext cx="861180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2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19752-BA0D-40A6-A5F2-FB88209C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9DB46-D0A3-43C8-8F4C-053F4C67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0899"/>
            <a:ext cx="7632846" cy="6636202"/>
          </a:xfrm>
          <a:prstGeom prst="rect">
            <a:avLst/>
          </a:prstGeom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BB0505-825D-4F5C-B7DC-D8DA82A9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PlayerCtrl.cs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13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EA528-CB40-4BB3-9D43-F0CFF876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PlayerCtrl.cs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CC5EB-46B9-4E6A-B400-C57EC0DC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DFF70-D6B1-4AD6-8C68-858AEA00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662263"/>
            <a:ext cx="8928994" cy="35334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331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B2F4-2715-43FA-A972-7429C896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Waypoint </a:t>
            </a:r>
            <a:r>
              <a:rPr lang="ko-KR" altLang="en-US" dirty="0"/>
              <a:t>기반 이동 결과</a:t>
            </a:r>
          </a:p>
        </p:txBody>
      </p:sp>
      <p:pic>
        <p:nvPicPr>
          <p:cNvPr id="6" name="move_waypoint">
            <a:hlinkClick r:id="" action="ppaction://media"/>
            <a:extLst>
              <a:ext uri="{FF2B5EF4-FFF2-40B4-BE49-F238E27FC236}">
                <a16:creationId xmlns:a16="http://schemas.microsoft.com/office/drawing/2014/main" id="{85173CA9-F66C-458D-B384-1A9C4FBEC8A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94149" y="1281006"/>
            <a:ext cx="4754116" cy="5153238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17463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CB0518-16F9-46D3-9BC2-DB74EFBDB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시선 기반 이동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0891A63-FF42-49E4-9478-3559AC8C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9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9039C-BC01-4372-9626-BFDC8A91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88D13-21D6-48F7-A5B7-5841EB92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Player </a:t>
            </a:r>
            <a:r>
              <a:rPr lang="ko-KR" altLang="en-US" dirty="0"/>
              <a:t>의 </a:t>
            </a:r>
            <a:r>
              <a:rPr lang="en-US" altLang="ko-KR" dirty="0" err="1"/>
              <a:t>moveType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Inspector </a:t>
            </a:r>
            <a:r>
              <a:rPr lang="ko-KR" altLang="en-US" dirty="0"/>
              <a:t>에서 변경</a:t>
            </a:r>
            <a:endParaRPr lang="en-US" altLang="ko-KR" dirty="0"/>
          </a:p>
          <a:p>
            <a:pPr lvl="1"/>
            <a:r>
              <a:rPr lang="en-US" altLang="ko-KR" dirty="0"/>
              <a:t>LOOK_AT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5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F9959-9B0C-46B4-B987-E5EFF208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CB0A47-8B42-4947-AC29-29D06933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3912"/>
            <a:ext cx="8046591" cy="66101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E09E06-FA88-4A9A-9588-7F56AF63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195249"/>
            <a:ext cx="8229600" cy="796908"/>
          </a:xfrm>
        </p:spPr>
        <p:txBody>
          <a:bodyPr/>
          <a:lstStyle/>
          <a:p>
            <a:pPr algn="r"/>
            <a:r>
              <a:rPr lang="en-US" altLang="ko-KR" dirty="0" err="1"/>
              <a:t>PlayerCtrl.cs</a:t>
            </a:r>
            <a:r>
              <a:rPr lang="ko-KR" altLang="en-US" dirty="0"/>
              <a:t> 변경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A59A08-4959-4724-A8EB-8E3B44CCCAD6}"/>
              </a:ext>
            </a:extLst>
          </p:cNvPr>
          <p:cNvSpPr/>
          <p:nvPr/>
        </p:nvSpPr>
        <p:spPr>
          <a:xfrm>
            <a:off x="468681" y="1606388"/>
            <a:ext cx="4977516" cy="437321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4CFCD5-D931-44E6-ADE0-FE1DCEE37B3C}"/>
              </a:ext>
            </a:extLst>
          </p:cNvPr>
          <p:cNvSpPr/>
          <p:nvPr/>
        </p:nvSpPr>
        <p:spPr>
          <a:xfrm>
            <a:off x="1192249" y="4572224"/>
            <a:ext cx="1288112" cy="238539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A044-834A-4A01-8DF4-5D8EF3A1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A93E-E991-42FE-A215-AD8DD93E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VR</a:t>
            </a:r>
            <a:r>
              <a:rPr lang="ko-KR" altLang="en-US" dirty="0"/>
              <a:t> 환경에서의 대표적인 이동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Waypoint </a:t>
            </a:r>
            <a:r>
              <a:rPr lang="ko-KR" altLang="en-US" dirty="0"/>
              <a:t>기반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시선 기반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Teleport </a:t>
            </a:r>
            <a:r>
              <a:rPr lang="ko-KR" altLang="en-US" dirty="0"/>
              <a:t>기반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4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B522D-95CD-440C-9E54-036C109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시선 기반 이동 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ED595C4-8E22-4AD7-BC1A-02424FF7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move_lookat">
            <a:hlinkClick r:id="" action="ppaction://media"/>
            <a:extLst>
              <a:ext uri="{FF2B5EF4-FFF2-40B4-BE49-F238E27FC236}">
                <a16:creationId xmlns:a16="http://schemas.microsoft.com/office/drawing/2014/main" id="{B7733A9F-6B1E-4397-8569-A057C7F6163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2194149" y="1281006"/>
            <a:ext cx="4754116" cy="5153238"/>
          </a:xfrm>
          <a:prstGeom prst="snip2DiagRect">
            <a:avLst>
              <a:gd name="adj1" fmla="val 0"/>
              <a:gd name="adj2" fmla="val 6620"/>
            </a:avLst>
          </a:prstGeom>
          <a:noFill/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3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CB0518-16F9-46D3-9BC2-DB74EFBDB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Teleport</a:t>
            </a:r>
            <a:r>
              <a:rPr lang="ko-KR" altLang="en-US" dirty="0"/>
              <a:t> 기반 이동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0891A63-FF42-49E4-9478-3559AC8C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67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FB1AA-D533-4587-A320-4CDA7273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2DDA5-9D2A-4D9E-89BC-822F46F8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작업하던 </a:t>
            </a:r>
            <a:r>
              <a:rPr lang="en-US" altLang="ko-KR" dirty="0"/>
              <a:t>Scene </a:t>
            </a:r>
            <a:r>
              <a:rPr lang="ko-KR" altLang="en-US" dirty="0"/>
              <a:t>을 백업</a:t>
            </a:r>
            <a:endParaRPr lang="en-US" altLang="ko-KR" dirty="0"/>
          </a:p>
          <a:p>
            <a:pPr lvl="1"/>
            <a:r>
              <a:rPr lang="en-US" altLang="ko-KR" dirty="0" err="1"/>
              <a:t>Waypoint.unity</a:t>
            </a:r>
            <a:r>
              <a:rPr lang="en-US" altLang="ko-KR" dirty="0"/>
              <a:t>, </a:t>
            </a:r>
            <a:r>
              <a:rPr lang="en-US" altLang="ko-KR" dirty="0" err="1"/>
              <a:t>Teleport.unity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Teleport Scene </a:t>
            </a:r>
            <a:r>
              <a:rPr lang="ko-KR" altLang="en-US" dirty="0"/>
              <a:t>을 불러오기</a:t>
            </a:r>
            <a:endParaRPr lang="en-US" altLang="ko-KR" dirty="0"/>
          </a:p>
          <a:p>
            <a:pPr lvl="1"/>
            <a:r>
              <a:rPr lang="en-US" altLang="ko-KR" dirty="0"/>
              <a:t>Hierarchy </a:t>
            </a:r>
            <a:r>
              <a:rPr lang="ko-KR" altLang="en-US" dirty="0"/>
              <a:t>에서 </a:t>
            </a:r>
            <a:r>
              <a:rPr lang="en-US" altLang="ko-KR" dirty="0" err="1"/>
              <a:t>WaypointGroup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Player </a:t>
            </a:r>
            <a:r>
              <a:rPr lang="ko-KR" altLang="en-US" dirty="0"/>
              <a:t>에서 </a:t>
            </a:r>
            <a:r>
              <a:rPr lang="en-US" altLang="ko-KR" dirty="0" err="1"/>
              <a:t>PlayerCtrl.cs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Cylinder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Position: (1, -2, 11)</a:t>
            </a:r>
          </a:p>
          <a:p>
            <a:pPr lvl="1"/>
            <a:r>
              <a:rPr lang="en-US" altLang="ko-KR" dirty="0"/>
              <a:t>Scale: (1, 0.1, 1)</a:t>
            </a:r>
          </a:p>
          <a:p>
            <a:pPr lvl="1"/>
            <a:r>
              <a:rPr lang="ko-KR" altLang="en-US" dirty="0"/>
              <a:t>주변과 구별되는 색으로 설정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65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F0D5B-72C8-4591-A534-33F2BDD0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작업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1D52D-E8AE-4C6F-B129-8AA26C55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GvrReticlePointer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Hierarchy </a:t>
            </a:r>
            <a:r>
              <a:rPr lang="ko-KR" altLang="en-US" dirty="0"/>
              <a:t>에 배치</a:t>
            </a:r>
            <a:endParaRPr lang="en-US" altLang="ko-KR" dirty="0"/>
          </a:p>
          <a:p>
            <a:pPr lvl="1"/>
            <a:r>
              <a:rPr lang="en-US" altLang="ko-KR" dirty="0"/>
              <a:t>Camera </a:t>
            </a:r>
            <a:r>
              <a:rPr lang="ko-KR" altLang="en-US" dirty="0"/>
              <a:t>의 자식으로 설정</a:t>
            </a:r>
            <a:endParaRPr lang="en-US" altLang="ko-KR" dirty="0"/>
          </a:p>
          <a:p>
            <a:pPr lvl="1"/>
            <a:r>
              <a:rPr lang="en-US" altLang="ko-KR" dirty="0" err="1"/>
              <a:t>GvrPointerPhysicsRaycastor</a:t>
            </a:r>
            <a:r>
              <a:rPr lang="en-US" altLang="ko-KR" dirty="0"/>
              <a:t> </a:t>
            </a:r>
            <a:r>
              <a:rPr lang="ko-KR" altLang="en-US" dirty="0"/>
              <a:t>컴포넌트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GvrEventSystem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Hierarchy </a:t>
            </a:r>
            <a:r>
              <a:rPr lang="ko-KR" altLang="en-US" dirty="0"/>
              <a:t>에 배치</a:t>
            </a:r>
            <a:endParaRPr lang="en-US" altLang="ko-KR" dirty="0"/>
          </a:p>
          <a:p>
            <a:pPr lvl="1"/>
            <a:r>
              <a:rPr lang="en-US" altLang="ko-KR" dirty="0" err="1"/>
              <a:t>GvrReticlePointer</a:t>
            </a:r>
            <a:r>
              <a:rPr lang="en-US" altLang="ko-KR" dirty="0"/>
              <a:t> </a:t>
            </a:r>
            <a:r>
              <a:rPr lang="ko-KR" altLang="en-US" dirty="0"/>
              <a:t>에서 발생하는 이벤트를 받는 개체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3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9BE96-903E-458C-A158-4D882052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Teleport.cs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BD343-BB8E-40D5-9ABA-8B421BF0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Cylinder </a:t>
            </a:r>
            <a:r>
              <a:rPr lang="ko-KR" altLang="en-US" dirty="0"/>
              <a:t>에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048FB-8216-4B55-935F-D0FE485A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" y="1965947"/>
            <a:ext cx="7858182" cy="44491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5822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4B662-6AC7-454C-A2B2-7BD442E2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Cylinder </a:t>
            </a:r>
            <a:r>
              <a:rPr lang="ko-KR" altLang="en-US" dirty="0"/>
              <a:t>에 </a:t>
            </a:r>
            <a:r>
              <a:rPr lang="en-US" altLang="ko-KR" dirty="0"/>
              <a:t>Event Trigger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특정한 이벤트 발생 시 실행될 함수를 연결</a:t>
            </a:r>
            <a:endParaRPr lang="en-US" altLang="ko-KR" dirty="0"/>
          </a:p>
          <a:p>
            <a:pPr lvl="1"/>
            <a:r>
              <a:rPr lang="en-US" altLang="ko-KR" dirty="0" err="1"/>
              <a:t>PointerEnter</a:t>
            </a:r>
            <a:r>
              <a:rPr lang="en-US" altLang="ko-KR" dirty="0"/>
              <a:t> </a:t>
            </a:r>
            <a:r>
              <a:rPr lang="ko-KR" altLang="en-US" dirty="0"/>
              <a:t>이벤트 추가</a:t>
            </a:r>
            <a:r>
              <a:rPr lang="en-US" altLang="ko-KR" dirty="0"/>
              <a:t>: </a:t>
            </a:r>
            <a:r>
              <a:rPr lang="en-US" altLang="ko-KR" dirty="0" err="1"/>
              <a:t>EnterTeleport</a:t>
            </a:r>
            <a:r>
              <a:rPr lang="en-US" altLang="ko-KR" dirty="0"/>
              <a:t>()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 err="1"/>
              <a:t>PointerClick</a:t>
            </a:r>
            <a:r>
              <a:rPr lang="en-US" altLang="ko-KR" dirty="0"/>
              <a:t> </a:t>
            </a:r>
            <a:r>
              <a:rPr lang="ko-KR" altLang="en-US" dirty="0"/>
              <a:t>이벤트 추가</a:t>
            </a:r>
            <a:r>
              <a:rPr lang="en-US" altLang="ko-KR" dirty="0"/>
              <a:t>: </a:t>
            </a:r>
            <a:r>
              <a:rPr lang="en-US" altLang="ko-KR" dirty="0" err="1"/>
              <a:t>ClickTeleport</a:t>
            </a:r>
            <a:r>
              <a:rPr lang="en-US" altLang="ko-KR" dirty="0"/>
              <a:t>()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 err="1"/>
              <a:t>PointerExit</a:t>
            </a:r>
            <a:r>
              <a:rPr lang="en-US" altLang="ko-KR" dirty="0"/>
              <a:t> </a:t>
            </a:r>
            <a:r>
              <a:rPr lang="ko-KR" altLang="en-US" dirty="0"/>
              <a:t>이벤트 추가</a:t>
            </a:r>
            <a:r>
              <a:rPr lang="en-US" altLang="ko-KR" dirty="0"/>
              <a:t>: </a:t>
            </a:r>
            <a:r>
              <a:rPr lang="en-US" altLang="ko-KR" dirty="0" err="1"/>
              <a:t>ExitTeleport</a:t>
            </a:r>
            <a:r>
              <a:rPr lang="en-US" altLang="ko-KR" dirty="0"/>
              <a:t>()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D88664-9CA8-4508-BC3A-60A4B7B6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Trigger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5F49B9-3622-42CA-818A-064248CA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71" y="3771569"/>
            <a:ext cx="384863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268BB-3DDA-40D2-AE1D-66BF7527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Teleport </a:t>
            </a:r>
            <a:r>
              <a:rPr lang="ko-KR" altLang="en-US" dirty="0"/>
              <a:t>기반 이동 결과</a:t>
            </a:r>
          </a:p>
        </p:txBody>
      </p:sp>
      <p:pic>
        <p:nvPicPr>
          <p:cNvPr id="4" name="move_teleport">
            <a:hlinkClick r:id="" action="ppaction://media"/>
            <a:extLst>
              <a:ext uri="{FF2B5EF4-FFF2-40B4-BE49-F238E27FC236}">
                <a16:creationId xmlns:a16="http://schemas.microsoft.com/office/drawing/2014/main" id="{B0A9C016-8D66-4EC0-9D87-2E419080FEF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0428" y="1700809"/>
            <a:ext cx="8783144" cy="4313634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1128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6EB8E-7AA9-4010-8B17-96DDFFF2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2487020"/>
            <a:ext cx="5421465" cy="18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704A9-916E-4D43-B442-C5E47E39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VR</a:t>
            </a:r>
            <a:r>
              <a:rPr lang="ko-KR" altLang="en-US" dirty="0"/>
              <a:t> 환경에서의 대표적인 이동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CB143-D796-47A6-BFFB-49F5DB82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Waypoint </a:t>
            </a:r>
            <a:r>
              <a:rPr lang="ko-KR" altLang="en-US" dirty="0"/>
              <a:t>기반 이동</a:t>
            </a:r>
            <a:endParaRPr lang="en-US" altLang="ko-KR" dirty="0"/>
          </a:p>
          <a:p>
            <a:pPr lvl="1"/>
            <a:r>
              <a:rPr lang="ko-KR" altLang="en-US" dirty="0"/>
              <a:t>정해진 지점</a:t>
            </a:r>
            <a:r>
              <a:rPr lang="en-US" altLang="ko-KR" dirty="0"/>
              <a:t>(Waypoint) </a:t>
            </a:r>
            <a:r>
              <a:rPr lang="ko-KR" altLang="en-US" dirty="0"/>
              <a:t>사이를 부드럽게 연결하여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시선 기반 이동</a:t>
            </a:r>
            <a:endParaRPr lang="en-US" altLang="ko-KR" dirty="0"/>
          </a:p>
          <a:p>
            <a:pPr lvl="1"/>
            <a:r>
              <a:rPr lang="ko-KR" altLang="en-US" dirty="0"/>
              <a:t>시선이 향하는 방향으로 전진 또는 후진하여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Teleport </a:t>
            </a:r>
            <a:r>
              <a:rPr lang="ko-KR" altLang="en-US" dirty="0"/>
              <a:t>기반 이동</a:t>
            </a:r>
            <a:endParaRPr lang="en-US" altLang="ko-KR" dirty="0"/>
          </a:p>
          <a:p>
            <a:pPr lvl="1"/>
            <a:r>
              <a:rPr lang="ko-KR" altLang="en-US" dirty="0"/>
              <a:t>바라보고 있는 특정 지점으로 순간 이동</a:t>
            </a:r>
          </a:p>
        </p:txBody>
      </p:sp>
    </p:spTree>
    <p:extLst>
      <p:ext uri="{BB962C8B-B14F-4D97-AF65-F5344CB8AC3E}">
        <p14:creationId xmlns:p14="http://schemas.microsoft.com/office/powerpoint/2010/main" val="345859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DA959-2B98-4759-BA27-B35CCFF1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 Store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594A6-96C0-4160-ABD0-8B7E5EAB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FAE40-9E41-4F38-9829-ED75455E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09300"/>
            <a:ext cx="8784976" cy="3896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948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DDC8-084F-4E61-9D1F-94C0DA03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기초 작업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03FCE-15EB-47D8-9929-1A7D39ED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Demo1 Scene </a:t>
            </a:r>
            <a:r>
              <a:rPr lang="ko-KR" altLang="en-US" dirty="0"/>
              <a:t>불러오기</a:t>
            </a:r>
            <a:endParaRPr lang="en-US" altLang="ko-KR" dirty="0"/>
          </a:p>
          <a:p>
            <a:pPr lvl="1"/>
            <a:r>
              <a:rPr lang="en-US" altLang="ko-KR" dirty="0"/>
              <a:t>Demo1</a:t>
            </a:r>
            <a:r>
              <a:rPr lang="ko-KR" altLang="en-US" dirty="0"/>
              <a:t>의 </a:t>
            </a:r>
            <a:r>
              <a:rPr lang="en-US" altLang="ko-KR" dirty="0"/>
              <a:t>Camera </a:t>
            </a:r>
            <a:r>
              <a:rPr lang="ko-KR" altLang="en-US" dirty="0"/>
              <a:t>를 삭제하고 기본 </a:t>
            </a:r>
            <a:r>
              <a:rPr lang="en-US" altLang="ko-KR" dirty="0"/>
              <a:t>Camera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 err="1"/>
              <a:t>MainCamera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 할당</a:t>
            </a:r>
            <a:endParaRPr lang="en-US" altLang="ko-KR" dirty="0"/>
          </a:p>
          <a:p>
            <a:pPr lvl="1"/>
            <a:r>
              <a:rPr lang="en-US" altLang="ko-KR" dirty="0"/>
              <a:t>Scene </a:t>
            </a:r>
            <a:r>
              <a:rPr lang="ko-KR" altLang="en-US" dirty="0"/>
              <a:t>탭에서 </a:t>
            </a:r>
            <a:r>
              <a:rPr lang="en-US" altLang="ko-KR" dirty="0"/>
              <a:t>fog </a:t>
            </a:r>
            <a:r>
              <a:rPr lang="ko-KR" altLang="en-US" dirty="0"/>
              <a:t>설정 </a:t>
            </a:r>
            <a:r>
              <a:rPr lang="en-US" altLang="ko-KR" dirty="0"/>
              <a:t>off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Empty Object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Player</a:t>
            </a:r>
          </a:p>
          <a:p>
            <a:pPr lvl="1"/>
            <a:r>
              <a:rPr lang="ko-KR" altLang="en-US" dirty="0"/>
              <a:t>카메라를 자식으로 설정 </a:t>
            </a:r>
            <a:endParaRPr lang="en-US" altLang="ko-KR" dirty="0"/>
          </a:p>
          <a:p>
            <a:pPr lvl="1"/>
            <a:r>
              <a:rPr lang="en-US" altLang="ko-KR" dirty="0"/>
              <a:t>Character Controller </a:t>
            </a:r>
            <a:r>
              <a:rPr lang="ko-KR" altLang="en-US" dirty="0"/>
              <a:t>컴포넌트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91AED-B15A-41DB-BE51-C6037F5D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60" y="1340768"/>
            <a:ext cx="2095792" cy="952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56A17B-8520-4231-ADA1-3647EADD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293096"/>
            <a:ext cx="338184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D856-3078-4F52-9C89-F2A96F72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기초 작업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82D5-A292-486E-B98F-95430064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Empty Object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Background</a:t>
            </a:r>
          </a:p>
          <a:p>
            <a:pPr lvl="1"/>
            <a:r>
              <a:rPr lang="en-US" altLang="ko-KR" dirty="0"/>
              <a:t>Transform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ko-KR" altLang="en-US" dirty="0"/>
              <a:t>배경이 되는 물체들을 자식으로 설정</a:t>
            </a:r>
            <a:endParaRPr lang="en-US" altLang="ko-KR" dirty="0"/>
          </a:p>
          <a:p>
            <a:pPr lvl="2"/>
            <a:r>
              <a:rPr lang="en-US" altLang="ko-KR" dirty="0"/>
              <a:t>Grasses, Plants, Environment, Rocks, Stones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7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7348-31A3-4830-9F1F-E7C20901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 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559E4-971F-4D1F-A92C-9E4A675A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조종하는 캐릭터의 이동 가능한 제약조건을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Rigidbody </a:t>
            </a:r>
            <a:r>
              <a:rPr lang="ko-KR" altLang="en-US" dirty="0"/>
              <a:t>기반의 물리 이동이 아닌 경우 권장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Capsule Collider </a:t>
            </a:r>
            <a:r>
              <a:rPr lang="ko-KR" altLang="en-US" dirty="0"/>
              <a:t>내장</a:t>
            </a:r>
          </a:p>
        </p:txBody>
      </p:sp>
    </p:spTree>
    <p:extLst>
      <p:ext uri="{BB962C8B-B14F-4D97-AF65-F5344CB8AC3E}">
        <p14:creationId xmlns:p14="http://schemas.microsoft.com/office/powerpoint/2010/main" val="279894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77606-946E-47F7-B421-B3726348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 Controller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01F6B-24B5-4F24-8052-9E4B1FED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Slope Limit: </a:t>
            </a:r>
            <a:r>
              <a:rPr lang="ko-KR" altLang="en-US" dirty="0"/>
              <a:t>올라갈 수 있는 경사도의 최대 각도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Step Offset: </a:t>
            </a:r>
            <a:r>
              <a:rPr lang="ko-KR" altLang="en-US" dirty="0"/>
              <a:t>이보다 작은 높이의 물체를 올라갈 수 있음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계단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Skin Width: </a:t>
            </a:r>
            <a:r>
              <a:rPr lang="ko-KR" altLang="en-US" dirty="0"/>
              <a:t>서로 다른 물체의 </a:t>
            </a:r>
            <a:r>
              <a:rPr lang="en-US" altLang="ko-KR" dirty="0"/>
              <a:t>Collider </a:t>
            </a:r>
            <a:r>
              <a:rPr lang="ko-KR" altLang="en-US" dirty="0"/>
              <a:t>끼리 충돌할 경우 겹쳐진 부분이 이 값보다 작으면 뚫고 나갈 수 있음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Min Move Distance: </a:t>
            </a:r>
            <a:r>
              <a:rPr lang="ko-KR" altLang="en-US" dirty="0"/>
              <a:t>이 값보다 작은 거리를 움직이도록 명령하면 움직이지 않음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Center, Radius, Height: </a:t>
            </a:r>
            <a:r>
              <a:rPr lang="ko-KR" altLang="en-US" dirty="0"/>
              <a:t>내장 </a:t>
            </a:r>
            <a:r>
              <a:rPr lang="en-US" altLang="ko-KR" dirty="0"/>
              <a:t>Capsule Collider </a:t>
            </a:r>
            <a:r>
              <a:rPr lang="ko-KR" altLang="en-US" dirty="0" err="1"/>
              <a:t>설정값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85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CB0518-16F9-46D3-9BC2-DB74EFBDB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Waypoint</a:t>
            </a:r>
            <a:r>
              <a:rPr lang="ko-KR" altLang="en-US" dirty="0"/>
              <a:t> 기반 이동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0891A63-FF42-49E4-9478-3559AC8CE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3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494</Words>
  <Application>Microsoft Office PowerPoint</Application>
  <PresentationFormat>화면 슬라이드 쇼(4:3)</PresentationFormat>
  <Paragraphs>132</Paragraphs>
  <Slides>27</Slides>
  <Notes>1</Notes>
  <HiddenSlides>0</HiddenSlides>
  <MMClips>3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VR 공간에서의 이동</vt:lpstr>
      <vt:lpstr>목차</vt:lpstr>
      <vt:lpstr>VR 환경에서의 대표적인 이동 방식</vt:lpstr>
      <vt:lpstr>Asset Store 다운로드</vt:lpstr>
      <vt:lpstr>공통 기초 작업(1/2)</vt:lpstr>
      <vt:lpstr>공통 기초 작업(2/2)</vt:lpstr>
      <vt:lpstr>Character Controller</vt:lpstr>
      <vt:lpstr>Character Controller 설정</vt:lpstr>
      <vt:lpstr>Waypoint 기반 이동</vt:lpstr>
      <vt:lpstr>기초 작업</vt:lpstr>
      <vt:lpstr>WaypointTrack.cs</vt:lpstr>
      <vt:lpstr>GetComponentsInChildren&lt;컴포넌트&gt;</vt:lpstr>
      <vt:lpstr>Waypoint 가시화 결과</vt:lpstr>
      <vt:lpstr>PlayerCtrl.cs (1/2)</vt:lpstr>
      <vt:lpstr>PlayerCtrl.cs (2/2)</vt:lpstr>
      <vt:lpstr>Waypoint 기반 이동 결과</vt:lpstr>
      <vt:lpstr>시선 기반 이동</vt:lpstr>
      <vt:lpstr>기초 작업</vt:lpstr>
      <vt:lpstr>PlayerCtrl.cs 변경</vt:lpstr>
      <vt:lpstr>시선 기반 이동 결과</vt:lpstr>
      <vt:lpstr>Teleport 기반 이동</vt:lpstr>
      <vt:lpstr>기초 작업(1/2)</vt:lpstr>
      <vt:lpstr>기초 작업(2/2)</vt:lpstr>
      <vt:lpstr>Teleport.cs</vt:lpstr>
      <vt:lpstr>Event Trigger</vt:lpstr>
      <vt:lpstr>Teleport 기반 이동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게임 제작을 위한 준비</dc:title>
  <dc:creator>airjung</dc:creator>
  <cp:lastModifiedBy>airjung</cp:lastModifiedBy>
  <cp:revision>956</cp:revision>
  <dcterms:created xsi:type="dcterms:W3CDTF">2019-02-21T13:33:33Z</dcterms:created>
  <dcterms:modified xsi:type="dcterms:W3CDTF">2022-04-28T09:19:06Z</dcterms:modified>
</cp:coreProperties>
</file>