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413" r:id="rId4"/>
    <p:sldId id="411" r:id="rId5"/>
    <p:sldId id="419" r:id="rId6"/>
    <p:sldId id="420" r:id="rId7"/>
    <p:sldId id="323" r:id="rId8"/>
    <p:sldId id="325" r:id="rId9"/>
    <p:sldId id="326" r:id="rId10"/>
    <p:sldId id="412" r:id="rId11"/>
    <p:sldId id="324" r:id="rId12"/>
    <p:sldId id="327" r:id="rId13"/>
    <p:sldId id="328" r:id="rId14"/>
    <p:sldId id="329" r:id="rId15"/>
    <p:sldId id="330" r:id="rId16"/>
    <p:sldId id="331" r:id="rId17"/>
    <p:sldId id="408" r:id="rId18"/>
    <p:sldId id="409" r:id="rId19"/>
    <p:sldId id="410" r:id="rId20"/>
    <p:sldId id="332" r:id="rId21"/>
    <p:sldId id="418" r:id="rId22"/>
    <p:sldId id="316" r:id="rId23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2E58476B-25B1-4066-8445-FC6C30503FC5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2022/3/8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2022-03-08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2_1-destroy_cube\destroy_cube.mp4" TargetMode="External"/><Relationship Id="rId1" Type="http://schemas.microsoft.com/office/2007/relationships/media" Target="file:///D:\clouds\Dropbox\lectures\1_vr\02_1-destroy_cube\destroy_cube.mp4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02_1-destroy_cube\rotation_tilt.mp4" TargetMode="External"/><Relationship Id="rId1" Type="http://schemas.microsoft.com/office/2007/relationships/media" Target="file:///D:\clouds\Dropbox\lectures\1_vr\02_1-destroy_cube\rotation_tilt.mp4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solidFill>
                  <a:srgbClr val="404040"/>
                </a:solidFill>
              </a:rPr>
              <a:t>큐브 파괴하기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9494-DD29-41CD-A645-48AA492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카드보드 </a:t>
            </a:r>
            <a:r>
              <a:rPr lang="en-US" altLang="ko-KR" dirty="0"/>
              <a:t>VR </a:t>
            </a:r>
            <a:r>
              <a:rPr lang="ko-KR" altLang="en-US" dirty="0"/>
              <a:t>기본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E047-A595-42BC-8A9E-DEA521DC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GvrReticlePointer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GoogleVR</a:t>
            </a:r>
            <a:r>
              <a:rPr lang="en-US" altLang="ko-KR" dirty="0"/>
              <a:t>/Prefabs/Cardboard’</a:t>
            </a:r>
          </a:p>
          <a:p>
            <a:pPr lvl="1"/>
            <a:r>
              <a:rPr lang="en-US" altLang="ko-KR" dirty="0"/>
              <a:t>VR </a:t>
            </a:r>
            <a:r>
              <a:rPr lang="ko-KR" altLang="en-US" dirty="0"/>
              <a:t>모드에서 화면 중앙에 나타나는 하얀색 점</a:t>
            </a:r>
            <a:endParaRPr lang="en-US" altLang="ko-KR" dirty="0"/>
          </a:p>
          <a:p>
            <a:pPr lvl="1"/>
            <a:r>
              <a:rPr lang="en-US" altLang="ko-KR" dirty="0"/>
              <a:t>Main 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자료에서는 기본 커서를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3617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A6F8-F1EF-4292-84E3-EF10A77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 </a:t>
            </a:r>
            <a:r>
              <a:rPr lang="ko-KR" altLang="en-US" dirty="0"/>
              <a:t>인터페이스용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6DE64-D480-4568-B823-70877DA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UI </a:t>
            </a:r>
            <a:r>
              <a:rPr lang="ko-KR" altLang="en-US" dirty="0"/>
              <a:t>요소의 기본 위치는 카메라 바로 앞</a:t>
            </a:r>
            <a:endParaRPr lang="en-US" altLang="ko-KR" dirty="0"/>
          </a:p>
          <a:p>
            <a:pPr lvl="1"/>
            <a:r>
              <a:rPr lang="en-US" altLang="ko-KR" dirty="0"/>
              <a:t>VR </a:t>
            </a:r>
            <a:r>
              <a:rPr lang="ko-KR" altLang="en-US" dirty="0"/>
              <a:t>모드에선 눈의 바로 앞에 있기 때문에 초점 문제 발생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차원 공간에 배치된 느낌의 </a:t>
            </a:r>
            <a:r>
              <a:rPr lang="en-US" altLang="ko-KR" dirty="0"/>
              <a:t>UI </a:t>
            </a:r>
            <a:r>
              <a:rPr lang="ko-KR" altLang="en-US" dirty="0"/>
              <a:t>구성 필요</a:t>
            </a:r>
            <a:endParaRPr lang="en-US" altLang="ko-KR" dirty="0"/>
          </a:p>
          <a:p>
            <a:pPr lvl="3"/>
            <a:r>
              <a:rPr lang="en-US" altLang="ko-KR" dirty="0"/>
              <a:t>Canvas</a:t>
            </a:r>
            <a:r>
              <a:rPr lang="ko-KR" altLang="en-US" dirty="0"/>
              <a:t>의 </a:t>
            </a:r>
            <a:r>
              <a:rPr lang="en-US" altLang="ko-KR" dirty="0"/>
              <a:t>‘Canvas’ </a:t>
            </a:r>
            <a:r>
              <a:rPr lang="ko-KR" altLang="en-US" dirty="0"/>
              <a:t>구성요소 </a:t>
            </a:r>
            <a:r>
              <a:rPr lang="en-US" altLang="ko-KR" dirty="0"/>
              <a:t>‘Render Mode’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4"/>
            <a:r>
              <a:rPr lang="en-US" altLang="ko-KR" dirty="0"/>
              <a:t>World Space: </a:t>
            </a:r>
            <a:r>
              <a:rPr lang="ko-KR" altLang="en-US" dirty="0"/>
              <a:t>실제 </a:t>
            </a:r>
            <a:r>
              <a:rPr lang="en-US" altLang="ko-KR" dirty="0"/>
              <a:t>3</a:t>
            </a:r>
            <a:r>
              <a:rPr lang="ko-KR" altLang="en-US" dirty="0"/>
              <a:t>차원 공간에 배치함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Canvas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4"/>
            <a:r>
              <a:rPr lang="en-US" altLang="ko-KR" dirty="0"/>
              <a:t>Position: (0, 0, 2)</a:t>
            </a:r>
          </a:p>
          <a:p>
            <a:pPr lvl="4"/>
            <a:r>
              <a:rPr lang="en-US" altLang="ko-KR" dirty="0"/>
              <a:t>Scale: (0.01, 0.01, 0.01)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A6B1E-A28B-4312-AB5C-5D02C275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77072"/>
            <a:ext cx="4048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A4D-C9EF-4B99-A378-797D60E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EE13-1BF1-4158-9F08-2FA5C7D9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의 속성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1"/>
            <a:r>
              <a:rPr lang="en-US" altLang="ko-KR" dirty="0"/>
              <a:t>Width, Height: 10</a:t>
            </a:r>
          </a:p>
          <a:p>
            <a:pPr lvl="1"/>
            <a:r>
              <a:rPr lang="en-US" altLang="ko-KR" dirty="0"/>
              <a:t>Image/Source Image: Knob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흰 색이 아닌 걸로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의 이름 변경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14B1B-CD4A-403B-967A-EFE19D0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8" y="1500744"/>
            <a:ext cx="4226647" cy="43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4CEC1-9023-4E9F-821C-1EFA8692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D38BAC-BCF8-43DC-BAE8-1CE86F75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000C8-AF70-42D2-8531-E81B242C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62" y="548680"/>
            <a:ext cx="560382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7153-4D57-478D-8442-F8AA652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게이지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3AF42-3594-4764-AEA6-7AA3EBB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 err="1"/>
              <a:t>우클릭하여</a:t>
            </a:r>
            <a:r>
              <a:rPr lang="ko-KR" altLang="en-US" dirty="0"/>
              <a:t> 또 다른 </a:t>
            </a:r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CursorGauge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2"/>
            <a:r>
              <a:rPr lang="en-US" altLang="ko-KR" dirty="0"/>
              <a:t>Position: (0, 0, 0)</a:t>
            </a:r>
          </a:p>
          <a:p>
            <a:pPr lvl="2"/>
            <a:r>
              <a:rPr lang="en-US" altLang="ko-KR" dirty="0"/>
              <a:t>Width, Height: 15</a:t>
            </a:r>
          </a:p>
          <a:p>
            <a:pPr lvl="2"/>
            <a:r>
              <a:rPr lang="en-US" altLang="ko-KR" dirty="0"/>
              <a:t>Image/Source Image: Knob</a:t>
            </a:r>
          </a:p>
          <a:p>
            <a:pPr lvl="2"/>
            <a:r>
              <a:rPr lang="en-US" altLang="ko-KR" dirty="0"/>
              <a:t>Color: </a:t>
            </a:r>
            <a:r>
              <a:rPr lang="ko-KR" altLang="en-US" dirty="0"/>
              <a:t>구별되는 색으로</a:t>
            </a:r>
            <a:endParaRPr lang="en-US" altLang="ko-KR" dirty="0"/>
          </a:p>
          <a:p>
            <a:pPr lvl="2"/>
            <a:r>
              <a:rPr lang="en-US" altLang="ko-KR" dirty="0"/>
              <a:t>Image/Image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3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 : Filled(</a:t>
            </a:r>
            <a:r>
              <a:rPr lang="ko-KR" altLang="en-US" dirty="0"/>
              <a:t>점진적으로 채워지는 방식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Fill Method : Radial 360(</a:t>
            </a:r>
            <a:r>
              <a:rPr lang="ko-KR" altLang="en-US" dirty="0"/>
              <a:t>원형으로 채움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Fill Origin: </a:t>
            </a:r>
            <a:r>
              <a:rPr lang="ko-KR" altLang="en-US" dirty="0"/>
              <a:t>색깔이 </a:t>
            </a:r>
            <a:r>
              <a:rPr lang="ko-KR" altLang="en-US" dirty="0" err="1"/>
              <a:t>채워지기</a:t>
            </a:r>
            <a:r>
              <a:rPr lang="ko-KR" altLang="en-US" dirty="0"/>
              <a:t> 시작하는 위치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Top</a:t>
            </a:r>
            <a:r>
              <a:rPr lang="ko-KR" altLang="en-US" dirty="0"/>
              <a:t>으로 설정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Fill Amount: </a:t>
            </a:r>
            <a:r>
              <a:rPr lang="ko-KR" altLang="en-US" dirty="0"/>
              <a:t>얼마나 채울 것인가</a:t>
            </a:r>
            <a:r>
              <a:rPr lang="en-US" altLang="ko-KR" dirty="0"/>
              <a:t>, (0~1) </a:t>
            </a:r>
            <a:r>
              <a:rPr lang="en-US" altLang="ko-KR" dirty="0">
                <a:sym typeface="Wingdings" panose="05000000000000000000" pitchFamily="2" charset="2"/>
              </a:rPr>
              <a:t> 0~360</a:t>
            </a:r>
            <a:r>
              <a:rPr lang="ko-KR" altLang="en-US" dirty="0">
                <a:sym typeface="Wingdings" panose="05000000000000000000" pitchFamily="2" charset="2"/>
              </a:rPr>
              <a:t>도에 대응됨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Clockwise: </a:t>
            </a:r>
            <a:r>
              <a:rPr lang="ko-KR" altLang="en-US" dirty="0"/>
              <a:t>시계방향으로 채울 것인가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r>
              <a:rPr lang="ko-KR" altLang="en-US" dirty="0"/>
              <a:t>를 </a:t>
            </a:r>
            <a:r>
              <a:rPr lang="en-US" altLang="ko-KR" dirty="0" err="1"/>
              <a:t>CursorGauge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2"/>
            <a:r>
              <a:rPr lang="ko-KR" altLang="en-US" dirty="0"/>
              <a:t>그래야 </a:t>
            </a:r>
            <a:r>
              <a:rPr lang="en-US" altLang="ko-KR" dirty="0"/>
              <a:t>Cursor</a:t>
            </a:r>
            <a:r>
              <a:rPr lang="ko-KR" altLang="en-US" dirty="0"/>
              <a:t>가 </a:t>
            </a:r>
            <a:r>
              <a:rPr lang="en-US" altLang="ko-KR" dirty="0" err="1"/>
              <a:t>CursorGauge</a:t>
            </a:r>
            <a:r>
              <a:rPr lang="ko-KR" altLang="en-US" dirty="0"/>
              <a:t>에 가려지지 않고 앞으로 나옴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8BF1C-4CD5-47CB-8E6B-2F72D4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4623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FD53-EC19-4029-8836-24D51A7A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928033-15C9-4AE2-9FB6-51B46AA0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1060"/>
            <a:ext cx="6048674" cy="6675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65D3B-F37D-41DB-92AD-E7B25575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PlayerCtrl.cs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2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8558-8A30-4B6A-BC3D-38ABE35C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45141-4D01-43CF-B8DB-B2B75064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화면의</a:t>
            </a:r>
            <a:r>
              <a:rPr lang="en-US" altLang="ko-KR" dirty="0"/>
              <a:t> </a:t>
            </a:r>
            <a:r>
              <a:rPr lang="ko-KR" altLang="en-US" dirty="0"/>
              <a:t>중심위치를 기억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카메라의 위치에서 화면의 중심</a:t>
            </a:r>
            <a:r>
              <a:rPr lang="en-US" altLang="ko-KR" dirty="0"/>
              <a:t>(</a:t>
            </a:r>
            <a:r>
              <a:rPr lang="en-US" altLang="ko-KR" dirty="0" err="1"/>
              <a:t>ScreenCenter</a:t>
            </a:r>
            <a:r>
              <a:rPr lang="en-US" altLang="ko-KR" dirty="0"/>
              <a:t>)</a:t>
            </a:r>
            <a:r>
              <a:rPr lang="ko-KR" altLang="en-US" dirty="0"/>
              <a:t>으로 뚫고 지나가는 반직선을 계산</a:t>
            </a:r>
            <a:endParaRPr lang="en-US" altLang="ko-KR" dirty="0"/>
          </a:p>
          <a:p>
            <a:pPr lvl="1"/>
            <a:r>
              <a:rPr lang="ko-KR" altLang="en-US" dirty="0"/>
              <a:t>추후 이 반직선과 부딪히는 물체와 상호작용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GaugeTimer</a:t>
            </a:r>
            <a:r>
              <a:rPr lang="en-US" altLang="ko-KR" dirty="0"/>
              <a:t> </a:t>
            </a:r>
            <a:r>
              <a:rPr lang="ko-KR" altLang="en-US" dirty="0"/>
              <a:t>값에 따라 커서 게이지를 채움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EE749-9C16-4F3A-9EF8-4E4D3FCA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2825"/>
            <a:ext cx="8435280" cy="1076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6C1598-D991-43C0-BA80-C53A3B92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0968"/>
            <a:ext cx="5268958" cy="272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98DDE-E9DC-4C98-9F6E-7B8F0A40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85184"/>
            <a:ext cx="4192903" cy="2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C20E-A11E-4ED3-9126-6F4566E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월드좌표계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 err="1"/>
              <a:t>스크린좌표계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CF687-AFBE-4700-9697-3A5565C2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93096"/>
            <a:ext cx="4519519" cy="2298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227EF-A7BD-4FC2-A268-803B9FFC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340768"/>
            <a:ext cx="8075129" cy="3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2938-EF19-4B56-B415-E22BD6DC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0116D-5334-4CBB-BF9B-ECCF044A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ray </a:t>
            </a:r>
            <a:r>
              <a:rPr lang="ko-KR" altLang="en-US" dirty="0"/>
              <a:t>방향으로 </a:t>
            </a:r>
            <a:r>
              <a:rPr lang="en-US" altLang="ko-KR" dirty="0"/>
              <a:t>100.0 </a:t>
            </a:r>
            <a:r>
              <a:rPr lang="ko-KR" altLang="en-US" dirty="0"/>
              <a:t>크기만큼 발사</a:t>
            </a:r>
            <a:endParaRPr lang="en-US" altLang="ko-KR" dirty="0"/>
          </a:p>
          <a:p>
            <a:pPr lvl="1"/>
            <a:r>
              <a:rPr lang="ko-KR" altLang="en-US" dirty="0"/>
              <a:t>맞은 물체가 없으면</a:t>
            </a:r>
            <a:endParaRPr lang="en-US" altLang="ko-KR" dirty="0"/>
          </a:p>
          <a:p>
            <a:pPr lvl="2"/>
            <a:r>
              <a:rPr lang="ko-KR" altLang="en-US" dirty="0"/>
              <a:t>조건문은 </a:t>
            </a:r>
            <a:r>
              <a:rPr lang="en-US" altLang="ko-KR" dirty="0"/>
              <a:t>false</a:t>
            </a:r>
          </a:p>
          <a:p>
            <a:pPr lvl="1"/>
            <a:r>
              <a:rPr lang="ko-KR" altLang="en-US" dirty="0"/>
              <a:t>맞은 물체가 있으면</a:t>
            </a:r>
            <a:endParaRPr lang="en-US" altLang="ko-KR" dirty="0"/>
          </a:p>
          <a:p>
            <a:pPr lvl="2"/>
            <a:r>
              <a:rPr lang="ko-KR" altLang="en-US" dirty="0"/>
              <a:t>조건문은 </a:t>
            </a:r>
            <a:r>
              <a:rPr lang="en-US" altLang="ko-KR" dirty="0"/>
              <a:t>true</a:t>
            </a:r>
          </a:p>
          <a:p>
            <a:pPr lvl="2"/>
            <a:r>
              <a:rPr lang="en-US" altLang="ko-KR" dirty="0"/>
              <a:t>hit</a:t>
            </a:r>
            <a:r>
              <a:rPr lang="ko-KR" altLang="en-US" dirty="0"/>
              <a:t>에는 맞은 물체의 정보를 기록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(1/3)</a:t>
            </a:r>
            <a:r>
              <a:rPr lang="ko-KR" altLang="en-US" dirty="0"/>
              <a:t>만큼 값을 증가시킴</a:t>
            </a:r>
            <a:endParaRPr lang="en-US" altLang="ko-KR" dirty="0"/>
          </a:p>
          <a:p>
            <a:pPr lvl="1"/>
            <a:r>
              <a:rPr lang="ko-KR" altLang="en-US" dirty="0"/>
              <a:t>결과적으로 </a:t>
            </a:r>
            <a:r>
              <a:rPr lang="en-US" altLang="ko-KR" dirty="0"/>
              <a:t>1</a:t>
            </a:r>
            <a:r>
              <a:rPr lang="ko-KR" altLang="en-US" dirty="0"/>
              <a:t>초에</a:t>
            </a:r>
            <a:r>
              <a:rPr lang="en-US" altLang="ko-KR" dirty="0"/>
              <a:t> 120</a:t>
            </a:r>
            <a:r>
              <a:rPr lang="ko-KR" altLang="en-US" dirty="0"/>
              <a:t>도만큼 커서 게이지를 채움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hit</a:t>
            </a:r>
            <a:r>
              <a:rPr lang="ko-KR" altLang="en-US" dirty="0"/>
              <a:t>에 기록된 물체를 비활성화 시킴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64F1E-0A6B-4946-8C18-2D88F8EE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89104"/>
            <a:ext cx="4498847" cy="307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58CD4-830A-412D-92C9-6A8F22F1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29264"/>
            <a:ext cx="4191804" cy="307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005520-381A-463D-A97D-273BEEA5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7741"/>
            <a:ext cx="3844712" cy="3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6E3EA-0302-4152-AF78-D9B7BC3F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6855F-BF52-45C3-A3ED-CFB67681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PlayerCtrl.cs</a:t>
            </a:r>
            <a:r>
              <a:rPr lang="ko-KR" altLang="en-US" dirty="0"/>
              <a:t>를 </a:t>
            </a:r>
            <a:r>
              <a:rPr lang="en-US" altLang="ko-KR" dirty="0"/>
              <a:t>Main Camera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 err="1"/>
              <a:t>CursorGaugeImage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 err="1"/>
              <a:t>CursorGauge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B94C6-8114-422B-9765-B1E1D59E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446070"/>
            <a:ext cx="4038600" cy="504825"/>
          </a:xfrm>
          <a:prstGeom prst="rect">
            <a:avLst/>
          </a:prstGeom>
        </p:spPr>
      </p:pic>
      <p:pic>
        <p:nvPicPr>
          <p:cNvPr id="6" name="destroy_cube">
            <a:hlinkClick r:id="" action="ppaction://media"/>
            <a:extLst>
              <a:ext uri="{FF2B5EF4-FFF2-40B4-BE49-F238E27FC236}">
                <a16:creationId xmlns:a16="http://schemas.microsoft.com/office/drawing/2014/main" id="{4AC7BFD7-6A29-4F45-82EA-F3186C3216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9632" y="3145429"/>
            <a:ext cx="6624736" cy="351755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7154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기초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Gaze </a:t>
            </a:r>
            <a:r>
              <a:rPr lang="ko-KR" altLang="en-US" dirty="0"/>
              <a:t>인터페이스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C022-79C1-4793-924F-FCC8E4E3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데스크탑에서 테스트 조작하는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6A41D6-06CF-4B37-A9C9-9F2EA5A8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GvrEditorEmulator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GoogleVR</a:t>
            </a:r>
            <a:r>
              <a:rPr lang="en-US" altLang="ko-KR" dirty="0"/>
              <a:t>/Prefabs’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조작법</a:t>
            </a:r>
            <a:endParaRPr lang="en-US" altLang="ko-KR" dirty="0"/>
          </a:p>
          <a:p>
            <a:pPr lvl="1"/>
            <a:r>
              <a:rPr lang="en-US" altLang="ko-KR" dirty="0"/>
              <a:t>Alt + </a:t>
            </a:r>
            <a:r>
              <a:rPr lang="ko-KR" altLang="en-US" dirty="0"/>
              <a:t>마우스 드래그</a:t>
            </a:r>
            <a:r>
              <a:rPr lang="en-US" altLang="ko-KR" dirty="0"/>
              <a:t>: </a:t>
            </a:r>
            <a:r>
              <a:rPr lang="ko-KR" altLang="en-US" dirty="0"/>
              <a:t>머리 회전</a:t>
            </a:r>
            <a:endParaRPr lang="en-US" altLang="ko-KR" dirty="0"/>
          </a:p>
          <a:p>
            <a:pPr lvl="1"/>
            <a:r>
              <a:rPr lang="en-US" altLang="ko-KR" dirty="0"/>
              <a:t>Ctrl + </a:t>
            </a:r>
            <a:r>
              <a:rPr lang="ko-KR" altLang="en-US" dirty="0"/>
              <a:t>마우스 드래그</a:t>
            </a:r>
            <a:r>
              <a:rPr lang="en-US" altLang="ko-KR" dirty="0"/>
              <a:t>: </a:t>
            </a:r>
            <a:r>
              <a:rPr lang="ko-KR" altLang="en-US" dirty="0"/>
              <a:t>머리 기울임</a:t>
            </a:r>
          </a:p>
        </p:txBody>
      </p:sp>
      <p:pic>
        <p:nvPicPr>
          <p:cNvPr id="4" name="rotation_tilt">
            <a:hlinkClick r:id="" action="ppaction://media"/>
            <a:extLst>
              <a:ext uri="{FF2B5EF4-FFF2-40B4-BE49-F238E27FC236}">
                <a16:creationId xmlns:a16="http://schemas.microsoft.com/office/drawing/2014/main" id="{075C3EC4-68D2-43C5-8446-F67C8A6F3B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87335" y="3933056"/>
            <a:ext cx="4769330" cy="253238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20786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#1: </a:t>
            </a:r>
            <a:r>
              <a:rPr lang="ko-KR" altLang="en-US" dirty="0"/>
              <a:t>큐브 파괴 </a:t>
            </a:r>
            <a:r>
              <a:rPr lang="en-US" altLang="ko-KR" dirty="0"/>
              <a:t>+ </a:t>
            </a:r>
            <a:r>
              <a:rPr lang="ko-KR" altLang="en-US" dirty="0"/>
              <a:t>기타 등등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만 사라지고 </a:t>
            </a:r>
            <a:r>
              <a:rPr lang="en-US" altLang="ko-KR" dirty="0"/>
              <a:t>Quad</a:t>
            </a:r>
            <a:r>
              <a:rPr lang="ko-KR" altLang="en-US" dirty="0"/>
              <a:t>는 사라지지 않도록</a:t>
            </a:r>
            <a:endParaRPr lang="en-US" altLang="ko-KR" dirty="0"/>
          </a:p>
          <a:p>
            <a:pPr lvl="2"/>
            <a:r>
              <a:rPr lang="ko-KR" altLang="en-US" dirty="0"/>
              <a:t>현재는</a:t>
            </a:r>
            <a:r>
              <a:rPr lang="en-US" altLang="ko-KR" dirty="0"/>
              <a:t> Quad</a:t>
            </a:r>
            <a:r>
              <a:rPr lang="ko-KR" altLang="en-US" dirty="0"/>
              <a:t>를 응시해도 사라짐</a:t>
            </a:r>
            <a:endParaRPr lang="en-US" altLang="ko-KR" dirty="0"/>
          </a:p>
          <a:p>
            <a:pPr lvl="1"/>
            <a:r>
              <a:rPr lang="ko-KR" altLang="en-US" dirty="0"/>
              <a:t>위의 내용을 </a:t>
            </a:r>
            <a:r>
              <a:rPr lang="ko-KR" altLang="en-US" b="1" dirty="0">
                <a:solidFill>
                  <a:srgbClr val="C00000"/>
                </a:solidFill>
              </a:rPr>
              <a:t>스마트폰으로 빌드</a:t>
            </a:r>
            <a:r>
              <a:rPr lang="ko-KR" altLang="en-US" dirty="0"/>
              <a:t>하여 동영상 캡쳐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_01.avi, </a:t>
            </a:r>
            <a:r>
              <a:rPr lang="ko-KR" altLang="en-US" dirty="0"/>
              <a:t>학번</a:t>
            </a:r>
            <a:r>
              <a:rPr lang="en-US" altLang="ko-KR" dirty="0"/>
              <a:t>_01.mp4, …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동영상은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_01.zip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(1</a:t>
            </a:r>
            <a:r>
              <a:rPr lang="ko-KR" altLang="en-US" dirty="0"/>
              <a:t>분반</a:t>
            </a:r>
            <a:r>
              <a:rPr lang="en-US" altLang="ko-KR"/>
              <a:t>) 03/16, </a:t>
            </a:r>
            <a:r>
              <a:rPr lang="en-US" altLang="ko-KR" dirty="0"/>
              <a:t>(2</a:t>
            </a:r>
            <a:r>
              <a:rPr lang="ko-KR" altLang="en-US" dirty="0"/>
              <a:t>분반</a:t>
            </a:r>
            <a:r>
              <a:rPr lang="en-US" altLang="ko-KR" dirty="0"/>
              <a:t>) 03/17, 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69617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2F396-3D71-406A-A3E8-626ED0E9F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285F214-FB9B-4802-9EE1-9938F04D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26E6-6279-4FA8-8168-7D6FA36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VR </a:t>
            </a:r>
            <a:r>
              <a:rPr lang="ko-KR" altLang="en-US" dirty="0"/>
              <a:t>프로젝트의 기초 공통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7E7F-E21A-4017-B98F-7587DCCF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새로운</a:t>
            </a:r>
            <a:r>
              <a:rPr lang="en-US" altLang="ko-KR" dirty="0"/>
              <a:t> 3D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카드보드 </a:t>
            </a:r>
            <a:r>
              <a:rPr lang="en-US" altLang="ko-KR" dirty="0"/>
              <a:t>VR SDK Import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0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DF8-9059-4ECD-92F4-BC50512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프로젝트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DC5B-E4C6-4724-83D9-4896FD2D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프로젝트 다운로드 후</a:t>
            </a:r>
            <a:r>
              <a:rPr lang="en-US" altLang="ko-KR" dirty="0"/>
              <a:t> </a:t>
            </a:r>
            <a:r>
              <a:rPr lang="ko-KR" altLang="en-US" dirty="0"/>
              <a:t>압축 해제</a:t>
            </a:r>
            <a:endParaRPr lang="en-US" altLang="ko-KR" dirty="0"/>
          </a:p>
          <a:p>
            <a:pPr lvl="1"/>
            <a:r>
              <a:rPr lang="ko-KR" altLang="en-US" dirty="0"/>
              <a:t>스마트리드 공지사항 </a:t>
            </a:r>
            <a:r>
              <a:rPr lang="en-US" altLang="ko-KR" dirty="0">
                <a:sym typeface="Wingdings" panose="05000000000000000000" pitchFamily="2" charset="2"/>
              </a:rPr>
              <a:t> template.zip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유니티 허브에 프로젝트 추가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259B1-9AA9-4CD5-BF1C-309ECEF7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988840"/>
            <a:ext cx="1819529" cy="2038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9FC49B-2F05-4695-880B-64AFE89A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97152"/>
            <a:ext cx="8784976" cy="157458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7E18FA-1BD7-4689-B97B-530C1B543665}"/>
              </a:ext>
            </a:extLst>
          </p:cNvPr>
          <p:cNvSpPr/>
          <p:nvPr/>
        </p:nvSpPr>
        <p:spPr>
          <a:xfrm>
            <a:off x="7394713" y="5309159"/>
            <a:ext cx="302148" cy="35216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96B863-146E-4BE9-9E0C-4B17E045F048}"/>
              </a:ext>
            </a:extLst>
          </p:cNvPr>
          <p:cNvSpPr/>
          <p:nvPr/>
        </p:nvSpPr>
        <p:spPr>
          <a:xfrm>
            <a:off x="6846073" y="5756744"/>
            <a:ext cx="1534602" cy="246491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18E1-D6DC-46A7-8E6E-F6A731E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프로젝트 사용 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6BA7-DC49-4889-B419-E7AB2486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프로젝트를 열어서 나오는 </a:t>
            </a:r>
            <a:r>
              <a:rPr lang="en-US" altLang="ko-KR" dirty="0" err="1"/>
              <a:t>SampleScene</a:t>
            </a:r>
            <a:r>
              <a:rPr lang="ko-KR" altLang="en-US" dirty="0"/>
              <a:t>을 시작 화면으로 사용할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과제를 시작할 때마다 비어 있는 </a:t>
            </a:r>
            <a:r>
              <a:rPr lang="en-US" altLang="ko-KR" dirty="0"/>
              <a:t>template </a:t>
            </a:r>
            <a:r>
              <a:rPr lang="ko-KR" altLang="en-US" dirty="0"/>
              <a:t>프로젝트에서 작업 시작할 것</a:t>
            </a:r>
            <a:endParaRPr lang="en-US" altLang="ko-KR" dirty="0"/>
          </a:p>
          <a:p>
            <a:pPr lvl="1"/>
            <a:r>
              <a:rPr lang="ko-KR" altLang="en-US" dirty="0"/>
              <a:t>기존에 과제를 수행한 프로젝트를 다시 열어서 새로운 과제를 진행할 경우 </a:t>
            </a:r>
            <a:r>
              <a:rPr lang="ko-KR" altLang="en-US" dirty="0" err="1"/>
              <a:t>애셋과</a:t>
            </a:r>
            <a:r>
              <a:rPr lang="ko-KR" altLang="en-US" dirty="0"/>
              <a:t> 소스 코드 등이</a:t>
            </a:r>
            <a:r>
              <a:rPr lang="en-US" altLang="ko-KR" dirty="0"/>
              <a:t> </a:t>
            </a:r>
            <a:r>
              <a:rPr lang="ko-KR" altLang="en-US" dirty="0"/>
              <a:t>모두 꼬일 수 있음</a:t>
            </a:r>
          </a:p>
        </p:txBody>
      </p:sp>
    </p:spTree>
    <p:extLst>
      <p:ext uri="{BB962C8B-B14F-4D97-AF65-F5344CB8AC3E}">
        <p14:creationId xmlns:p14="http://schemas.microsoft.com/office/powerpoint/2010/main" val="14371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41D-1CE7-476E-AC46-60AA05C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물체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09BE-53F3-4476-AFD3-3F989451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‘Cube’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</a:p>
          <a:p>
            <a:pPr lvl="1"/>
            <a:r>
              <a:rPr lang="ko-KR" altLang="en-US" dirty="0"/>
              <a:t>적당히 색상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바닥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‘Plane’ </a:t>
            </a:r>
            <a:r>
              <a:rPr lang="ko-KR" altLang="en-US" dirty="0"/>
              <a:t>대신 </a:t>
            </a:r>
            <a:r>
              <a:rPr lang="en-US" altLang="ko-KR" dirty="0"/>
              <a:t>‘Quad’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3"/>
            <a:r>
              <a:rPr lang="ko-KR" altLang="en-US" dirty="0" err="1"/>
              <a:t>바닥면</a:t>
            </a:r>
            <a:r>
              <a:rPr lang="ko-KR" altLang="en-US" dirty="0"/>
              <a:t> 생성에 필요한 </a:t>
            </a:r>
            <a:r>
              <a:rPr lang="ko-KR" altLang="en-US" dirty="0" err="1"/>
              <a:t>폴리곤</a:t>
            </a:r>
            <a:r>
              <a:rPr lang="ko-KR" altLang="en-US" dirty="0"/>
              <a:t> 수를 줄여서 최적화 가능</a:t>
            </a:r>
            <a:endParaRPr lang="en-US" altLang="ko-KR" dirty="0"/>
          </a:p>
          <a:p>
            <a:pPr lvl="2"/>
            <a:r>
              <a:rPr lang="en-US" altLang="ko-KR" dirty="0"/>
              <a:t>Position: (0, -2, 6)</a:t>
            </a:r>
          </a:p>
          <a:p>
            <a:pPr lvl="2"/>
            <a:r>
              <a:rPr lang="en-US" altLang="ko-KR" dirty="0"/>
              <a:t>Rotation: (90, 0, 0)</a:t>
            </a:r>
          </a:p>
          <a:p>
            <a:pPr lvl="2"/>
            <a:r>
              <a:rPr lang="en-US" altLang="ko-KR" dirty="0"/>
              <a:t>Scale: (10, 10, 1)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Main Camera</a:t>
            </a:r>
          </a:p>
          <a:p>
            <a:pPr lvl="1"/>
            <a:r>
              <a:rPr lang="en-US" altLang="ko-KR" dirty="0"/>
              <a:t>Position: (0, 0, -4)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42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856A-0D3C-4359-979F-F8D39081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vs. Plane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F301-0D4C-448F-B187-184E82C1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평면 표현에 필요한 </a:t>
            </a:r>
            <a:r>
              <a:rPr lang="ko-KR" altLang="en-US" dirty="0" err="1"/>
              <a:t>폴리곤</a:t>
            </a:r>
            <a:r>
              <a:rPr lang="ko-KR" altLang="en-US" dirty="0"/>
              <a:t> 개수를 줄여서 최적화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5BBF1-C03A-4F71-B8BE-A6E3D19A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928992" cy="43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43BF7B0-993A-482E-8FE3-2C95FB0F5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Gaze(</a:t>
            </a:r>
            <a:r>
              <a:rPr lang="ko-KR" altLang="en-US" dirty="0"/>
              <a:t>응시</a:t>
            </a:r>
            <a:r>
              <a:rPr lang="en-US" altLang="ko-KR" dirty="0"/>
              <a:t>)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8E17F-7972-4606-8EC3-302135579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659</Words>
  <Application>Microsoft Office PowerPoint</Application>
  <PresentationFormat>화면 슬라이드 쇼(4:3)</PresentationFormat>
  <Paragraphs>144</Paragraphs>
  <Slides>22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큐브 파괴하기</vt:lpstr>
      <vt:lpstr>목차</vt:lpstr>
      <vt:lpstr>기초 작업</vt:lpstr>
      <vt:lpstr>모든 VR 프로젝트의 기초 공통 작업</vt:lpstr>
      <vt:lpstr>template 프로젝트 사용법</vt:lpstr>
      <vt:lpstr>template 프로젝트 사용 시 주의사항</vt:lpstr>
      <vt:lpstr>기본 물체 생성</vt:lpstr>
      <vt:lpstr>Quad vs. Plane</vt:lpstr>
      <vt:lpstr>Gaze(응시) 인터페이스 제작</vt:lpstr>
      <vt:lpstr>카드보드 VR 기본 커서</vt:lpstr>
      <vt:lpstr>Gaze 인터페이스용 커서</vt:lpstr>
      <vt:lpstr>커서 생성</vt:lpstr>
      <vt:lpstr>중간 결과</vt:lpstr>
      <vt:lpstr>커서 게이지 생성</vt:lpstr>
      <vt:lpstr>PlayerCtrl.cs</vt:lpstr>
      <vt:lpstr>코드 분석 (1/2)</vt:lpstr>
      <vt:lpstr>월드좌표계 vs. 스크린좌표계</vt:lpstr>
      <vt:lpstr>코드 분석 (2/2)</vt:lpstr>
      <vt:lpstr>유니티 작업</vt:lpstr>
      <vt:lpstr>데스크탑에서 테스트 조작하는 방법</vt:lpstr>
      <vt:lpstr>과제 #1: 큐브 파괴 + 기타 등등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186</cp:revision>
  <dcterms:created xsi:type="dcterms:W3CDTF">2019-02-21T13:33:33Z</dcterms:created>
  <dcterms:modified xsi:type="dcterms:W3CDTF">2022-03-08T05:25:33Z</dcterms:modified>
</cp:coreProperties>
</file>