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19" r:id="rId4"/>
    <p:sldId id="259" r:id="rId5"/>
    <p:sldId id="345" r:id="rId6"/>
    <p:sldId id="364" r:id="rId7"/>
    <p:sldId id="346" r:id="rId8"/>
    <p:sldId id="347" r:id="rId9"/>
    <p:sldId id="306" r:id="rId10"/>
    <p:sldId id="307" r:id="rId11"/>
    <p:sldId id="337" r:id="rId12"/>
    <p:sldId id="338" r:id="rId13"/>
    <p:sldId id="313" r:id="rId14"/>
    <p:sldId id="339" r:id="rId15"/>
    <p:sldId id="365" r:id="rId16"/>
    <p:sldId id="342" r:id="rId17"/>
    <p:sldId id="362" r:id="rId18"/>
    <p:sldId id="308" r:id="rId19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0CCB"/>
    <a:srgbClr val="20FC54"/>
    <a:srgbClr val="FF9933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1824" y="53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2022-09-26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.vuforia.com/targetmanager/project/checkDeviceProjectsCreated?dataRequestedForUserI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vuforia.com/targetmanager/licenseManager/licenseLis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228E-DEDA-44AA-A989-51D8DC7B0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Cuboid </a:t>
            </a:r>
            <a:r>
              <a:rPr lang="ko-KR" altLang="en-US" dirty="0"/>
              <a:t>마커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36E06-1FF4-43B5-814A-5639E1A0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2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17FC3-A96B-4940-B30C-32BCEE2D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인식할 마커를 등록할 </a:t>
            </a:r>
            <a:r>
              <a:rPr lang="en-US" altLang="ko-KR" dirty="0"/>
              <a:t>DB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8BFF-722E-4E04-9F08-4ED5D1D5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Manager</a:t>
            </a:r>
          </a:p>
          <a:p>
            <a:pPr lvl="3"/>
            <a:r>
              <a:rPr lang="en-US" altLang="ko-KR" dirty="0">
                <a:hlinkClick r:id="rId2"/>
              </a:rPr>
              <a:t>https://developer.vuforia.com/targetmanager/project/checkDeviceProjectsCreated?dataRequestedForUserId</a:t>
            </a:r>
            <a:r>
              <a:rPr lang="en-US" altLang="ko-KR" dirty="0"/>
              <a:t>=</a:t>
            </a:r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EB0C8E-ECB6-465B-909A-93FCA335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69840"/>
            <a:ext cx="4705350" cy="12192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4FEC99-D0C7-4C60-9251-D3E1E536C38D}"/>
              </a:ext>
            </a:extLst>
          </p:cNvPr>
          <p:cNvSpPr/>
          <p:nvPr/>
        </p:nvSpPr>
        <p:spPr>
          <a:xfrm>
            <a:off x="995663" y="3383906"/>
            <a:ext cx="1661584" cy="393032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BD7655-692F-4F2E-A034-A2A9B04AB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962420"/>
            <a:ext cx="5753100" cy="23241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2824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F9136-B767-441F-8BF0-0CF77205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Cuboid </a:t>
            </a:r>
            <a:r>
              <a:rPr lang="ko-KR" altLang="en-US" dirty="0"/>
              <a:t>마커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C5C47-A4C3-4212-AB13-AD393A17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5E61E-B0AD-4CAF-A115-CC8CC030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073125"/>
            <a:ext cx="4905375" cy="48387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0DC39BF-D85D-4106-8230-594121EF43A5}"/>
              </a:ext>
            </a:extLst>
          </p:cNvPr>
          <p:cNvGrpSpPr/>
          <p:nvPr/>
        </p:nvGrpSpPr>
        <p:grpSpPr>
          <a:xfrm>
            <a:off x="179512" y="5997531"/>
            <a:ext cx="8784976" cy="644600"/>
            <a:chOff x="179512" y="5997531"/>
            <a:chExt cx="8784976" cy="644600"/>
          </a:xfrm>
          <a:effectLst/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1C1F90C-876C-41F2-AC56-7719BC03B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5997531"/>
              <a:ext cx="8784976" cy="644600"/>
            </a:xfrm>
            <a:prstGeom prst="rect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32B4AB2-DB96-4FCA-8F10-5B4BF6C6FD9A}"/>
                </a:ext>
              </a:extLst>
            </p:cNvPr>
            <p:cNvSpPr/>
            <p:nvPr/>
          </p:nvSpPr>
          <p:spPr>
            <a:xfrm>
              <a:off x="6047874" y="6408657"/>
              <a:ext cx="810126" cy="20871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8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385B-B63E-49B7-BBDB-43CA50A3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46" y="1411265"/>
            <a:ext cx="8087708" cy="469345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9206E-AB17-4FA9-9B42-B4A1D066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8208912" cy="525954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38F3D8-381C-4014-AE5E-D782C0496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3" b="462"/>
          <a:stretch/>
        </p:blipFill>
        <p:spPr>
          <a:xfrm>
            <a:off x="467544" y="1196752"/>
            <a:ext cx="8208912" cy="5259548"/>
          </a:xfrm>
          <a:prstGeom prst="rect">
            <a:avLst/>
          </a:prstGeom>
          <a:effectLst/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9E2267-58C8-4A70-8A8E-4CD352D4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Cuboid </a:t>
            </a:r>
            <a:r>
              <a:rPr lang="ko-KR" altLang="en-US" dirty="0"/>
              <a:t>마커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(2/2)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6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5CB91-91C2-4452-A01E-F43AD7DD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다운로드 및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AD82F-322B-488F-8B42-C2E2CA11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BCEEB7-F496-4C85-8FC8-27EFD842B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96" r="91" b="33721"/>
          <a:stretch/>
        </p:blipFill>
        <p:spPr>
          <a:xfrm>
            <a:off x="187533" y="1988840"/>
            <a:ext cx="8776955" cy="109124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48E622-849A-4415-9714-08A4CA43ED9F}"/>
              </a:ext>
            </a:extLst>
          </p:cNvPr>
          <p:cNvSpPr/>
          <p:nvPr/>
        </p:nvSpPr>
        <p:spPr>
          <a:xfrm>
            <a:off x="6673516" y="2695075"/>
            <a:ext cx="2261937" cy="385010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74A3ED-AE6A-43E1-87DA-061DD900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057"/>
          <a:stretch/>
        </p:blipFill>
        <p:spPr>
          <a:xfrm>
            <a:off x="3148012" y="3838681"/>
            <a:ext cx="2847975" cy="844621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85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361E30-DB6A-4D7F-AD51-6B50EE9B9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 작업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08C6958-20D0-45A3-9F49-906F3757F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3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03238-294D-4297-B720-9555B81A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Cuboid </a:t>
            </a:r>
            <a:r>
              <a:rPr lang="ko-KR" altLang="en-US" dirty="0"/>
              <a:t>마커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B5106-C7E1-4BA4-B78D-FCBFCBF7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및 </a:t>
            </a:r>
            <a:r>
              <a:rPr lang="en-US" altLang="ko-KR" dirty="0"/>
              <a:t>Target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증강할</a:t>
            </a:r>
            <a:r>
              <a:rPr lang="en-US" altLang="ko-KR" dirty="0"/>
              <a:t> </a:t>
            </a:r>
            <a:r>
              <a:rPr lang="ko-KR" altLang="en-US" dirty="0"/>
              <a:t>물체 </a:t>
            </a:r>
            <a:r>
              <a:rPr lang="en-US" altLang="ko-KR" dirty="0"/>
              <a:t>6</a:t>
            </a:r>
            <a:r>
              <a:rPr lang="ko-KR" altLang="en-US" dirty="0"/>
              <a:t>면에 배치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E30F1-EDF6-44D7-86BA-D4C20F342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28"/>
          <a:stretch/>
        </p:blipFill>
        <p:spPr>
          <a:xfrm>
            <a:off x="3635896" y="1480701"/>
            <a:ext cx="5400601" cy="10859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EB89E2-606E-4A01-97BD-418109AB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2780927"/>
            <a:ext cx="1970198" cy="396756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9922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8D2B-FF5A-4358-907C-50488C01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29237-3D8B-4B77-97C3-37106E40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42F4E2-82A3-45A4-A14F-948DC7570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5" t="10725" r="60655" b="2075"/>
          <a:stretch/>
        </p:blipFill>
        <p:spPr>
          <a:xfrm>
            <a:off x="1907704" y="1326922"/>
            <a:ext cx="5328592" cy="50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5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64AF1-364C-4CEE-9834-2C26E75E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Cuboid </a:t>
            </a:r>
            <a:r>
              <a:rPr lang="ko-KR" altLang="en-US" dirty="0"/>
              <a:t>마커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0216F-0E24-4237-BC88-0F95BD94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면의 패턴은 동시에 추적되고 있음</a:t>
            </a:r>
            <a:endParaRPr lang="en-US" altLang="ko-KR" dirty="0"/>
          </a:p>
          <a:p>
            <a:pPr lvl="1"/>
            <a:r>
              <a:rPr lang="ko-KR" altLang="en-US" dirty="0"/>
              <a:t>한 면이 인식되면 전체적인 </a:t>
            </a:r>
            <a:r>
              <a:rPr lang="en-US" altLang="ko-KR" dirty="0"/>
              <a:t>Multi Target </a:t>
            </a:r>
            <a:r>
              <a:rPr lang="ko-KR" altLang="en-US" dirty="0"/>
              <a:t>추적이 시작됨</a:t>
            </a:r>
            <a:endParaRPr lang="en-US" altLang="ko-KR" dirty="0"/>
          </a:p>
          <a:p>
            <a:pPr lvl="1"/>
            <a:r>
              <a:rPr lang="ko-KR" altLang="en-US" dirty="0"/>
              <a:t>각 면 하나하나가 </a:t>
            </a:r>
            <a:r>
              <a:rPr lang="en-US" altLang="ko-KR" dirty="0"/>
              <a:t>Image Target</a:t>
            </a:r>
            <a:r>
              <a:rPr lang="ko-KR" altLang="en-US" dirty="0"/>
              <a:t>으로 기능하고 있음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한 면을 먼저 인식시키면 안정성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/>
              <a:t>  이 높아짐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Depth</a:t>
            </a:r>
          </a:p>
          <a:p>
            <a:pPr lvl="1"/>
            <a:r>
              <a:rPr lang="en-US" altLang="ko-KR" dirty="0"/>
              <a:t>Width </a:t>
            </a:r>
            <a:r>
              <a:rPr lang="ko-KR" altLang="en-US" dirty="0"/>
              <a:t>대비 최소 절반 이상을 추천</a:t>
            </a:r>
            <a:endParaRPr lang="en-US" altLang="ko-KR" dirty="0"/>
          </a:p>
          <a:p>
            <a:pPr lvl="2"/>
            <a:r>
              <a:rPr lang="en-US" altLang="ko-KR" dirty="0"/>
              <a:t>Cuboid </a:t>
            </a:r>
            <a:r>
              <a:rPr lang="ko-KR" altLang="en-US" dirty="0"/>
              <a:t>형상 인식에 용이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씨리얼</a:t>
            </a:r>
            <a:r>
              <a:rPr lang="ko-KR" altLang="en-US" dirty="0"/>
              <a:t> 상자</a:t>
            </a:r>
            <a:r>
              <a:rPr lang="en-US" altLang="ko-KR" dirty="0"/>
              <a:t>(O), DVD </a:t>
            </a:r>
            <a:r>
              <a:rPr lang="ko-KR" altLang="en-US" dirty="0"/>
              <a:t>케이스</a:t>
            </a:r>
            <a:r>
              <a:rPr lang="en-US" altLang="ko-KR" dirty="0"/>
              <a:t>(X)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481FEF-8587-45D4-A5F5-F93BE8A4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068960"/>
            <a:ext cx="3305944" cy="330594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849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6264_2679376/fImage5113325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6264_2679376/fImage19609225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92A4-43FF-4DBE-9374-C789EB30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65CD-1074-4138-9A83-B73EAFAD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 준비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라이센스 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인식 </a:t>
            </a:r>
            <a:r>
              <a:rPr lang="en-US" altLang="ko-KR" dirty="0"/>
              <a:t>DB </a:t>
            </a:r>
            <a:r>
              <a:rPr lang="ko-KR" altLang="en-US" dirty="0"/>
              <a:t>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Multi-Target </a:t>
            </a:r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83848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62C0F-F6BD-46E0-814C-696FB8D7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 프로젝트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F5136-6CD3-4DAD-B485-68A4AD00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7A3CE-AA1A-464F-A285-1BCB5803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25955"/>
            <a:ext cx="8496944" cy="52633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12A2DE-2D2C-4B55-A3D0-DD54A464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3332"/>
            <a:ext cx="8496944" cy="5328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656ABA-BFA5-4DE9-93F3-DD3A3327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25955"/>
            <a:ext cx="8496944" cy="52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35C8-E9D0-4B47-8239-168CB07D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Camera, Directional Light </a:t>
            </a:r>
            <a:r>
              <a:rPr lang="ko-KR" altLang="en-US" dirty="0"/>
              <a:t>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ARCamera</a:t>
            </a:r>
            <a:r>
              <a:rPr lang="en-US" altLang="ko-KR" dirty="0"/>
              <a:t>, Multi Target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AC85B8-C091-40F5-85D4-43515BFD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Hierarchy </a:t>
            </a:r>
            <a:r>
              <a:rPr lang="ko-KR" altLang="en-US" dirty="0"/>
              <a:t>탭 구성</a:t>
            </a:r>
          </a:p>
        </p:txBody>
      </p:sp>
    </p:spTree>
    <p:extLst>
      <p:ext uri="{BB962C8B-B14F-4D97-AF65-F5344CB8AC3E}">
        <p14:creationId xmlns:p14="http://schemas.microsoft.com/office/powerpoint/2010/main" val="131508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13E66-9762-419A-BD1E-DFA483F3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BD7DB-6357-4EFD-9B5E-6C04FBF0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뷰포리아</a:t>
            </a:r>
            <a:r>
              <a:rPr lang="ko-KR" altLang="en-US" dirty="0"/>
              <a:t> 앱 당 하나의 라이센스 키 할당</a:t>
            </a:r>
            <a:endParaRPr lang="en-US" altLang="ko-KR" dirty="0"/>
          </a:p>
          <a:p>
            <a:r>
              <a:rPr lang="en-US" altLang="ko-KR" dirty="0"/>
              <a:t>License Manager</a:t>
            </a:r>
          </a:p>
          <a:p>
            <a:pPr lvl="1"/>
            <a:r>
              <a:rPr lang="ko-KR" altLang="en-US" dirty="0"/>
              <a:t>웹 주소로 바로 연결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https://developer.vuforia.com/targetmanager/licenseManager/licenseListing</a:t>
            </a:r>
            <a:endParaRPr lang="en-US" altLang="ko-KR" dirty="0"/>
          </a:p>
          <a:p>
            <a:pPr lvl="1"/>
            <a:r>
              <a:rPr lang="en-US" altLang="ko-KR" dirty="0"/>
              <a:t>‘Vuforia Configuration’</a:t>
            </a:r>
            <a:r>
              <a:rPr lang="ko-KR" altLang="en-US" dirty="0"/>
              <a:t>에서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DA611-23A2-4E4D-B65A-5AF38DDD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89040"/>
            <a:ext cx="7848872" cy="26426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20F094-3632-4A73-B9BB-322AC87F43C2}"/>
              </a:ext>
            </a:extLst>
          </p:cNvPr>
          <p:cNvSpPr/>
          <p:nvPr/>
        </p:nvSpPr>
        <p:spPr>
          <a:xfrm>
            <a:off x="6106602" y="6154310"/>
            <a:ext cx="1908313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9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24D4-4821-4E8B-8C95-742835B0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69015-EE2C-4177-93E5-091E4F24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5583C6-1183-41B0-8C8C-99BE1D2373C4}"/>
              </a:ext>
            </a:extLst>
          </p:cNvPr>
          <p:cNvGrpSpPr/>
          <p:nvPr/>
        </p:nvGrpSpPr>
        <p:grpSpPr>
          <a:xfrm>
            <a:off x="553315" y="952994"/>
            <a:ext cx="8032433" cy="1671638"/>
            <a:chOff x="553315" y="952994"/>
            <a:chExt cx="8032433" cy="16716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44EB91-EC39-4F07-8709-65A6C6ED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315" y="952994"/>
              <a:ext cx="8032433" cy="1671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E16F26C-D977-4315-9A5B-65D7BFEEAFB0}"/>
                </a:ext>
              </a:extLst>
            </p:cNvPr>
            <p:cNvSpPr/>
            <p:nvPr/>
          </p:nvSpPr>
          <p:spPr>
            <a:xfrm>
              <a:off x="6814268" y="2297928"/>
              <a:ext cx="1765189" cy="3180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BEC9BD-EF7B-4D52-852F-EF4FE8F67329}"/>
              </a:ext>
            </a:extLst>
          </p:cNvPr>
          <p:cNvGrpSpPr/>
          <p:nvPr/>
        </p:nvGrpSpPr>
        <p:grpSpPr>
          <a:xfrm>
            <a:off x="2267816" y="2759104"/>
            <a:ext cx="4603433" cy="3977640"/>
            <a:chOff x="2267816" y="2759104"/>
            <a:chExt cx="4603433" cy="39776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DC38DB-8820-4699-9CF9-3CD9A4CB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816" y="2759104"/>
              <a:ext cx="4603433" cy="39776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380FBAB-D0EF-46D4-B829-6730B3AD6A7B}"/>
                </a:ext>
              </a:extLst>
            </p:cNvPr>
            <p:cNvSpPr/>
            <p:nvPr/>
          </p:nvSpPr>
          <p:spPr>
            <a:xfrm>
              <a:off x="2291301" y="3205702"/>
              <a:ext cx="2431774" cy="428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E73006-E169-4A87-A795-AF547985FDB4}"/>
                </a:ext>
              </a:extLst>
            </p:cNvPr>
            <p:cNvSpPr/>
            <p:nvPr/>
          </p:nvSpPr>
          <p:spPr>
            <a:xfrm>
              <a:off x="2268772" y="5677230"/>
              <a:ext cx="140473" cy="14444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FFF7FBD-7C05-42EC-9EC9-308C0D547CF6}"/>
                </a:ext>
              </a:extLst>
            </p:cNvPr>
            <p:cNvSpPr/>
            <p:nvPr/>
          </p:nvSpPr>
          <p:spPr>
            <a:xfrm>
              <a:off x="3252082" y="6376945"/>
              <a:ext cx="978011" cy="3339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7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37BB-D175-408C-BECB-1F1137E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4792B-E8A1-4F22-A313-F4B9580F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7B252A-9EAA-4022-A391-A25C39A0DEE0}"/>
              </a:ext>
            </a:extLst>
          </p:cNvPr>
          <p:cNvGrpSpPr/>
          <p:nvPr/>
        </p:nvGrpSpPr>
        <p:grpSpPr>
          <a:xfrm>
            <a:off x="200025" y="1295020"/>
            <a:ext cx="8743950" cy="2066925"/>
            <a:chOff x="200025" y="1295020"/>
            <a:chExt cx="8743950" cy="20669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1337DC-2A13-4F8B-82CD-074138C9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295020"/>
              <a:ext cx="8743950" cy="206692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FFD4EEE-736F-4883-96B7-2C281688B389}"/>
                </a:ext>
              </a:extLst>
            </p:cNvPr>
            <p:cNvSpPr/>
            <p:nvPr/>
          </p:nvSpPr>
          <p:spPr>
            <a:xfrm>
              <a:off x="247816" y="3126189"/>
              <a:ext cx="921026" cy="22131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EFA5B3-6B80-4F97-9BC5-BE945E3FC48F}"/>
              </a:ext>
            </a:extLst>
          </p:cNvPr>
          <p:cNvGrpSpPr/>
          <p:nvPr/>
        </p:nvGrpSpPr>
        <p:grpSpPr>
          <a:xfrm>
            <a:off x="495300" y="3691801"/>
            <a:ext cx="8153400" cy="2695575"/>
            <a:chOff x="495300" y="3691801"/>
            <a:chExt cx="8153400" cy="26955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473DA1-D62A-475E-87BC-C892B700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" y="3691801"/>
              <a:ext cx="8153400" cy="2695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4750B4C-EFEC-47F6-8DAB-B896D3E79413}"/>
                </a:ext>
              </a:extLst>
            </p:cNvPr>
            <p:cNvSpPr/>
            <p:nvPr/>
          </p:nvSpPr>
          <p:spPr>
            <a:xfrm>
              <a:off x="527437" y="5425440"/>
              <a:ext cx="8107680" cy="9276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EB03CB-9A6F-4329-8FCE-A097D40D7E7F}"/>
                </a:ext>
              </a:extLst>
            </p:cNvPr>
            <p:cNvSpPr txBox="1"/>
            <p:nvPr/>
          </p:nvSpPr>
          <p:spPr>
            <a:xfrm>
              <a:off x="4575491" y="5094494"/>
              <a:ext cx="3853940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클릭하면 클립보드에 내용이 복사됨</a:t>
              </a:r>
              <a:endParaRPr lang="ko-KR" altLang="en-US" b="1" dirty="0">
                <a:solidFill>
                  <a:srgbClr val="FF0000"/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00604-E32B-48D4-9C70-66D2B86C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9E0E6-D6A0-4BDB-9339-C8920E4B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‘Vuforia Configuration’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‘App License Key’</a:t>
            </a:r>
            <a:r>
              <a:rPr lang="ko-KR" altLang="en-US" dirty="0">
                <a:sym typeface="Wingdings" panose="05000000000000000000" pitchFamily="2" charset="2"/>
              </a:rPr>
              <a:t>에 붙여넣기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4DDE3-BBD3-48EA-9EEC-908BB93F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519240"/>
            <a:ext cx="3962400" cy="46767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D78A2E-973F-4B55-AA06-FD40C3A3C227}"/>
              </a:ext>
            </a:extLst>
          </p:cNvPr>
          <p:cNvSpPr/>
          <p:nvPr/>
        </p:nvSpPr>
        <p:spPr>
          <a:xfrm>
            <a:off x="6714357" y="3267986"/>
            <a:ext cx="2337683" cy="2687541"/>
          </a:xfrm>
          <a:prstGeom prst="roundRect">
            <a:avLst>
              <a:gd name="adj" fmla="val 5169"/>
            </a:avLst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9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5E85FD8-8C07-4C6A-8806-3217BDA73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인식 </a:t>
            </a:r>
            <a:r>
              <a:rPr lang="en-US" altLang="ko-KR" dirty="0"/>
              <a:t>DB </a:t>
            </a:r>
            <a:r>
              <a:rPr lang="ko-KR" altLang="en-US" dirty="0"/>
              <a:t>구축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C9C6DFF-0146-4F90-BD0C-1F9DA5925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6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b="1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76790</TotalTime>
  <Words>213</Words>
  <Application>Microsoft Office PowerPoint</Application>
  <PresentationFormat>화면 슬라이드 쇼(4:3)</PresentationFormat>
  <Paragraphs>54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Cuboid 마커</vt:lpstr>
      <vt:lpstr>목차</vt:lpstr>
      <vt:lpstr>template 프로젝트 불러오기</vt:lpstr>
      <vt:lpstr>Hierarchy 탭 구성</vt:lpstr>
      <vt:lpstr>라이센스 키 발급(1/3)</vt:lpstr>
      <vt:lpstr>라이센스 키 발급(2/3)</vt:lpstr>
      <vt:lpstr>라이센스 키 발급(3/3)</vt:lpstr>
      <vt:lpstr>라이센스 키 등록</vt:lpstr>
      <vt:lpstr>인식 DB 구축</vt:lpstr>
      <vt:lpstr>인식할 마커를 등록할 DB 생성</vt:lpstr>
      <vt:lpstr>Cuboid 마커 생성 (1/2)</vt:lpstr>
      <vt:lpstr>Cuboid 마커 생성 (2/2)</vt:lpstr>
      <vt:lpstr>DB 다운로드 및 Import</vt:lpstr>
      <vt:lpstr>유니티 작업</vt:lpstr>
      <vt:lpstr>Cuboid 마커 설정</vt:lpstr>
      <vt:lpstr>결과</vt:lpstr>
      <vt:lpstr>Cuboid 마커 설명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2267</cp:revision>
  <cp:lastPrinted>2015-07-22T04:24:45Z</cp:lastPrinted>
  <dcterms:created xsi:type="dcterms:W3CDTF">2009-01-13T03:03:42Z</dcterms:created>
  <dcterms:modified xsi:type="dcterms:W3CDTF">2022-09-26T11:53:31Z</dcterms:modified>
</cp:coreProperties>
</file>