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3" r:id="rId4"/>
    <p:sldId id="260" r:id="rId5"/>
    <p:sldId id="261" r:id="rId6"/>
    <p:sldId id="259" r:id="rId7"/>
    <p:sldId id="264" r:id="rId8"/>
    <p:sldId id="262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7" autoAdjust="0"/>
    <p:restoredTop sz="94660"/>
  </p:normalViewPr>
  <p:slideViewPr>
    <p:cSldViewPr snapToGrid="0">
      <p:cViewPr varScale="1">
        <p:scale>
          <a:sx n="125" d="100"/>
          <a:sy n="125" d="100"/>
        </p:scale>
        <p:origin x="96" y="5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45173-AC2F-4AB0-A080-B54CFDD74E9F}" type="datetimeFigureOut">
              <a:rPr lang="ko-KR" altLang="en-US" smtClean="0"/>
              <a:t>2022-09-21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857B1-020C-4301-94C6-FC04308D7C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9892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45173-AC2F-4AB0-A080-B54CFDD74E9F}" type="datetimeFigureOut">
              <a:rPr lang="ko-KR" altLang="en-US" smtClean="0"/>
              <a:t>2022-09-21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857B1-020C-4301-94C6-FC04308D7C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0130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45173-AC2F-4AB0-A080-B54CFDD74E9F}" type="datetimeFigureOut">
              <a:rPr lang="ko-KR" altLang="en-US" smtClean="0"/>
              <a:t>2022-09-21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857B1-020C-4301-94C6-FC04308D7C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1815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45173-AC2F-4AB0-A080-B54CFDD74E9F}" type="datetimeFigureOut">
              <a:rPr lang="ko-KR" altLang="en-US" smtClean="0"/>
              <a:t>2022-09-21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857B1-020C-4301-94C6-FC04308D7C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7446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45173-AC2F-4AB0-A080-B54CFDD74E9F}" type="datetimeFigureOut">
              <a:rPr lang="ko-KR" altLang="en-US" smtClean="0"/>
              <a:t>2022-09-21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857B1-020C-4301-94C6-FC04308D7C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8605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45173-AC2F-4AB0-A080-B54CFDD74E9F}" type="datetimeFigureOut">
              <a:rPr lang="ko-KR" altLang="en-US" smtClean="0"/>
              <a:t>2022-09-21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857B1-020C-4301-94C6-FC04308D7C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3041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45173-AC2F-4AB0-A080-B54CFDD74E9F}" type="datetimeFigureOut">
              <a:rPr lang="ko-KR" altLang="en-US" smtClean="0"/>
              <a:t>2022-09-21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857B1-020C-4301-94C6-FC04308D7C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7989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45173-AC2F-4AB0-A080-B54CFDD74E9F}" type="datetimeFigureOut">
              <a:rPr lang="ko-KR" altLang="en-US" smtClean="0"/>
              <a:t>2022-09-21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857B1-020C-4301-94C6-FC04308D7C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2405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45173-AC2F-4AB0-A080-B54CFDD74E9F}" type="datetimeFigureOut">
              <a:rPr lang="ko-KR" altLang="en-US" smtClean="0"/>
              <a:t>2022-09-21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857B1-020C-4301-94C6-FC04308D7C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0163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45173-AC2F-4AB0-A080-B54CFDD74E9F}" type="datetimeFigureOut">
              <a:rPr lang="ko-KR" altLang="en-US" smtClean="0"/>
              <a:t>2022-09-21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857B1-020C-4301-94C6-FC04308D7C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7113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45173-AC2F-4AB0-A080-B54CFDD74E9F}" type="datetimeFigureOut">
              <a:rPr lang="ko-KR" altLang="en-US" smtClean="0"/>
              <a:t>2022-09-21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857B1-020C-4301-94C6-FC04308D7C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035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145173-AC2F-4AB0-A080-B54CFDD74E9F}" type="datetimeFigureOut">
              <a:rPr lang="ko-KR" altLang="en-US" smtClean="0"/>
              <a:t>2022-09-21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9857B1-020C-4301-94C6-FC04308D7C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8820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Physic Material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13928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Physic Material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48224" y="1825625"/>
            <a:ext cx="429555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400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Physic Material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43829" y="2118360"/>
            <a:ext cx="7504342" cy="2486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271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Physic Material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Dynamic Friction – </a:t>
            </a:r>
            <a:r>
              <a:rPr lang="ko-KR" altLang="en-US" dirty="0" smtClean="0"/>
              <a:t>이동 마찰력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Static Friction – </a:t>
            </a:r>
            <a:r>
              <a:rPr lang="ko-KR" altLang="en-US" dirty="0" smtClean="0"/>
              <a:t>정지 마찰력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Bounciness – </a:t>
            </a:r>
            <a:r>
              <a:rPr lang="ko-KR" altLang="en-US" dirty="0" smtClean="0"/>
              <a:t>탄성</a:t>
            </a:r>
            <a:r>
              <a:rPr lang="en-US" altLang="ko-KR" dirty="0" smtClean="0"/>
              <a:t>, 1</a:t>
            </a:r>
            <a:r>
              <a:rPr lang="ko-KR" altLang="en-US" dirty="0" smtClean="0"/>
              <a:t>이 최대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Combine – </a:t>
            </a:r>
            <a:r>
              <a:rPr lang="ko-KR" altLang="en-US" dirty="0" smtClean="0"/>
              <a:t>다음 마찰력 결정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8140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 smtClean="0"/>
              <a:t>Rigidbody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256879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Rigidbody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7604" y="2117621"/>
            <a:ext cx="4798695" cy="4194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6752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Rigidbody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2607" y="1950720"/>
            <a:ext cx="5586785" cy="3893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6478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Rigidbody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Mass – </a:t>
            </a:r>
            <a:r>
              <a:rPr lang="ko-KR" altLang="en-US" dirty="0" smtClean="0"/>
              <a:t>질량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Drag – </a:t>
            </a:r>
            <a:r>
              <a:rPr lang="ko-KR" altLang="en-US" dirty="0" smtClean="0"/>
              <a:t>공기저항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Is Kinematic – </a:t>
            </a:r>
            <a:r>
              <a:rPr lang="ko-KR" altLang="en-US" dirty="0" smtClean="0"/>
              <a:t>체크하면 오브젝트끼리 부딪쳐도 움직이지 않음</a:t>
            </a:r>
            <a:r>
              <a:rPr lang="en-US" altLang="ko-KR" dirty="0" smtClean="0"/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Body Type </a:t>
            </a:r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Dynamic : </a:t>
            </a:r>
            <a:r>
              <a:rPr lang="ko-KR" altLang="en-US" dirty="0" smtClean="0"/>
              <a:t>모든 물리현상 사용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Kinematic : </a:t>
            </a:r>
            <a:r>
              <a:rPr lang="ko-KR" altLang="en-US" dirty="0" smtClean="0"/>
              <a:t>물리현상을 받지 않고 스크립트를 이용하여 연출할 때 사용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Static : </a:t>
            </a:r>
            <a:r>
              <a:rPr lang="ko-KR" altLang="en-US" dirty="0" smtClean="0"/>
              <a:t>모든 물리현상을 무시하며 자리에 고정시킬 때 사용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5425650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75</Words>
  <Application>Microsoft Office PowerPoint</Application>
  <PresentationFormat>와이드스크린</PresentationFormat>
  <Paragraphs>19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Physic Material</vt:lpstr>
      <vt:lpstr>Physic Material</vt:lpstr>
      <vt:lpstr>Physic Material</vt:lpstr>
      <vt:lpstr>Physic Material</vt:lpstr>
      <vt:lpstr>Rigidbody</vt:lpstr>
      <vt:lpstr>Rigidbody</vt:lpstr>
      <vt:lpstr>Rigidbody</vt:lpstr>
      <vt:lpstr>Rigidbody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Physic Material</dc:title>
  <dc:creator>HJ</dc:creator>
  <cp:lastModifiedBy>HJ</cp:lastModifiedBy>
  <cp:revision>2</cp:revision>
  <dcterms:created xsi:type="dcterms:W3CDTF">2022-09-21T03:29:41Z</dcterms:created>
  <dcterms:modified xsi:type="dcterms:W3CDTF">2022-09-21T03:31:51Z</dcterms:modified>
</cp:coreProperties>
</file>