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58" r:id="rId5"/>
    <p:sldId id="259" r:id="rId6"/>
    <p:sldId id="260" r:id="rId7"/>
    <p:sldId id="281" r:id="rId8"/>
    <p:sldId id="263" r:id="rId9"/>
    <p:sldId id="264" r:id="rId10"/>
    <p:sldId id="268" r:id="rId11"/>
    <p:sldId id="276" r:id="rId12"/>
    <p:sldId id="277" r:id="rId13"/>
    <p:sldId id="278" r:id="rId14"/>
    <p:sldId id="261" r:id="rId15"/>
    <p:sldId id="280" r:id="rId16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2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2022-08-25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vufori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vuforia.com/downloads/sd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228E-DEDA-44AA-A989-51D8DC7B0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유니티 개발 준비하기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36E06-1FF4-43B5-814A-5639E1A0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2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F65198-7D76-4537-A4A9-8327E7F9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빌드 준비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A286FC8-8D51-4AEB-9ABE-FC0FB40D6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0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2042-72F5-40EA-9417-B020677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앱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F1A41-6317-4076-BC87-AC0CFA3D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30D319-6F5A-4C78-AC58-36DE985F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908720"/>
            <a:ext cx="5972175" cy="57816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B8DAF1-26CC-49A8-B9B6-5FCC9B7A8148}"/>
              </a:ext>
            </a:extLst>
          </p:cNvPr>
          <p:cNvSpPr/>
          <p:nvPr/>
        </p:nvSpPr>
        <p:spPr>
          <a:xfrm>
            <a:off x="1683292" y="6427847"/>
            <a:ext cx="1080120" cy="169505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523759-72FB-4F1D-9986-D5FC84B2F04D}"/>
              </a:ext>
            </a:extLst>
          </p:cNvPr>
          <p:cNvSpPr/>
          <p:nvPr/>
        </p:nvSpPr>
        <p:spPr>
          <a:xfrm>
            <a:off x="2763412" y="6427847"/>
            <a:ext cx="1080120" cy="169505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7E18E-958C-4D9E-9F0F-08EEA5CDB563}"/>
              </a:ext>
            </a:extLst>
          </p:cNvPr>
          <p:cNvSpPr txBox="1"/>
          <p:nvPr/>
        </p:nvSpPr>
        <p:spPr>
          <a:xfrm>
            <a:off x="2086134" y="6153574"/>
            <a:ext cx="27443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59F5D-79B4-4AAA-9603-B30C203B9C54}"/>
              </a:ext>
            </a:extLst>
          </p:cNvPr>
          <p:cNvSpPr txBox="1"/>
          <p:nvPr/>
        </p:nvSpPr>
        <p:spPr>
          <a:xfrm>
            <a:off x="3166254" y="6153574"/>
            <a:ext cx="27443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0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1C638-5E58-4A5A-802F-7C7573D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241AD-ABC7-4694-9000-A97548DD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Platform</a:t>
            </a:r>
          </a:p>
          <a:p>
            <a:pPr lvl="1"/>
            <a:r>
              <a:rPr lang="ko-KR" altLang="en-US" dirty="0"/>
              <a:t>프로젝트의 모든 리소스를 해당 플랫폼에 맞도록 변환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Player Settings…</a:t>
            </a:r>
          </a:p>
          <a:p>
            <a:pPr lvl="1"/>
            <a:r>
              <a:rPr lang="ko-KR" altLang="en-US" dirty="0"/>
              <a:t>대부분의</a:t>
            </a:r>
            <a:r>
              <a:rPr lang="en-US" altLang="ko-KR" dirty="0"/>
              <a:t> VR/AR </a:t>
            </a:r>
            <a:r>
              <a:rPr lang="ko-KR" altLang="en-US" dirty="0"/>
              <a:t>앱은 가로 모드에 최적화</a:t>
            </a:r>
            <a:endParaRPr lang="en-US" altLang="ko-KR" dirty="0"/>
          </a:p>
          <a:p>
            <a:pPr lvl="2"/>
            <a:r>
              <a:rPr lang="en-US" altLang="ko-KR" dirty="0"/>
              <a:t>Orientation: ‘Landscape Left’ </a:t>
            </a:r>
            <a:r>
              <a:rPr lang="ko-KR" altLang="en-US" dirty="0"/>
              <a:t>추천</a:t>
            </a:r>
            <a:endParaRPr lang="en-US" altLang="ko-KR" dirty="0"/>
          </a:p>
          <a:p>
            <a:pPr lvl="1"/>
            <a:r>
              <a:rPr lang="en-US" altLang="ko-KR" dirty="0"/>
              <a:t>Package Name: </a:t>
            </a:r>
            <a:r>
              <a:rPr lang="ko-KR" altLang="en-US" dirty="0"/>
              <a:t>폰에 설치된 앱과 구별</a:t>
            </a:r>
            <a:endParaRPr lang="en-US" altLang="ko-KR" dirty="0"/>
          </a:p>
          <a:p>
            <a:pPr lvl="1"/>
            <a:r>
              <a:rPr lang="en-US" altLang="ko-KR" dirty="0"/>
              <a:t>Minimum API Level: 23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565F66-2472-49A4-96C4-548B106C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99" y="4688302"/>
            <a:ext cx="7042601" cy="179049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778224-96C6-412F-83A4-8B6DF7E11E44}"/>
              </a:ext>
            </a:extLst>
          </p:cNvPr>
          <p:cNvGrpSpPr/>
          <p:nvPr/>
        </p:nvGrpSpPr>
        <p:grpSpPr>
          <a:xfrm>
            <a:off x="1050699" y="4688302"/>
            <a:ext cx="7042601" cy="1800365"/>
            <a:chOff x="1050699" y="4688302"/>
            <a:chExt cx="7042601" cy="180036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16A6287-81D2-4D72-B21A-44CA126C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699" y="4688302"/>
              <a:ext cx="7042601" cy="1800365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7DD7E86-20F6-4DDB-8B21-16341169A7F6}"/>
                </a:ext>
              </a:extLst>
            </p:cNvPr>
            <p:cNvSpPr/>
            <p:nvPr/>
          </p:nvSpPr>
          <p:spPr>
            <a:xfrm>
              <a:off x="1248356" y="5955527"/>
              <a:ext cx="6488263" cy="2782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7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E215C-0642-4990-9C59-255F7ACC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2E9FC-E1E5-46BB-96C1-EB9EB294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개발자 옵션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USB </a:t>
            </a:r>
            <a:r>
              <a:rPr lang="ko-KR" altLang="en-US" dirty="0">
                <a:sym typeface="Wingdings" panose="05000000000000000000" pitchFamily="2" charset="2"/>
              </a:rPr>
              <a:t>디버깅 활성화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플레이스토어에서 </a:t>
            </a:r>
            <a:r>
              <a:rPr lang="ko-KR" altLang="en-US" dirty="0" err="1">
                <a:sym typeface="Wingdings" panose="05000000000000000000" pitchFamily="2" charset="2"/>
              </a:rPr>
              <a:t>인증받지</a:t>
            </a:r>
            <a:r>
              <a:rPr lang="ko-KR" altLang="en-US" dirty="0">
                <a:sym typeface="Wingdings" panose="05000000000000000000" pitchFamily="2" charset="2"/>
              </a:rPr>
              <a:t> 않은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apk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파일들을 설치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3152E0-8EA2-4D36-997D-5EB033AD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01" y="571480"/>
            <a:ext cx="3476709" cy="595386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708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E1C1-699A-481B-A83B-8EA7CE9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#1: </a:t>
            </a:r>
            <a:r>
              <a:rPr lang="ko-KR" altLang="en-US" dirty="0" err="1"/>
              <a:t>뷰포리아</a:t>
            </a:r>
            <a:r>
              <a:rPr lang="ko-KR" altLang="en-US" dirty="0"/>
              <a:t> 개발자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7CE-55CA-4841-84AA-4BAE07C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홈페이지 로그인 후 </a:t>
            </a:r>
            <a:r>
              <a:rPr lang="en-US" altLang="ko-KR" dirty="0"/>
              <a:t>‘Account Info’</a:t>
            </a:r>
            <a:r>
              <a:rPr lang="ko-KR" altLang="en-US" dirty="0"/>
              <a:t> 캡쳐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스마트캠퍼스에 업로드</a:t>
            </a:r>
            <a:endParaRPr lang="en-US" altLang="ko-KR" dirty="0"/>
          </a:p>
          <a:p>
            <a:pPr lvl="1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_1.jpg </a:t>
            </a:r>
            <a:r>
              <a:rPr lang="ko-KR" altLang="en-US" dirty="0"/>
              <a:t>또는 학번</a:t>
            </a:r>
            <a:r>
              <a:rPr lang="en-US" altLang="ko-KR" dirty="0"/>
              <a:t>_1.png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: 2022/08/31, 23:59</a:t>
            </a:r>
          </a:p>
          <a:p>
            <a:pPr lvl="1"/>
            <a:r>
              <a:rPr lang="ko-KR" altLang="en-US" dirty="0"/>
              <a:t>연장 제출 불가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A0AFF-E94A-4515-A266-F5C22ADE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94" y="1916832"/>
            <a:ext cx="413385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19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6264_2679376/fImage5113325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6264_2679376/fImage19609225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92A4-43FF-4DBE-9374-C789EB3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65CD-1074-4138-9A83-B73EAFAD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뷰포리아란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뷰포리아</a:t>
            </a:r>
            <a:r>
              <a:rPr lang="ko-KR" altLang="en-US" dirty="0"/>
              <a:t> </a:t>
            </a:r>
            <a:r>
              <a:rPr lang="en-US" altLang="ko-KR" dirty="0"/>
              <a:t>SDK</a:t>
            </a:r>
          </a:p>
          <a:p>
            <a:endParaRPr lang="en-US" altLang="ko-KR" dirty="0"/>
          </a:p>
          <a:p>
            <a:r>
              <a:rPr lang="ko-KR" altLang="en-US" dirty="0"/>
              <a:t>안드로이드 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iOS </a:t>
            </a:r>
            <a:r>
              <a:rPr lang="ko-KR" altLang="en-US" dirty="0"/>
              <a:t>빌드</a:t>
            </a:r>
          </a:p>
        </p:txBody>
      </p:sp>
    </p:spTree>
    <p:extLst>
      <p:ext uri="{BB962C8B-B14F-4D97-AF65-F5344CB8AC3E}">
        <p14:creationId xmlns:p14="http://schemas.microsoft.com/office/powerpoint/2010/main" val="283848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8998D-A918-497F-8321-232ACC5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증강현실 </a:t>
            </a:r>
            <a:r>
              <a:rPr lang="en-US" altLang="ko-KR" dirty="0"/>
              <a:t>SDK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5CF5F84-B974-4445-8399-3D1DF62807B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428750"/>
          <a:ext cx="864095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520574764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51709097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686831435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103878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증강현실</a:t>
                      </a:r>
                      <a:r>
                        <a:rPr lang="en-US" altLang="ko-KR" dirty="0"/>
                        <a:t> SDK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플랫폼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유니티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 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73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뷰포리아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</a:t>
                      </a:r>
                      <a:r>
                        <a:rPr lang="en-US" altLang="ko-KR" dirty="0"/>
                        <a:t>, iOS, UWP</a:t>
                      </a:r>
                      <a:r>
                        <a:rPr lang="en-US" altLang="ko-KR" baseline="30000" dirty="0"/>
                        <a:t>*</a:t>
                      </a:r>
                      <a:endParaRPr lang="ko-KR" altLang="en-US" baseline="30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유료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3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ARCore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유니티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언리얼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2017.2 </a:t>
                      </a:r>
                      <a:r>
                        <a:rPr lang="ko-KR" altLang="en-US" sz="1800" dirty="0"/>
                        <a:t>버전 이후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56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Wikitude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</a:t>
                      </a:r>
                      <a:r>
                        <a:rPr lang="en-US" altLang="ko-KR" dirty="0"/>
                        <a:t>, iOS, </a:t>
                      </a:r>
                      <a:r>
                        <a:rPr lang="ko-KR" altLang="en-US" dirty="0" err="1"/>
                        <a:t>스마트글래스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3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EasyAR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</a:t>
                      </a:r>
                      <a:r>
                        <a:rPr lang="en-US" altLang="ko-KR" dirty="0"/>
                        <a:t>, iOS, UWAP, Mac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8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ARToolKit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</a:t>
                      </a:r>
                      <a:r>
                        <a:rPr lang="en-US" altLang="ko-KR" dirty="0"/>
                        <a:t>, iOS, Mac, </a:t>
                      </a:r>
                      <a:r>
                        <a:rPr lang="ko-KR" altLang="en-US" dirty="0"/>
                        <a:t>리눅스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18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ARKit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7146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D4F001-FB76-4B13-ADD5-DC698BF81078}"/>
              </a:ext>
            </a:extLst>
          </p:cNvPr>
          <p:cNvSpPr txBox="1"/>
          <p:nvPr/>
        </p:nvSpPr>
        <p:spPr>
          <a:xfrm>
            <a:off x="0" y="0"/>
            <a:ext cx="273254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200" b="1" i="1" dirty="0">
                <a:latin typeface="Trebuchet MS" panose="020B0603020202020204" pitchFamily="34" charset="0"/>
                <a:ea typeface="맑은 고딕" panose="020B0503020000020004" pitchFamily="50" charset="-127"/>
              </a:rPr>
              <a:t>UWP: Universal Windows Platform</a:t>
            </a:r>
            <a:endParaRPr lang="ko-KR" altLang="en-US" sz="1200" b="1" i="1" dirty="0"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5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2A0E-4240-47CE-A23C-FED37926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en-US" altLang="ko-KR" dirty="0"/>
              <a:t>(</a:t>
            </a:r>
            <a:r>
              <a:rPr lang="en-US" altLang="ko-KR" dirty="0" err="1"/>
              <a:t>Vuforia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831B8-B7C8-4015-82AB-AD12C00B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퀄컴에서</a:t>
            </a:r>
            <a:r>
              <a:rPr lang="ko-KR" altLang="en-US" dirty="0"/>
              <a:t> 제작한 </a:t>
            </a:r>
            <a:r>
              <a:rPr lang="en-US" altLang="ko-KR" dirty="0"/>
              <a:t>AR </a:t>
            </a:r>
            <a:r>
              <a:rPr lang="ko-KR" altLang="en-US" dirty="0"/>
              <a:t>소프트웨어 플랫폼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지원 환경</a:t>
            </a:r>
            <a:endParaRPr lang="en-US" altLang="ko-KR" dirty="0"/>
          </a:p>
          <a:p>
            <a:pPr lvl="1"/>
            <a:r>
              <a:rPr lang="en-US" altLang="ko-KR" dirty="0"/>
              <a:t>iOS</a:t>
            </a:r>
          </a:p>
          <a:p>
            <a:pPr lvl="1"/>
            <a:r>
              <a:rPr lang="en-US" altLang="ko-KR" dirty="0"/>
              <a:t>Android</a:t>
            </a:r>
          </a:p>
          <a:p>
            <a:pPr lvl="1"/>
            <a:r>
              <a:rPr lang="en-US" altLang="ko-KR" dirty="0"/>
              <a:t>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E4C30-C116-4D80-A005-6A00686E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뷰포리아의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0C-5B6C-43DC-9ED1-903BA25D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인식</a:t>
            </a:r>
            <a:endParaRPr lang="en-US" altLang="ko-KR" dirty="0"/>
          </a:p>
          <a:p>
            <a:pPr lvl="1"/>
            <a:r>
              <a:rPr lang="ko-KR" altLang="en-US" dirty="0"/>
              <a:t>특정 단면</a:t>
            </a:r>
            <a:r>
              <a:rPr lang="en-US" altLang="ko-KR" dirty="0"/>
              <a:t> </a:t>
            </a:r>
            <a:r>
              <a:rPr lang="ko-KR" altLang="en-US" dirty="0"/>
              <a:t>이미지 인식</a:t>
            </a:r>
            <a:endParaRPr lang="en-US" altLang="ko-KR" dirty="0"/>
          </a:p>
          <a:p>
            <a:pPr lvl="1"/>
            <a:r>
              <a:rPr lang="ko-KR" altLang="en-US" dirty="0"/>
              <a:t>여러 개의 이미지 인식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특정한 모양 인식</a:t>
            </a:r>
            <a:endParaRPr lang="en-US" altLang="ko-KR" dirty="0"/>
          </a:p>
          <a:p>
            <a:pPr lvl="1"/>
            <a:r>
              <a:rPr lang="ko-KR" altLang="en-US" dirty="0"/>
              <a:t>박스</a:t>
            </a:r>
            <a:r>
              <a:rPr lang="en-US" altLang="ko-KR" dirty="0"/>
              <a:t>, </a:t>
            </a:r>
            <a:r>
              <a:rPr lang="ko-KR" altLang="en-US" dirty="0"/>
              <a:t>원통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512</a:t>
            </a:r>
            <a:r>
              <a:rPr lang="ko-KR" altLang="en-US" dirty="0"/>
              <a:t>가지의 암호화된 마커 제공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만개까지의 영어 단어 인식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더 이상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지원안함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물리적 환경을 </a:t>
            </a:r>
            <a:r>
              <a:rPr lang="en-US" altLang="ko-KR" dirty="0"/>
              <a:t>3D </a:t>
            </a:r>
            <a:r>
              <a:rPr lang="ko-KR" altLang="en-US" dirty="0"/>
              <a:t>공간으로 재구성 가능</a:t>
            </a:r>
          </a:p>
        </p:txBody>
      </p:sp>
    </p:spTree>
    <p:extLst>
      <p:ext uri="{BB962C8B-B14F-4D97-AF65-F5344CB8AC3E}">
        <p14:creationId xmlns:p14="http://schemas.microsoft.com/office/powerpoint/2010/main" val="253105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8E03-DD7B-4C6A-93CF-923EACF4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개발자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E671-8D7C-4F7D-96BD-62085D13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https://developer.vuforia.com/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6F009F-90F6-4066-B4CF-13CE3B011876}"/>
              </a:ext>
            </a:extLst>
          </p:cNvPr>
          <p:cNvGrpSpPr/>
          <p:nvPr/>
        </p:nvGrpSpPr>
        <p:grpSpPr>
          <a:xfrm>
            <a:off x="179512" y="2138466"/>
            <a:ext cx="8784976" cy="930494"/>
            <a:chOff x="179512" y="2138466"/>
            <a:chExt cx="8784976" cy="9304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9CA9AA-7B67-4733-9500-F2D9D88A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138466"/>
              <a:ext cx="8784976" cy="930494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FE9A483-4914-49E5-B5CC-5EB0E03BAE9F}"/>
                </a:ext>
              </a:extLst>
            </p:cNvPr>
            <p:cNvSpPr/>
            <p:nvPr/>
          </p:nvSpPr>
          <p:spPr>
            <a:xfrm>
              <a:off x="8300374" y="2228927"/>
              <a:ext cx="648072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C3425C-6D5C-4F3E-9D47-E73A21A37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en-US" altLang="ko-KR" dirty="0"/>
              <a:t> </a:t>
            </a:r>
            <a:r>
              <a:rPr lang="ko-KR" altLang="en-US" dirty="0"/>
              <a:t>유니티 </a:t>
            </a:r>
            <a:r>
              <a:rPr lang="en-US" altLang="ko-KR" dirty="0"/>
              <a:t>SDK </a:t>
            </a:r>
            <a:r>
              <a:rPr lang="ko-KR" altLang="en-US" dirty="0"/>
              <a:t>설치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DB07FB5-8450-4E5B-8893-088CC0B47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3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B9EAD-623A-4F66-A8C9-624668CD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유니티 </a:t>
            </a:r>
            <a:r>
              <a:rPr lang="en-US" altLang="ko-KR" dirty="0"/>
              <a:t>SDK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B029-0D5F-4687-8F2C-F3C5DB17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https://developer.vuforia.com/downloads/sdk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E863A-6DBF-47C5-B5DD-678D4120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92941"/>
            <a:ext cx="7488832" cy="437727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7EA215D-4090-4806-AF98-8F816C5DA70A}"/>
              </a:ext>
            </a:extLst>
          </p:cNvPr>
          <p:cNvSpPr/>
          <p:nvPr/>
        </p:nvSpPr>
        <p:spPr>
          <a:xfrm>
            <a:off x="1526650" y="5573864"/>
            <a:ext cx="6599583" cy="22263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6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E076-9DA1-4B9D-AB8A-3DD502FB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유니티 </a:t>
            </a:r>
            <a:r>
              <a:rPr lang="en-US" altLang="ko-KR" dirty="0"/>
              <a:t>SDK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20EF7-70B0-40B6-9CA3-E0DEADAE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add-vuforia-package-10-9-3.unitypackage</a:t>
            </a:r>
          </a:p>
          <a:p>
            <a:pPr lvl="1"/>
            <a:r>
              <a:rPr lang="ko-KR" altLang="en-US" dirty="0"/>
              <a:t>프로젝트 탭에 드래그 하여 </a:t>
            </a:r>
            <a:r>
              <a:rPr lang="en-US" altLang="ko-KR" dirty="0"/>
              <a:t>Import</a:t>
            </a:r>
          </a:p>
          <a:p>
            <a:pPr lvl="1"/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프로젝트를 생성할 때마다 수행</a:t>
            </a:r>
          </a:p>
        </p:txBody>
      </p:sp>
    </p:spTree>
    <p:extLst>
      <p:ext uri="{BB962C8B-B14F-4D97-AF65-F5344CB8AC3E}">
        <p14:creationId xmlns:p14="http://schemas.microsoft.com/office/powerpoint/2010/main" val="157464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75000"/>
                <a:tint val="66000"/>
                <a:satMod val="160000"/>
              </a:schemeClr>
            </a:gs>
            <a:gs pos="50000">
              <a:schemeClr val="accent6">
                <a:lumMod val="75000"/>
                <a:tint val="44500"/>
                <a:satMod val="160000"/>
              </a:schemeClr>
            </a:gs>
            <a:gs pos="100000">
              <a:schemeClr val="accent6">
                <a:lumMod val="75000"/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b="1" i="1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76479</TotalTime>
  <Words>291</Words>
  <Application>Microsoft Office PowerPoint</Application>
  <PresentationFormat>화면 슬라이드 쇼(4:3)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Tahoma</vt:lpstr>
      <vt:lpstr>Trebuchet MS</vt:lpstr>
      <vt:lpstr>Verdana</vt:lpstr>
      <vt:lpstr>Wingdings</vt:lpstr>
      <vt:lpstr>맑은 고딕</vt:lpstr>
      <vt:lpstr>Office 테마</vt:lpstr>
      <vt:lpstr>뷰포리아 유니티 개발 준비하기</vt:lpstr>
      <vt:lpstr>목차</vt:lpstr>
      <vt:lpstr>증강현실 SDK</vt:lpstr>
      <vt:lpstr>뷰포리아(Vuforia)란?</vt:lpstr>
      <vt:lpstr>뷰포리아의 특징</vt:lpstr>
      <vt:lpstr>뷰포리아 개발자 등록</vt:lpstr>
      <vt:lpstr>뷰포리아 유니티 SDK 설치</vt:lpstr>
      <vt:lpstr>뷰포리아 유니티 SDK 다운로드</vt:lpstr>
      <vt:lpstr>뷰포리아 유니티 SDK 설치</vt:lpstr>
      <vt:lpstr>안드로이드 빌드 준비</vt:lpstr>
      <vt:lpstr>안드로이드 앱 빌드</vt:lpstr>
      <vt:lpstr>Build Settings</vt:lpstr>
      <vt:lpstr>안드로이드 폰 설정</vt:lpstr>
      <vt:lpstr>과제 #1: 뷰포리아 개발자 등록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2104</cp:revision>
  <cp:lastPrinted>2015-07-22T04:24:45Z</cp:lastPrinted>
  <dcterms:created xsi:type="dcterms:W3CDTF">2009-01-13T03:03:42Z</dcterms:created>
  <dcterms:modified xsi:type="dcterms:W3CDTF">2022-08-25T12:09:23Z</dcterms:modified>
</cp:coreProperties>
</file>