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07" r:id="rId4"/>
    <p:sldId id="283" r:id="rId5"/>
    <p:sldId id="323" r:id="rId6"/>
    <p:sldId id="258" r:id="rId7"/>
    <p:sldId id="259" r:id="rId8"/>
    <p:sldId id="284" r:id="rId9"/>
    <p:sldId id="260" r:id="rId10"/>
    <p:sldId id="299" r:id="rId11"/>
    <p:sldId id="262" r:id="rId12"/>
    <p:sldId id="263" r:id="rId13"/>
    <p:sldId id="285" r:id="rId14"/>
    <p:sldId id="264" r:id="rId15"/>
    <p:sldId id="266" r:id="rId16"/>
    <p:sldId id="269" r:id="rId17"/>
    <p:sldId id="286" r:id="rId18"/>
    <p:sldId id="302" r:id="rId19"/>
    <p:sldId id="301" r:id="rId20"/>
    <p:sldId id="300" r:id="rId21"/>
    <p:sldId id="303" r:id="rId22"/>
    <p:sldId id="322" r:id="rId23"/>
    <p:sldId id="304" r:id="rId24"/>
    <p:sldId id="305" r:id="rId25"/>
    <p:sldId id="321" r:id="rId26"/>
    <p:sldId id="308" r:id="rId27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D81E85-AC0B-4693-9586-A96A0281FF10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2022/10/4</a:t>
            </a:fld>
            <a:r>
              <a:rPr kumimoji="0" lang="ko-KR" altLang="en-US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2022-10-04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vuforia.com/targetmanager/project/checkDeviceProjectsCreated?dataRequestedForUse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2_ar\06_drone_navigation\drone_example.mp4" TargetMode="External"/><Relationship Id="rId1" Type="http://schemas.microsoft.com/office/2007/relationships/media" Target="file:///D:\clouds\Dropbox\lectures\2_ar\06_drone_navigation\drone_example.mp4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vuforia.com/targetmanager/licenseManager/licenseLi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증강현실 캐릭터 제어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D4-4821-4E8B-8C95-742835B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9015-EE2C-4177-93E5-091E4F24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29A7A5-75FB-4C97-A762-70B49D4A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5" y="1227485"/>
            <a:ext cx="41529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16F26C-D977-4315-9A5B-65D7BFEEAFB0}"/>
              </a:ext>
            </a:extLst>
          </p:cNvPr>
          <p:cNvSpPr/>
          <p:nvPr/>
        </p:nvSpPr>
        <p:spPr>
          <a:xfrm>
            <a:off x="202395" y="2681630"/>
            <a:ext cx="2065349" cy="35965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A985-524F-440B-A97B-142831352ECB}"/>
              </a:ext>
            </a:extLst>
          </p:cNvPr>
          <p:cNvGrpSpPr/>
          <p:nvPr/>
        </p:nvGrpSpPr>
        <p:grpSpPr>
          <a:xfrm>
            <a:off x="3331380" y="2060848"/>
            <a:ext cx="5610225" cy="4333875"/>
            <a:chOff x="3331380" y="2060848"/>
            <a:chExt cx="5610225" cy="43338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34600F-C0A5-421F-8AF2-3B65D53E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1380" y="2060848"/>
              <a:ext cx="5610225" cy="43338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5772C5-5065-450A-BC65-3298573F59B2}"/>
                </a:ext>
              </a:extLst>
            </p:cNvPr>
            <p:cNvSpPr/>
            <p:nvPr/>
          </p:nvSpPr>
          <p:spPr>
            <a:xfrm>
              <a:off x="3353615" y="2861459"/>
              <a:ext cx="3985648" cy="4111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C5CB11-A473-4133-8CDA-A728FB7C9381}"/>
                </a:ext>
              </a:extLst>
            </p:cNvPr>
            <p:cNvSpPr/>
            <p:nvPr/>
          </p:nvSpPr>
          <p:spPr>
            <a:xfrm>
              <a:off x="3339401" y="5253790"/>
              <a:ext cx="232508" cy="247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1410470-E71E-4FD7-B86D-DD32035FE48C}"/>
                </a:ext>
              </a:extLst>
            </p:cNvPr>
            <p:cNvSpPr/>
            <p:nvPr/>
          </p:nvSpPr>
          <p:spPr>
            <a:xfrm>
              <a:off x="4644008" y="5980962"/>
              <a:ext cx="1243445" cy="3596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37BB-D175-408C-BECB-1F1137E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4792B-E8A1-4F22-A313-F4B9580F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337DC-2A13-4F8B-82CD-074138C9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5295843"/>
            <a:ext cx="5494180" cy="1298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506D974-0C77-4B99-992B-1EAB67A8A689}"/>
              </a:ext>
            </a:extLst>
          </p:cNvPr>
          <p:cNvGrpSpPr/>
          <p:nvPr/>
        </p:nvGrpSpPr>
        <p:grpSpPr>
          <a:xfrm>
            <a:off x="3629644" y="1283350"/>
            <a:ext cx="5082998" cy="4320548"/>
            <a:chOff x="971520" y="2060780"/>
            <a:chExt cx="5082998" cy="43205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A37D62-4A3E-41E8-AA80-E748BF9DD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00" t="30400" r="72050" b="22000"/>
            <a:stretch/>
          </p:blipFill>
          <p:spPr>
            <a:xfrm>
              <a:off x="971520" y="2060780"/>
              <a:ext cx="5082998" cy="43205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649A18E-21F6-4182-BE84-7438C664B942}"/>
                </a:ext>
              </a:extLst>
            </p:cNvPr>
            <p:cNvSpPr/>
            <p:nvPr/>
          </p:nvSpPr>
          <p:spPr>
            <a:xfrm>
              <a:off x="5580112" y="3777916"/>
              <a:ext cx="363488" cy="1877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0604-E32B-48D4-9C70-66D2B86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E0E6-D6A0-4BDB-9339-C8920E4B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ARCamera</a:t>
            </a:r>
            <a:r>
              <a:rPr lang="en-US" altLang="ko-KR" dirty="0"/>
              <a:t>’ </a:t>
            </a:r>
            <a:r>
              <a:rPr lang="en-US" altLang="ko-KR" dirty="0">
                <a:sym typeface="Wingdings" panose="05000000000000000000" pitchFamily="2" charset="2"/>
              </a:rPr>
              <a:t> ‘Open </a:t>
            </a:r>
            <a:r>
              <a:rPr lang="en-US" altLang="ko-KR" dirty="0" err="1">
                <a:sym typeface="Wingdings" panose="05000000000000000000" pitchFamily="2" charset="2"/>
              </a:rPr>
              <a:t>Vuforia</a:t>
            </a:r>
            <a:r>
              <a:rPr lang="en-US" altLang="ko-KR" dirty="0">
                <a:sym typeface="Wingdings" panose="05000000000000000000" pitchFamily="2" charset="2"/>
              </a:rPr>
              <a:t> configuration’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‘App License Key’</a:t>
            </a:r>
            <a:r>
              <a:rPr lang="ko-KR" altLang="en-US" dirty="0">
                <a:sym typeface="Wingdings" panose="05000000000000000000" pitchFamily="2" charset="2"/>
              </a:rPr>
              <a:t>에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173FFC-CE95-4A33-9628-34EBA1086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"/>
          <a:stretch/>
        </p:blipFill>
        <p:spPr>
          <a:xfrm>
            <a:off x="179512" y="2607300"/>
            <a:ext cx="8771982" cy="2009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D78A2E-973F-4B55-AA06-FD40C3A3C227}"/>
              </a:ext>
            </a:extLst>
          </p:cNvPr>
          <p:cNvSpPr/>
          <p:nvPr/>
        </p:nvSpPr>
        <p:spPr>
          <a:xfrm>
            <a:off x="4644007" y="4418080"/>
            <a:ext cx="4307487" cy="17646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4B4E45-3BCF-47A2-A1A4-5C666110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82" y="2614396"/>
            <a:ext cx="4412933" cy="2686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3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E85FD8-8C07-4C6A-8806-3217BDA73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인식 </a:t>
            </a:r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9C6DFF-0146-4F90-BD0C-1F9DA5925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6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7FC3-A96B-4940-B30C-32BCEE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인식할 대상 이미지를 등록할 </a:t>
            </a:r>
            <a:r>
              <a:rPr lang="en-US" altLang="ko-KR" dirty="0"/>
              <a:t>DB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8BFF-722E-4E04-9F08-4ED5D1D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</a:p>
          <a:p>
            <a:pPr lvl="3"/>
            <a:r>
              <a:rPr lang="en-US" altLang="ko-KR" dirty="0">
                <a:hlinkClick r:id="rId2"/>
              </a:rPr>
              <a:t>https://developer.vuforia.com/targetmanager/project/checkDeviceProjectsCreated?dataRequestedForUserId</a:t>
            </a:r>
            <a:r>
              <a:rPr lang="en-US" altLang="ko-KR" dirty="0"/>
              <a:t>=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EB0C8E-ECB6-465B-909A-93FCA335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69840"/>
            <a:ext cx="4705350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4FEC99-D0C7-4C60-9251-D3E1E536C38D}"/>
              </a:ext>
            </a:extLst>
          </p:cNvPr>
          <p:cNvSpPr/>
          <p:nvPr/>
        </p:nvSpPr>
        <p:spPr>
          <a:xfrm>
            <a:off x="995663" y="3383906"/>
            <a:ext cx="1661584" cy="39303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83ABA0-CE22-4F05-8EB8-F186C43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05064"/>
            <a:ext cx="5724525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2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C4E5-87AE-4730-8924-F7BF2119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이미지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7B9A5-E3AD-40FB-8800-FEA39781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8C51A-F020-4701-B984-4AFDC0F8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"/>
          <a:stretch/>
        </p:blipFill>
        <p:spPr>
          <a:xfrm>
            <a:off x="187532" y="3933056"/>
            <a:ext cx="8776955" cy="2360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51B34B-D14C-4097-A1CD-4950067A28AC}"/>
              </a:ext>
            </a:extLst>
          </p:cNvPr>
          <p:cNvSpPr/>
          <p:nvPr/>
        </p:nvSpPr>
        <p:spPr>
          <a:xfrm>
            <a:off x="187533" y="537321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8A04A8-788D-421D-8D45-7EB9531FD4BF}"/>
              </a:ext>
            </a:extLst>
          </p:cNvPr>
          <p:cNvGrpSpPr/>
          <p:nvPr/>
        </p:nvGrpSpPr>
        <p:grpSpPr>
          <a:xfrm>
            <a:off x="3923928" y="203200"/>
            <a:ext cx="5256584" cy="5400675"/>
            <a:chOff x="3707904" y="203200"/>
            <a:chExt cx="5256584" cy="54006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745223-5DF4-4986-B6E8-1F4C193D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904" y="203200"/>
              <a:ext cx="4857750" cy="54006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A17F8-B4C3-4AEA-BE43-1AA3877B812A}"/>
                </a:ext>
              </a:extLst>
            </p:cNvPr>
            <p:cNvSpPr txBox="1"/>
            <p:nvPr/>
          </p:nvSpPr>
          <p:spPr>
            <a:xfrm>
              <a:off x="3791276" y="3520021"/>
              <a:ext cx="517321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여기에 적은 수치에 근거하여 가상물체가 화면에 나타나는 크기가 결정됨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228BD3-EED2-4AAE-85A0-E4F58B5478F4}"/>
                </a:ext>
              </a:extLst>
            </p:cNvPr>
            <p:cNvSpPr txBox="1"/>
            <p:nvPr/>
          </p:nvSpPr>
          <p:spPr>
            <a:xfrm>
              <a:off x="3791276" y="4884056"/>
              <a:ext cx="166263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대상을 구분하는 이름</a:t>
              </a:r>
              <a:endParaRPr lang="ko-KR" altLang="en-US" sz="1200" b="1" dirty="0">
                <a:solidFill>
                  <a:srgbClr val="C0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83D3E58-B110-45A3-A563-AB48585CB6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"/>
          <a:stretch/>
        </p:blipFill>
        <p:spPr>
          <a:xfrm>
            <a:off x="187533" y="3933056"/>
            <a:ext cx="8776955" cy="2743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6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5CB91-91C2-4452-A01E-F43AD7DD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D82F-322B-488F-8B42-C2E2CA11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CEEB7-F496-4C85-8FC8-27EFD842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"/>
          <a:stretch/>
        </p:blipFill>
        <p:spPr>
          <a:xfrm>
            <a:off x="187533" y="1262037"/>
            <a:ext cx="8776955" cy="2743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48E622-849A-4415-9714-08A4CA43ED9F}"/>
              </a:ext>
            </a:extLst>
          </p:cNvPr>
          <p:cNvSpPr/>
          <p:nvPr/>
        </p:nvSpPr>
        <p:spPr>
          <a:xfrm>
            <a:off x="6673516" y="2695075"/>
            <a:ext cx="2261937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4A3ED-AE6A-43E1-87DA-061DD900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4247303"/>
            <a:ext cx="2847975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5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6D05ED-AC0B-416C-AD05-4A6CBBCD2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47688D2-25FB-448E-920B-09FAEF96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2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FABB0-ABF9-4D16-923D-F072555C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ImageTarget</a:t>
            </a:r>
            <a:r>
              <a:rPr lang="ko-KR" altLang="en-US" dirty="0"/>
              <a:t> 설정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2296A-1F16-47FE-B761-9B1950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 </a:t>
            </a:r>
            <a:r>
              <a:rPr lang="en-US" altLang="ko-KR" dirty="0"/>
              <a:t>‘</a:t>
            </a:r>
            <a:r>
              <a:rPr lang="en-US" altLang="ko-KR" dirty="0" err="1"/>
              <a:t>DroneTarget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en-US" altLang="ko-KR" dirty="0" err="1"/>
              <a:t>GoalTarget</a:t>
            </a:r>
            <a:r>
              <a:rPr lang="en-US" altLang="ko-KR" dirty="0"/>
              <a:t>’</a:t>
            </a:r>
            <a:r>
              <a:rPr lang="ko-KR" altLang="en-US" dirty="0"/>
              <a:t>으로 이름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‘sun’</a:t>
            </a:r>
            <a:r>
              <a:rPr lang="ko-KR" altLang="en-US" dirty="0"/>
              <a:t>과 </a:t>
            </a:r>
            <a:r>
              <a:rPr lang="en-US" altLang="ko-KR" dirty="0"/>
              <a:t>‘earth’ </a:t>
            </a:r>
            <a:r>
              <a:rPr lang="ko-KR" altLang="en-US" dirty="0"/>
              <a:t>마커를 갖고 있는 </a:t>
            </a:r>
            <a:r>
              <a:rPr lang="en-US" altLang="ko-KR" dirty="0"/>
              <a:t>DB Import</a:t>
            </a:r>
          </a:p>
          <a:p>
            <a:endParaRPr lang="en-US" altLang="ko-KR" dirty="0"/>
          </a:p>
          <a:p>
            <a:r>
              <a:rPr lang="en-US" altLang="ko-KR" dirty="0" err="1"/>
              <a:t>DroneTarget</a:t>
            </a:r>
            <a:endParaRPr lang="en-US" altLang="ko-KR" dirty="0"/>
          </a:p>
          <a:p>
            <a:pPr lvl="1"/>
            <a:r>
              <a:rPr lang="en-US" altLang="ko-KR" dirty="0"/>
              <a:t>‘Earth’</a:t>
            </a:r>
            <a:r>
              <a:rPr lang="ko-KR" altLang="en-US" dirty="0"/>
              <a:t> 마커 선택</a:t>
            </a:r>
            <a:endParaRPr lang="en-US" altLang="ko-KR" dirty="0"/>
          </a:p>
          <a:p>
            <a:pPr lvl="1"/>
            <a:r>
              <a:rPr lang="en-US" altLang="ko-KR" dirty="0"/>
              <a:t>Extended Tracking </a:t>
            </a:r>
            <a:r>
              <a:rPr lang="ko-KR" altLang="en-US" dirty="0"/>
              <a:t>활성화</a:t>
            </a:r>
            <a:endParaRPr lang="en-US" altLang="ko-KR" dirty="0"/>
          </a:p>
          <a:p>
            <a:pPr lvl="1"/>
            <a:r>
              <a:rPr lang="en-US" altLang="ko-KR" dirty="0"/>
              <a:t>Asset Store </a:t>
            </a:r>
            <a:r>
              <a:rPr lang="ko-KR" altLang="en-US" dirty="0"/>
              <a:t>에서 </a:t>
            </a:r>
            <a:r>
              <a:rPr lang="ko-KR" altLang="en-US" dirty="0" err="1"/>
              <a:t>드론과</a:t>
            </a:r>
            <a:r>
              <a:rPr lang="ko-KR" altLang="en-US" dirty="0"/>
              <a:t> 같은 비행체 형태의 모델 </a:t>
            </a:r>
            <a:r>
              <a:rPr lang="en-US" altLang="ko-KR" dirty="0"/>
              <a:t>Import</a:t>
            </a:r>
          </a:p>
          <a:p>
            <a:pPr lvl="2"/>
            <a:r>
              <a:rPr lang="ko-KR" altLang="en-US" dirty="0"/>
              <a:t>적절히 크기 조절 후 </a:t>
            </a:r>
            <a:r>
              <a:rPr lang="en-US" altLang="ko-KR" dirty="0" err="1"/>
              <a:t>DroneTarget</a:t>
            </a:r>
            <a:r>
              <a:rPr lang="en-US" altLang="ko-KR" dirty="0"/>
              <a:t> </a:t>
            </a:r>
            <a:r>
              <a:rPr lang="ko-KR" altLang="en-US" dirty="0"/>
              <a:t>의 하위개체로 이동</a:t>
            </a:r>
          </a:p>
        </p:txBody>
      </p:sp>
    </p:spTree>
    <p:extLst>
      <p:ext uri="{BB962C8B-B14F-4D97-AF65-F5344CB8AC3E}">
        <p14:creationId xmlns:p14="http://schemas.microsoft.com/office/powerpoint/2010/main" val="293411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FABB0-ABF9-4D16-923D-F072555C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ImageTarget</a:t>
            </a:r>
            <a:r>
              <a:rPr lang="ko-KR" altLang="en-US" dirty="0"/>
              <a:t> 설정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2296A-1F16-47FE-B761-9B1950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ring.png </a:t>
            </a:r>
            <a:r>
              <a:rPr lang="ko-KR" altLang="en-US" dirty="0"/>
              <a:t>리소스에 추가</a:t>
            </a:r>
            <a:endParaRPr lang="en-US" altLang="ko-KR" dirty="0"/>
          </a:p>
          <a:p>
            <a:pPr lvl="1"/>
            <a:r>
              <a:rPr lang="en-US" altLang="ko-KR" dirty="0"/>
              <a:t>Texture</a:t>
            </a:r>
            <a:r>
              <a:rPr lang="ko-KR" altLang="en-US" dirty="0"/>
              <a:t> </a:t>
            </a:r>
            <a:r>
              <a:rPr lang="en-US" altLang="ko-KR" dirty="0"/>
              <a:t>Type : Sprite (2D and UI)</a:t>
            </a:r>
          </a:p>
          <a:p>
            <a:endParaRPr lang="en-US" altLang="ko-KR" dirty="0"/>
          </a:p>
          <a:p>
            <a:r>
              <a:rPr lang="en-US" altLang="ko-KR" dirty="0" err="1"/>
              <a:t>GoalTarget</a:t>
            </a:r>
            <a:endParaRPr lang="en-US" altLang="ko-KR" dirty="0"/>
          </a:p>
          <a:p>
            <a:pPr lvl="1"/>
            <a:r>
              <a:rPr lang="en-US" altLang="ko-KR" dirty="0"/>
              <a:t>‘Sun’ </a:t>
            </a:r>
            <a:r>
              <a:rPr lang="ko-KR" altLang="en-US" dirty="0"/>
              <a:t>마커 선택</a:t>
            </a:r>
            <a:endParaRPr lang="en-US" altLang="ko-KR" dirty="0"/>
          </a:p>
          <a:p>
            <a:pPr lvl="1"/>
            <a:r>
              <a:rPr lang="ko-KR" altLang="en-US" dirty="0"/>
              <a:t>하위</a:t>
            </a:r>
            <a:r>
              <a:rPr lang="en-US" altLang="ko-KR" dirty="0"/>
              <a:t> </a:t>
            </a:r>
            <a:r>
              <a:rPr lang="ko-KR" altLang="en-US" dirty="0"/>
              <a:t>개체에 </a:t>
            </a:r>
            <a:r>
              <a:rPr lang="en-US" altLang="ko-KR" dirty="0"/>
              <a:t>‘Empty Object’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이름을 </a:t>
            </a:r>
            <a:r>
              <a:rPr lang="en-US" altLang="ko-KR" dirty="0"/>
              <a:t>‘ring’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2"/>
            <a:r>
              <a:rPr lang="en-US" altLang="ko-KR" dirty="0"/>
              <a:t>Component/Rendering/Sprite Renderer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en-US" altLang="ko-KR" dirty="0"/>
              <a:t>Inspector</a:t>
            </a:r>
            <a:r>
              <a:rPr lang="ko-KR" altLang="en-US" dirty="0"/>
              <a:t> 에서 </a:t>
            </a:r>
            <a:r>
              <a:rPr lang="en-US" altLang="ko-KR" dirty="0"/>
              <a:t>‘Sprite’ : ‘ring’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Color</a:t>
            </a:r>
            <a:r>
              <a:rPr lang="ko-KR" altLang="en-US" dirty="0"/>
              <a:t> 는 마음대로</a:t>
            </a:r>
            <a:endParaRPr lang="en-US" altLang="ko-KR" dirty="0"/>
          </a:p>
          <a:p>
            <a:pPr lvl="2"/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위에 온전히 배치되도록 회전과 크기 조절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9CF55-0A4C-4CCD-9C1B-F02F0CAD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860422"/>
            <a:ext cx="2448272" cy="2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라이센스 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인식 </a:t>
            </a:r>
            <a:r>
              <a:rPr lang="en-US" altLang="ko-KR" dirty="0"/>
              <a:t>DB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작업</a:t>
            </a:r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FABB0-ABF9-4D16-923D-F072555C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2296A-1F16-47FE-B761-9B1950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‘Vuforia Configuration’</a:t>
            </a:r>
          </a:p>
          <a:p>
            <a:pPr lvl="1"/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Simultaneous Tracked Images : 2</a:t>
            </a:r>
          </a:p>
          <a:p>
            <a:endParaRPr lang="en-US" altLang="ko-KR" dirty="0"/>
          </a:p>
          <a:p>
            <a:r>
              <a:rPr lang="en-US" altLang="ko-KR" dirty="0" err="1"/>
              <a:t>ARCamera</a:t>
            </a:r>
            <a:endParaRPr lang="en-US" altLang="ko-KR" dirty="0"/>
          </a:p>
          <a:p>
            <a:pPr lvl="1"/>
            <a:r>
              <a:rPr lang="en-US" altLang="ko-KR" dirty="0"/>
              <a:t>World Center Mode : SPECIFIC_TARGET</a:t>
            </a:r>
          </a:p>
          <a:p>
            <a:pPr lvl="2"/>
            <a:r>
              <a:rPr lang="en-US" altLang="ko-KR" dirty="0"/>
              <a:t>World Center : </a:t>
            </a:r>
            <a:r>
              <a:rPr lang="en-US" altLang="ko-KR" dirty="0" err="1"/>
              <a:t>DroneTarget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96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832B5-0885-4506-BE7E-F2D80BA4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 Mesh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9D18E-634E-4CA9-868A-5D18CE3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Plane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 err="1"/>
              <a:t>드론을</a:t>
            </a:r>
            <a:r>
              <a:rPr lang="ko-KR" altLang="en-US" dirty="0"/>
              <a:t> </a:t>
            </a:r>
            <a:r>
              <a:rPr lang="ko-KR" altLang="en-US" dirty="0" err="1"/>
              <a:t>움직일만큼의</a:t>
            </a:r>
            <a:r>
              <a:rPr lang="ko-KR" altLang="en-US" dirty="0"/>
              <a:t> 공간이 되도록 크게 설정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Navigation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Window/Navigation</a:t>
            </a:r>
          </a:p>
          <a:p>
            <a:pPr lvl="1"/>
            <a:r>
              <a:rPr lang="en-US" altLang="ko-KR" dirty="0"/>
              <a:t>‘Object’ </a:t>
            </a:r>
            <a:r>
              <a:rPr lang="ko-KR" altLang="en-US" dirty="0"/>
              <a:t>탭</a:t>
            </a:r>
            <a:endParaRPr lang="en-US" altLang="ko-KR" dirty="0"/>
          </a:p>
          <a:p>
            <a:pPr lvl="2"/>
            <a:r>
              <a:rPr lang="en-US" altLang="ko-KR" dirty="0"/>
              <a:t>‘Navigation Static’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‘Bake’ </a:t>
            </a:r>
            <a:r>
              <a:rPr lang="ko-KR" altLang="en-US" dirty="0"/>
              <a:t>탭으로 가서 </a:t>
            </a:r>
            <a:r>
              <a:rPr lang="en-US" altLang="ko-KR" dirty="0"/>
              <a:t>Bake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r>
              <a:rPr lang="en-US" altLang="ko-KR" dirty="0"/>
              <a:t>3D Plane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 err="1"/>
              <a:t>드론</a:t>
            </a:r>
            <a:r>
              <a:rPr lang="en-US" altLang="ko-KR" dirty="0"/>
              <a:t> </a:t>
            </a:r>
            <a:r>
              <a:rPr lang="ko-KR" altLang="en-US" dirty="0"/>
              <a:t>개체에 </a:t>
            </a:r>
            <a:r>
              <a:rPr lang="en-US" altLang="ko-KR" dirty="0"/>
              <a:t>Nav Mesh Agent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Component/Navigation/Nav Mesh Agent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3A1B0-99D1-49C3-BB09-D78A86E7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02" y="2636912"/>
            <a:ext cx="270585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6FD332-92EA-45F6-95FA-175AAC4C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0301E-2279-4393-9384-2BE0ABFD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설정값</a:t>
            </a:r>
            <a:r>
              <a:rPr lang="ko-KR" altLang="en-US" dirty="0"/>
              <a:t>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9A5C6-368C-4CA9-9E10-7D59F16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14983"/>
              </p:ext>
            </p:extLst>
          </p:nvPr>
        </p:nvGraphicFramePr>
        <p:xfrm>
          <a:off x="683568" y="1749428"/>
          <a:ext cx="7776864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74">
                  <a:extLst>
                    <a:ext uri="{9D8B030D-6E8A-4147-A177-3AD203B41FA5}">
                      <a16:colId xmlns:a16="http://schemas.microsoft.com/office/drawing/2014/main" val="313556545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228853490"/>
                    </a:ext>
                  </a:extLst>
                </a:gridCol>
                <a:gridCol w="4628482">
                  <a:extLst>
                    <a:ext uri="{9D8B030D-6E8A-4147-A177-3AD203B41FA5}">
                      <a16:colId xmlns:a16="http://schemas.microsoft.com/office/drawing/2014/main" val="325344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9690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Steering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초당 이동 가능한 최대 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06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Angular Speed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초당 최대 회전 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783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Acceleration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98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Stopping Distance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목적지에 해당 거리만큼 가까워지면 멈춤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23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Auto Braking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목적지에 도달할 때쯤 서서히 감속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772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Obstacle Avoidance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Radius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객체와 다른 장애물과의 충돌을 계산하는 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88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Height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객체가 지나갈 수 있는 최대 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343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Quality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장애물이 많을 경우 얼마나 잘 피할 것인가를 결정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‘</a:t>
                      </a:r>
                      <a:r>
                        <a:rPr lang="ko-KR" altLang="en-US" sz="1400" dirty="0"/>
                        <a:t>없음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설정할 경우 피하지 않고 충돌 검사만 수행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CPU </a:t>
                      </a:r>
                      <a:r>
                        <a:rPr lang="ko-KR" altLang="en-US" sz="1400" dirty="0"/>
                        <a:t>점유율 조절을 위한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6312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Priority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우선순위가 낮은 다른 객체는 잘 피하려 하지 않음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가장 높은 우선순위이고</a:t>
                      </a:r>
                      <a:r>
                        <a:rPr lang="en-US" altLang="ko-KR" sz="1400" dirty="0"/>
                        <a:t>, 99</a:t>
                      </a:r>
                      <a:r>
                        <a:rPr lang="ko-KR" altLang="en-US" sz="1400" dirty="0"/>
                        <a:t>가 가장 낮은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3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27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19170-A0E4-4DD0-8326-1B4C1BBF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목표를</a:t>
            </a:r>
            <a:r>
              <a:rPr lang="en-US" altLang="ko-KR" dirty="0"/>
              <a:t> </a:t>
            </a:r>
            <a:r>
              <a:rPr lang="ko-KR" altLang="en-US" dirty="0"/>
              <a:t>향한 </a:t>
            </a:r>
            <a:r>
              <a:rPr lang="ko-KR" altLang="en-US" dirty="0" err="1"/>
              <a:t>드론</a:t>
            </a:r>
            <a:r>
              <a:rPr lang="ko-KR" altLang="en-US" dirty="0"/>
              <a:t> 움직임</a:t>
            </a:r>
            <a:r>
              <a:rPr lang="en-US" altLang="ko-KR" dirty="0"/>
              <a:t>, </a:t>
            </a:r>
            <a:r>
              <a:rPr lang="en-US" altLang="ko-KR" dirty="0" err="1"/>
              <a:t>drone_move.cs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21A76-C9A3-4D28-8987-8C2C6F66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1A9EE-2543-4B41-9630-55783BEE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18627"/>
            <a:ext cx="6192688" cy="5078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989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41844-1D3C-40B3-88B3-8091528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자연스러운 움직임</a:t>
            </a:r>
            <a:r>
              <a:rPr lang="en-US" altLang="ko-KR" dirty="0"/>
              <a:t>, </a:t>
            </a:r>
            <a:r>
              <a:rPr lang="en-US" altLang="ko-KR" dirty="0" err="1"/>
              <a:t>PitchCtrl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A7A8-4C4D-42C0-812D-B433F239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B78B7-D555-44E5-BF6A-9252728D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6" y="2413769"/>
            <a:ext cx="7284188" cy="3942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BC7701-F52C-47BA-9700-A7DA76BD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96" y="1289796"/>
            <a:ext cx="2206346" cy="10545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58A930-D162-4C22-A609-48784A268CC2}"/>
              </a:ext>
            </a:extLst>
          </p:cNvPr>
          <p:cNvSpPr/>
          <p:nvPr/>
        </p:nvSpPr>
        <p:spPr>
          <a:xfrm>
            <a:off x="1200648" y="1828922"/>
            <a:ext cx="1415332" cy="24044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16A5-E1EE-4B47-88FD-2594C432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#7: </a:t>
            </a:r>
            <a:r>
              <a:rPr lang="ko-KR" altLang="en-US" dirty="0"/>
              <a:t>목표가 사라지면 복귀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A859-BEC0-4B15-B9D5-4A005E13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목표 마커</a:t>
            </a:r>
            <a:r>
              <a:rPr lang="en-US" altLang="ko-KR" dirty="0"/>
              <a:t>(sun)</a:t>
            </a:r>
            <a:r>
              <a:rPr lang="ko-KR" altLang="en-US" dirty="0"/>
              <a:t>가 사라지면 원래의 마커</a:t>
            </a:r>
            <a:r>
              <a:rPr lang="en-US" altLang="ko-KR" dirty="0"/>
              <a:t>(earth)</a:t>
            </a:r>
            <a:r>
              <a:rPr lang="ko-KR" altLang="en-US" dirty="0"/>
              <a:t>로 복귀</a:t>
            </a:r>
            <a:endParaRPr lang="en-US" altLang="ko-KR" dirty="0"/>
          </a:p>
          <a:p>
            <a:pPr lvl="1"/>
            <a:r>
              <a:rPr lang="ko-KR" altLang="en-US" dirty="0"/>
              <a:t>힌트</a:t>
            </a:r>
            <a:endParaRPr lang="en-US" altLang="ko-KR" dirty="0"/>
          </a:p>
          <a:p>
            <a:pPr lvl="2"/>
            <a:r>
              <a:rPr lang="en-US" altLang="ko-KR" dirty="0" err="1"/>
              <a:t>DefaultObserverEventHandler.cs</a:t>
            </a:r>
            <a:endParaRPr lang="en-US" altLang="ko-KR" dirty="0"/>
          </a:p>
          <a:p>
            <a:pPr lvl="2"/>
            <a:r>
              <a:rPr lang="en-US" altLang="ko-KR" dirty="0"/>
              <a:t>enabled</a:t>
            </a:r>
          </a:p>
          <a:p>
            <a:endParaRPr lang="en-US" altLang="ko-KR" dirty="0"/>
          </a:p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en-US" altLang="ko-KR" dirty="0"/>
              <a:t>Game</a:t>
            </a:r>
            <a:r>
              <a:rPr lang="ko-KR" altLang="en-US" dirty="0"/>
              <a:t> 탭만 캡쳐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_7.avi </a:t>
            </a:r>
            <a:r>
              <a:rPr lang="ko-KR" altLang="en-US" dirty="0"/>
              <a:t>또는 학번</a:t>
            </a:r>
            <a:r>
              <a:rPr lang="en-US" altLang="ko-KR" dirty="0"/>
              <a:t>_7.mp4</a:t>
            </a:r>
          </a:p>
          <a:p>
            <a:pPr lvl="1"/>
            <a:r>
              <a:rPr lang="ko-KR" altLang="en-US" dirty="0"/>
              <a:t>프로젝트 소스 폴더 압축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_7.zip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2022/10/12,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A062-52FE-4BD3-9CC7-C226AF23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pic>
        <p:nvPicPr>
          <p:cNvPr id="4" name="drone_example">
            <a:hlinkClick r:id="" action="ppaction://media"/>
            <a:extLst>
              <a:ext uri="{FF2B5EF4-FFF2-40B4-BE49-F238E27FC236}">
                <a16:creationId xmlns:a16="http://schemas.microsoft.com/office/drawing/2014/main" id="{F5A38197-77D9-4103-A0D3-454B4CD732A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126358" y="-489405"/>
            <a:ext cx="4889698" cy="869405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3645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DFF786-F26A-43E9-B3D7-423785CE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828CB0-CA5E-4B31-B1C0-FAC24E9F0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221C-F44C-4496-BCCA-AEA7D96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SciFi</a:t>
            </a:r>
            <a:r>
              <a:rPr lang="en-US" altLang="ko-KR" dirty="0"/>
              <a:t> Enemies </a:t>
            </a:r>
            <a:r>
              <a:rPr lang="en-US" altLang="ko-KR"/>
              <a:t>and Vehicles </a:t>
            </a:r>
            <a:r>
              <a:rPr lang="ko-KR" altLang="en-US"/>
              <a:t>애셋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0978C-53CE-4BE5-8E3D-288E3D27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83B07-11EB-46FF-BFE7-EAF5C58B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47651"/>
            <a:ext cx="8784976" cy="37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DCC7C-8135-4830-A3C4-BEFB3B88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SDK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3BB92-E44E-4A4F-AF9D-1C63F59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 실행 후 </a:t>
            </a:r>
            <a:r>
              <a:rPr lang="en-US" altLang="ko-KR" dirty="0"/>
              <a:t>‘Project’ </a:t>
            </a:r>
            <a:r>
              <a:rPr lang="ko-KR" altLang="en-US" dirty="0"/>
              <a:t>탭에서 설치</a:t>
            </a:r>
            <a:endParaRPr lang="en-US" altLang="ko-KR" dirty="0"/>
          </a:p>
          <a:p>
            <a:pPr lvl="1"/>
            <a:r>
              <a:rPr lang="en-US" altLang="ko-KR" dirty="0"/>
              <a:t>vuforia-unity-6-2-10.unitypackage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C42D0-7CA8-4D59-8D30-20FA6511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966045"/>
            <a:ext cx="8429625" cy="334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F87C4F-4A8A-4651-A62A-A675BA0ECECB}"/>
              </a:ext>
            </a:extLst>
          </p:cNvPr>
          <p:cNvSpPr/>
          <p:nvPr/>
        </p:nvSpPr>
        <p:spPr>
          <a:xfrm>
            <a:off x="428564" y="6053191"/>
            <a:ext cx="20552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54897C-5AAF-4A83-BD14-F342D06506F3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4077072"/>
            <a:ext cx="5472608" cy="208413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85B8-C091-40F5-85D4-43515BF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탭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35C8-E9D0-4B47-8239-168CB07D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‘Main Camera’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ARCamera</a:t>
            </a:r>
            <a:r>
              <a:rPr lang="en-US" altLang="ko-KR" dirty="0"/>
              <a:t>’ </a:t>
            </a:r>
            <a:r>
              <a:rPr lang="ko-KR" altLang="en-US" dirty="0"/>
              <a:t>및 </a:t>
            </a:r>
            <a:r>
              <a:rPr lang="en-US" altLang="ko-KR" dirty="0"/>
              <a:t>‘</a:t>
            </a:r>
            <a:r>
              <a:rPr lang="en-US" altLang="ko-KR" dirty="0" err="1"/>
              <a:t>ImageTarget</a:t>
            </a:r>
            <a:r>
              <a:rPr lang="en-US" altLang="ko-KR" dirty="0"/>
              <a:t>’ 2</a:t>
            </a:r>
            <a:r>
              <a:rPr lang="ko-KR" altLang="en-US" dirty="0"/>
              <a:t>개 추가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E8D4C-C1A9-4676-8EBB-EA71726B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2492896"/>
            <a:ext cx="6048674" cy="3884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368F1B-D754-4914-BC0B-899748E0A979}"/>
              </a:ext>
            </a:extLst>
          </p:cNvPr>
          <p:cNvSpPr/>
          <p:nvPr/>
        </p:nvSpPr>
        <p:spPr>
          <a:xfrm>
            <a:off x="4499992" y="4311125"/>
            <a:ext cx="936104" cy="18195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C79424-451D-4578-9CB5-EA6631645745}"/>
              </a:ext>
            </a:extLst>
          </p:cNvPr>
          <p:cNvSpPr/>
          <p:nvPr/>
        </p:nvSpPr>
        <p:spPr>
          <a:xfrm>
            <a:off x="4499992" y="4838750"/>
            <a:ext cx="1080120" cy="16638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8479A9-41D8-43A6-AA67-36E870C08B8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27784" y="3140968"/>
            <a:ext cx="1872208" cy="126113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E21A3F-6611-45A0-98C5-480A00BB668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99792" y="3429000"/>
            <a:ext cx="1800200" cy="149294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8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26C189-BBD4-44F9-BD0F-46CEB0A84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라이센스 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0FFA86-5252-4EAB-9DB0-4EF79B505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3E66-9762-419A-BD1E-DFA483F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BD7DB-6357-4EFD-9B5E-6C04FBF0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뷰포리아</a:t>
            </a:r>
            <a:r>
              <a:rPr lang="ko-KR" altLang="en-US" dirty="0"/>
              <a:t> 앱 당 하나의 라이센스 키 할당</a:t>
            </a:r>
            <a:endParaRPr lang="en-US" altLang="ko-KR" dirty="0"/>
          </a:p>
          <a:p>
            <a:r>
              <a:rPr lang="en-US" altLang="ko-KR" dirty="0"/>
              <a:t>License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https://developer.vuforia.com/targetmanager/licenseManager/licenseListing</a:t>
            </a:r>
            <a:endParaRPr lang="en-US" altLang="ko-KR" dirty="0"/>
          </a:p>
          <a:p>
            <a:pPr lvl="1"/>
            <a:r>
              <a:rPr lang="en-US" altLang="ko-KR" dirty="0" err="1"/>
              <a:t>ImageTarget</a:t>
            </a:r>
            <a:r>
              <a:rPr lang="en-US" altLang="ko-KR" dirty="0"/>
              <a:t> </a:t>
            </a:r>
            <a:r>
              <a:rPr lang="ko-KR" altLang="en-US" dirty="0" err="1"/>
              <a:t>프리팹에서</a:t>
            </a:r>
            <a:r>
              <a:rPr lang="ko-KR" altLang="en-US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DD37C-F655-44E2-8922-93FC22A5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61048"/>
            <a:ext cx="8784976" cy="2299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A57A41-340B-4FA8-8D8B-33FB75F60417}"/>
              </a:ext>
            </a:extLst>
          </p:cNvPr>
          <p:cNvSpPr/>
          <p:nvPr/>
        </p:nvSpPr>
        <p:spPr>
          <a:xfrm>
            <a:off x="4611923" y="5974531"/>
            <a:ext cx="4339571" cy="15355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75000"/>
                <a:tint val="66000"/>
                <a:satMod val="160000"/>
              </a:schemeClr>
            </a:gs>
            <a:gs pos="50000">
              <a:schemeClr val="accent6">
                <a:lumMod val="75000"/>
                <a:tint val="44500"/>
                <a:satMod val="160000"/>
              </a:schemeClr>
            </a:gs>
            <a:gs pos="100000">
              <a:schemeClr val="accent6">
                <a:lumMod val="75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78535</TotalTime>
  <Words>552</Words>
  <Application>Microsoft Office PowerPoint</Application>
  <PresentationFormat>화면 슬라이드 쇼(4:3)</PresentationFormat>
  <Paragraphs>122</Paragraphs>
  <Slides>26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증강현실 캐릭터 제어</vt:lpstr>
      <vt:lpstr>목차</vt:lpstr>
      <vt:lpstr>구현 목표</vt:lpstr>
      <vt:lpstr>사전 준비</vt:lpstr>
      <vt:lpstr>SciFi Enemies and Vehicles 애셋</vt:lpstr>
      <vt:lpstr>뷰포리아 SDK 설치</vt:lpstr>
      <vt:lpstr>Hierarchy 탭 구성</vt:lpstr>
      <vt:lpstr>라이센스 키</vt:lpstr>
      <vt:lpstr>라이센스 키 발급 (1/3)</vt:lpstr>
      <vt:lpstr>라이센스 키 발급 (2/3)</vt:lpstr>
      <vt:lpstr>라이센스 키 발급 (3/3)</vt:lpstr>
      <vt:lpstr>라이센스 키 등록</vt:lpstr>
      <vt:lpstr>인식 DB 구축</vt:lpstr>
      <vt:lpstr>인식할 대상 이미지를 등록할 DB 생성</vt:lpstr>
      <vt:lpstr>DB에 이미지 등록</vt:lpstr>
      <vt:lpstr>DB 다운로드</vt:lpstr>
      <vt:lpstr>유니티 작업</vt:lpstr>
      <vt:lpstr>ImageTarget 설정 (1/2)</vt:lpstr>
      <vt:lpstr>ImageTarget 설정 (2/2)</vt:lpstr>
      <vt:lpstr>기본 환경 설정</vt:lpstr>
      <vt:lpstr>Nav Mesh 설정</vt:lpstr>
      <vt:lpstr>설정값 설명</vt:lpstr>
      <vt:lpstr>목표를 향한 드론 움직임, drone_move.cs</vt:lpstr>
      <vt:lpstr>자연스러운 움직임, PitchCtrl()</vt:lpstr>
      <vt:lpstr>과제 #7: 목표가 사라지면 복귀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2247</cp:revision>
  <cp:lastPrinted>2015-07-22T04:24:45Z</cp:lastPrinted>
  <dcterms:created xsi:type="dcterms:W3CDTF">2009-01-13T03:03:42Z</dcterms:created>
  <dcterms:modified xsi:type="dcterms:W3CDTF">2022-10-04T12:07:48Z</dcterms:modified>
</cp:coreProperties>
</file>