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C46792-F513-4884-BBE6-64824851409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7A7D-584B-4C00-B1B8-C72118F86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5FB67-2633-4AF5-ABFF-638537AC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605DA-F59E-4FB4-8AC0-06FC8E6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89DA-DB9A-4AF4-ABD6-BFBD9F3C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BDC11-17F4-443D-B3EB-D74F440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0682-A611-42F5-8F1E-CCA7BE1B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E131D-9754-4255-8061-D4EF9DDB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018D2-0957-44C7-BCCF-D8B8014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D2D62-E2CC-4823-A129-ED7DE3FD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A88C5-520B-4C78-B2B1-BC0A1CF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BECAD-1280-4568-9E90-7CAF10DD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8A2519-6B52-4E1A-A208-305E84B8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82CCB-05E6-44C5-B417-928DEC46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638AA-DFBE-46CA-8F54-516B479D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65F46-3BB7-45D9-9773-32A69802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99B29-0C8A-4249-8712-BA6F8D4A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749F1-4BF2-49FB-8620-F2A0E5D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5739D-256F-4AEA-B119-86FB5606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EF8FB-69D6-49A1-A66A-5CCD0812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CE6BE-E954-467D-94F5-DFC153B8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0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FBF7-937C-4517-973F-813A54B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125E3-1180-404E-A55A-F9D771E7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462DA-8E2F-4D97-A6CA-1CDDC4AE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7052E-1ADC-4C36-ABA3-687006DD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77B00-AE99-48F7-9A82-F56D253D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62AD-B1D4-431D-9FE2-5D4FC259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D605-11A0-4C95-85E4-136FB10B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FCF8C-5A99-4110-A282-726D297FA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BAEDA-5415-460F-AD9E-0B9FA24B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111B0-DD57-4AB2-A505-8237EF2D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4AA7A-530E-4762-BF00-E20C898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722E-EC46-4315-A7C1-055476BE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A562E-71D1-4106-A0EE-CE4E7825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BB081-2C47-405C-8AF3-DAB9E049D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C6CCBB-C5E3-4F80-B4AA-002A0585B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C56A9-EB8B-47EF-86A0-35A3D4E4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4590D-B6F5-4F84-A078-1977997E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5BE03D-A8EC-413E-A525-E8CC737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FF2E9-AF1E-45B3-813B-8D423A27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BCE1-52FC-445F-A50E-DE4004DA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D1918-C2EA-4C61-B872-C126F21B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B6B4C4-7C08-47F1-A357-0594B0BA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E9FB7A-2457-405F-831E-C702C13B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BF490-1AAF-4B27-8FE8-A86A7714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F4857-2AFF-4780-9082-D2304FB0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65ABB-22A0-4F81-B6E6-0C8F5F70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2C6ED-3BF0-4EE1-A5EF-3B5467C7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CB6EC-06C8-4A82-9590-87146998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84FE0-E2BA-4FE8-A6F2-FC82BD866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53491-8AB9-41D7-877B-AA74A3C1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B5AE8-3AC5-49B4-BF45-FD2D4711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2E44C-4A21-47BA-833F-F191FCBD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4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4A68-4AAE-4AAF-A524-7562897C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305E25-37CF-4207-BBCB-267710E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C0DF5-5506-45AD-B2C8-F47972D62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79981-FFC3-4D19-9D77-9139E0C6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1B30A-B505-46FB-904E-D342CC82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09F0C-39B6-429F-BFE1-316B4A5E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EC6BE-6843-467E-922C-D294010F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F261E-3AFA-499E-BD16-1576905A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620F6-3810-4E87-A92D-1DCF940D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D48-182C-44CA-A1DE-4BC9E032317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5633C-D41E-4A5F-BEB5-C33268FE0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25190-935F-4A5D-911F-34C6EB1B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A40A-7AB9-4A06-BDBD-D9584F456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6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BCA4-4D15-4FD8-A540-42AFF043F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계획 </a:t>
            </a:r>
            <a:r>
              <a:rPr lang="ko-KR" altLang="en-US" dirty="0" err="1"/>
              <a:t>구상안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6AF60-F3E8-4269-9D6E-BAC168D57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20175334 </a:t>
            </a:r>
            <a:r>
              <a:rPr lang="ko-KR" altLang="en-US" dirty="0"/>
              <a:t>스마트</a:t>
            </a:r>
            <a:r>
              <a:rPr lang="en-US" altLang="ko-KR" dirty="0"/>
              <a:t>IoT</a:t>
            </a:r>
            <a:r>
              <a:rPr lang="ko-KR" altLang="en-US" dirty="0"/>
              <a:t>학과 장윤제</a:t>
            </a:r>
          </a:p>
        </p:txBody>
      </p:sp>
    </p:spTree>
    <p:extLst>
      <p:ext uri="{BB962C8B-B14F-4D97-AF65-F5344CB8AC3E}">
        <p14:creationId xmlns:p14="http://schemas.microsoft.com/office/powerpoint/2010/main" val="33739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9C9D-64D0-43BE-A466-B964F3D1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383F-E79D-4D4A-90F7-D946725F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20175334 </a:t>
            </a:r>
            <a:r>
              <a:rPr lang="ko-KR" altLang="en-US" dirty="0"/>
              <a:t>스마트</a:t>
            </a:r>
            <a:r>
              <a:rPr lang="en-US" altLang="ko-KR" dirty="0"/>
              <a:t>IoT</a:t>
            </a:r>
            <a:r>
              <a:rPr lang="ko-KR" altLang="en-US" dirty="0"/>
              <a:t>학과 장윤제</a:t>
            </a:r>
          </a:p>
        </p:txBody>
      </p:sp>
    </p:spTree>
    <p:extLst>
      <p:ext uri="{BB962C8B-B14F-4D97-AF65-F5344CB8AC3E}">
        <p14:creationId xmlns:p14="http://schemas.microsoft.com/office/powerpoint/2010/main" val="23020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EAAB-6E4D-40B0-A78E-410FB09A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개요 </a:t>
            </a:r>
            <a:r>
              <a:rPr lang="en-US" altLang="ko-KR" dirty="0"/>
              <a:t>– </a:t>
            </a:r>
            <a:r>
              <a:rPr lang="ko-KR" altLang="en-US" dirty="0"/>
              <a:t>에임 향상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0A485-D7DD-4F7D-8BCB-91E69A1B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하드웨어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아두이노와</a:t>
            </a:r>
            <a:r>
              <a:rPr lang="ko-KR" altLang="en-US" dirty="0"/>
              <a:t> 유니티를 융합하여 게임 제작</a:t>
            </a:r>
            <a:endParaRPr lang="en-US" altLang="ko-KR" dirty="0"/>
          </a:p>
          <a:p>
            <a:pPr lvl="1"/>
            <a:r>
              <a:rPr lang="ko-KR" altLang="en-US" dirty="0"/>
              <a:t>시리얼 통신사용</a:t>
            </a:r>
            <a:endParaRPr lang="en-US" altLang="ko-KR" dirty="0"/>
          </a:p>
          <a:p>
            <a:r>
              <a:rPr lang="ko-KR" altLang="en-US" dirty="0"/>
              <a:t>스마트폰의 가속도 센서를 이용한 시야전환</a:t>
            </a:r>
            <a:endParaRPr lang="en-US" altLang="ko-KR" dirty="0"/>
          </a:p>
          <a:p>
            <a:r>
              <a:rPr lang="ko-KR" altLang="en-US" dirty="0"/>
              <a:t>물리적 발사 버튼으로 더욱 </a:t>
            </a:r>
            <a:r>
              <a:rPr lang="ko-KR" altLang="en-US" dirty="0" err="1"/>
              <a:t>몰입감</a:t>
            </a:r>
            <a:r>
              <a:rPr lang="ko-KR" altLang="en-US" dirty="0"/>
              <a:t> 있는 게임 구현</a:t>
            </a:r>
            <a:endParaRPr lang="en-US" altLang="ko-KR" dirty="0"/>
          </a:p>
          <a:p>
            <a:r>
              <a:rPr lang="ko-KR" altLang="en-US" dirty="0"/>
              <a:t>솔리드 </a:t>
            </a:r>
            <a:r>
              <a:rPr lang="ko-KR" altLang="en-US" dirty="0" err="1"/>
              <a:t>액츄에이터를</a:t>
            </a:r>
            <a:r>
              <a:rPr lang="ko-KR" altLang="en-US" dirty="0"/>
              <a:t> 사용하여 물리적 반동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5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65CB8E-3A5C-48FF-9BFC-02D878E7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55" y="586154"/>
            <a:ext cx="4751279" cy="4705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36E26-BAEB-45C6-8050-FAA5EA37FB95}"/>
              </a:ext>
            </a:extLst>
          </p:cNvPr>
          <p:cNvSpPr txBox="1"/>
          <p:nvPr/>
        </p:nvSpPr>
        <p:spPr>
          <a:xfrm>
            <a:off x="6421723" y="1005016"/>
            <a:ext cx="4830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사진과 비슷한 느낌의 물리적 장치 구현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사진들은 전부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3E52-51BE-495B-B529-8145284C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아이디어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D96261-A393-4A5B-8DC1-6947686DB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10" y="1333680"/>
            <a:ext cx="5685293" cy="318889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E44658-0EBB-43E5-A48F-CC89DC917E63}"/>
              </a:ext>
            </a:extLst>
          </p:cNvPr>
          <p:cNvSpPr txBox="1">
            <a:spLocks/>
          </p:cNvSpPr>
          <p:nvPr/>
        </p:nvSpPr>
        <p:spPr>
          <a:xfrm>
            <a:off x="6110400" y="1333679"/>
            <a:ext cx="5243400" cy="484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플레이어는 고정된 위치에서 시야만을 움직일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랜덤하게 나오는 타겟을 쏘면 점수 획득</a:t>
            </a:r>
            <a:endParaRPr lang="en-US" altLang="ko-KR" dirty="0"/>
          </a:p>
          <a:p>
            <a:r>
              <a:rPr lang="ko-KR" altLang="en-US" dirty="0"/>
              <a:t>라운드가 올라갈 수록 점차 증가하는 난이도</a:t>
            </a:r>
            <a:endParaRPr lang="en-US" altLang="ko-KR" dirty="0"/>
          </a:p>
          <a:p>
            <a:r>
              <a:rPr lang="ko-KR" altLang="en-US" dirty="0"/>
              <a:t>라운드마다 초기화되는 한정된 개수의 총알 사용</a:t>
            </a:r>
            <a:r>
              <a:rPr lang="en-US" altLang="ko-KR" dirty="0"/>
              <a:t>, </a:t>
            </a:r>
            <a:r>
              <a:rPr lang="ko-KR" altLang="en-US" dirty="0"/>
              <a:t>화면에 표시</a:t>
            </a:r>
            <a:endParaRPr lang="en-US" altLang="ko-KR" dirty="0"/>
          </a:p>
          <a:p>
            <a:r>
              <a:rPr lang="ko-KR" altLang="en-US" dirty="0"/>
              <a:t>총알이 바닥나면 게임 종료</a:t>
            </a:r>
            <a:r>
              <a:rPr lang="en-US" altLang="ko-KR" dirty="0"/>
              <a:t>, </a:t>
            </a:r>
            <a:r>
              <a:rPr lang="ko-KR" altLang="en-US" dirty="0"/>
              <a:t>점수공개</a:t>
            </a:r>
          </a:p>
        </p:txBody>
      </p:sp>
    </p:spTree>
    <p:extLst>
      <p:ext uri="{BB962C8B-B14F-4D97-AF65-F5344CB8AC3E}">
        <p14:creationId xmlns:p14="http://schemas.microsoft.com/office/powerpoint/2010/main" val="422009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C56ED-2348-465C-A880-4C20C903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구현시의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6729-13F7-477F-A2BA-3E4F2170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8914" cy="4351338"/>
          </a:xfrm>
        </p:spPr>
        <p:txBody>
          <a:bodyPr/>
          <a:lstStyle/>
          <a:p>
            <a:r>
              <a:rPr lang="ko-KR" altLang="en-US" dirty="0"/>
              <a:t>블루투스 통신을 사용하고자 했으나 플러그인이 모두 유료인 관계로 사용 불가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ko-KR" altLang="en-US" dirty="0" err="1"/>
              <a:t>유니티간의</a:t>
            </a:r>
            <a:r>
              <a:rPr lang="ko-KR" altLang="en-US" dirty="0"/>
              <a:t> 시리얼 통신 구현과 </a:t>
            </a:r>
            <a:r>
              <a:rPr lang="ko-KR" altLang="en-US" dirty="0" err="1"/>
              <a:t>전방향</a:t>
            </a:r>
            <a:r>
              <a:rPr lang="ko-KR" altLang="en-US" dirty="0"/>
              <a:t> 통신 여부 확인완료</a:t>
            </a:r>
            <a:endParaRPr lang="en-US" altLang="ko-KR" dirty="0"/>
          </a:p>
          <a:p>
            <a:r>
              <a:rPr lang="ko-KR" altLang="en-US" dirty="0"/>
              <a:t>움직이는 물체를 구현하고 싶으나 아직 배우지 못하였음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99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A0077-7F57-41D2-842E-D7F00BB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B67A2-A554-4174-9CFE-F858D451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전까지 하드웨어 개발 완료할 계획</a:t>
            </a:r>
            <a:endParaRPr lang="en-US" altLang="ko-KR" dirty="0"/>
          </a:p>
          <a:p>
            <a:r>
              <a:rPr lang="ko-KR" altLang="en-US" dirty="0"/>
              <a:t>하드웨어와 유니티 연동작업</a:t>
            </a:r>
            <a:endParaRPr lang="en-US" altLang="ko-KR" dirty="0"/>
          </a:p>
          <a:p>
            <a:r>
              <a:rPr lang="ko-KR" altLang="en-US" dirty="0"/>
              <a:t>스마트폰 </a:t>
            </a:r>
            <a:r>
              <a:rPr lang="ko-KR" altLang="en-US" dirty="0" err="1"/>
              <a:t>가속도센서값과</a:t>
            </a:r>
            <a:r>
              <a:rPr lang="ko-KR" altLang="en-US" dirty="0"/>
              <a:t> 유니티 연동작업</a:t>
            </a:r>
            <a:endParaRPr lang="en-US" altLang="ko-KR" dirty="0"/>
          </a:p>
          <a:p>
            <a:r>
              <a:rPr lang="ko-KR" altLang="en-US"/>
              <a:t>게임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텀프로젝트 계획 구상안</vt:lpstr>
      <vt:lpstr>팀원구성</vt:lpstr>
      <vt:lpstr>텀프로젝트 개요 – 에임 향상 게임</vt:lpstr>
      <vt:lpstr>PowerPoint 프레젠테이션</vt:lpstr>
      <vt:lpstr>게임 아이디어 </vt:lpstr>
      <vt:lpstr>구현시의 어려움</vt:lpstr>
      <vt:lpstr>구현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계획 구상안</dc:title>
  <dc:creator>장 윤제</dc:creator>
  <cp:lastModifiedBy>장 윤제</cp:lastModifiedBy>
  <cp:revision>1</cp:revision>
  <dcterms:created xsi:type="dcterms:W3CDTF">2021-11-02T14:24:53Z</dcterms:created>
  <dcterms:modified xsi:type="dcterms:W3CDTF">2021-11-02T14:25:00Z</dcterms:modified>
</cp:coreProperties>
</file>