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14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9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2655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073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371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9851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4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5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8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24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239C73DF-4B2C-2801-6866-6F64F48CB4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92" b="11073"/>
          <a:stretch/>
        </p:blipFill>
        <p:spPr>
          <a:xfrm>
            <a:off x="20" y="10"/>
            <a:ext cx="12191979" cy="4537867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A6F39-75C9-BF5E-39E3-4AB30DB2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4831307"/>
            <a:ext cx="5474257" cy="1815151"/>
          </a:xfrm>
        </p:spPr>
        <p:txBody>
          <a:bodyPr anchor="ctr">
            <a:normAutofit/>
          </a:bodyPr>
          <a:lstStyle/>
          <a:p>
            <a:r>
              <a:rPr lang="en-IE" sz="3600" dirty="0"/>
              <a:t>Room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CEBDD-DAB1-FE1C-571E-877C114A4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4831306"/>
            <a:ext cx="4568128" cy="1815152"/>
          </a:xfrm>
        </p:spPr>
        <p:txBody>
          <a:bodyPr anchor="ctr">
            <a:normAutofit/>
          </a:bodyPr>
          <a:lstStyle/>
          <a:p>
            <a:r>
              <a:rPr lang="en-IE" dirty="0"/>
              <a:t>John Joey Wright</a:t>
            </a:r>
          </a:p>
        </p:txBody>
      </p:sp>
    </p:spTree>
    <p:extLst>
      <p:ext uri="{BB962C8B-B14F-4D97-AF65-F5344CB8AC3E}">
        <p14:creationId xmlns:p14="http://schemas.microsoft.com/office/powerpoint/2010/main" val="73252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2C89-E710-1C3B-9C12-9C40E52D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en-IE" dirty="0"/>
              <a:t>Raspberry 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BA1D83-3AD4-7242-4BA8-6715878A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1169551" y="1339536"/>
            <a:ext cx="3195816" cy="426108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2145-B436-E070-84A0-9EFBBE3D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en-IE" dirty="0"/>
              <a:t>The Raspberry Pi provides the necessary tools for the security camera part of the project, I found tutorials online explaining how to use the raspberry pi camera and how to make local http and a https web server using a service like </a:t>
            </a:r>
            <a:r>
              <a:rPr lang="en-IE" dirty="0" err="1"/>
              <a:t>ngrok</a:t>
            </a:r>
            <a:r>
              <a:rPr lang="en-I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568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7DB19-B02B-7C71-8F25-3AEAF737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EBEBEB"/>
                </a:solidFill>
              </a:rPr>
              <a:t>Pi cam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EF34-BB4F-424B-1EE0-B7BDB023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After I made the Pi cam work with </a:t>
            </a:r>
            <a:r>
              <a:rPr lang="en-IE" dirty="0" err="1">
                <a:solidFill>
                  <a:srgbClr val="FFFFFF"/>
                </a:solidFill>
              </a:rPr>
              <a:t>ngrok</a:t>
            </a:r>
            <a:r>
              <a:rPr lang="en-IE" dirty="0">
                <a:solidFill>
                  <a:srgbClr val="FFFFFF"/>
                </a:solidFill>
              </a:rPr>
              <a:t> I wanted to implement it into a website so I made a small webpage using HTML and CSS.</a:t>
            </a:r>
          </a:p>
          <a:p>
            <a:r>
              <a:rPr lang="en-IE" dirty="0">
                <a:solidFill>
                  <a:srgbClr val="FFFFFF"/>
                </a:solidFill>
              </a:rPr>
              <a:t>Here is a photo of me testing the security camera.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126777-566C-2A3F-F92F-AB20D4307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4" r="31034" b="1"/>
          <a:stretch/>
        </p:blipFill>
        <p:spPr bwMode="auto"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32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7208-1EBD-F844-6D96-28451B3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3325731" cy="1675975"/>
          </a:xfrm>
        </p:spPr>
        <p:txBody>
          <a:bodyPr>
            <a:normAutofit/>
          </a:bodyPr>
          <a:lstStyle/>
          <a:p>
            <a:r>
              <a:rPr lang="en-IE" dirty="0"/>
              <a:t>Arduino </a:t>
            </a:r>
          </a:p>
        </p:txBody>
      </p:sp>
      <p:pic>
        <p:nvPicPr>
          <p:cNvPr id="3074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724491-88BA-F7DB-F6D1-243E9F9D0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363"/>
          <a:stretch/>
        </p:blipFill>
        <p:spPr bwMode="auto">
          <a:xfrm>
            <a:off x="4613644" y="609368"/>
            <a:ext cx="3409037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A1FFCD7-5565-4E0D-06AD-1467FA493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5" r="-2" b="18283"/>
          <a:stretch/>
        </p:blipFill>
        <p:spPr bwMode="auto">
          <a:xfrm rot="16200000">
            <a:off x="7020382" y="1724481"/>
            <a:ext cx="5638797" cy="340903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4" name="Rectangle 3093">
            <a:extLst>
              <a:ext uri="{FF2B5EF4-FFF2-40B4-BE49-F238E27FC236}">
                <a16:creationId xmlns:a16="http://schemas.microsoft.com/office/drawing/2014/main" id="{B54E2689-26D4-44B0-9175-57BD88CF2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830AE-BF3D-D7DF-8C75-E9A4CA074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6" y="2484544"/>
            <a:ext cx="3329666" cy="37638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/>
              <a:t>The Arduino side of it monitors the rooms light levels and temperature, you can see this from the IoT remote or the Grove-LCD screen.</a:t>
            </a:r>
          </a:p>
          <a:p>
            <a:pPr>
              <a:lnSpc>
                <a:spcPct val="90000"/>
              </a:lnSpc>
            </a:pPr>
            <a:endParaRPr lang="en-IE" sz="1700"/>
          </a:p>
          <a:p>
            <a:pPr>
              <a:lnSpc>
                <a:spcPct val="90000"/>
              </a:lnSpc>
            </a:pPr>
            <a:r>
              <a:rPr lang="en-IE" sz="1700"/>
              <a:t>The colour of the Screen changes with the temperature, blue when its below 20 degrees, green when its 20 degrees and red when it is above 20 degrees.</a:t>
            </a:r>
          </a:p>
        </p:txBody>
      </p:sp>
    </p:spTree>
    <p:extLst>
      <p:ext uri="{BB962C8B-B14F-4D97-AF65-F5344CB8AC3E}">
        <p14:creationId xmlns:p14="http://schemas.microsoft.com/office/powerpoint/2010/main" val="2146518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</TotalTime>
  <Words>152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Room Monitor</vt:lpstr>
      <vt:lpstr>Raspberry Pi</vt:lpstr>
      <vt:lpstr>Pi cam website</vt:lpstr>
      <vt:lpstr>Arduino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Monitor</dc:title>
  <dc:creator>(20105823) John Wright</dc:creator>
  <cp:lastModifiedBy>(20105823) John Wright</cp:lastModifiedBy>
  <cp:revision>1</cp:revision>
  <dcterms:created xsi:type="dcterms:W3CDTF">2024-05-02T13:27:39Z</dcterms:created>
  <dcterms:modified xsi:type="dcterms:W3CDTF">2024-05-02T15:13:25Z</dcterms:modified>
</cp:coreProperties>
</file>