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0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542C-24FE-4076-A803-D2FFDB4C029C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9476-FDE8-43D9-9B60-E262C72E9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47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542C-24FE-4076-A803-D2FFDB4C029C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9476-FDE8-43D9-9B60-E262C72E9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465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542C-24FE-4076-A803-D2FFDB4C029C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9476-FDE8-43D9-9B60-E262C72E9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68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542C-24FE-4076-A803-D2FFDB4C029C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9476-FDE8-43D9-9B60-E262C72E9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18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542C-24FE-4076-A803-D2FFDB4C029C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9476-FDE8-43D9-9B60-E262C72E9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45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542C-24FE-4076-A803-D2FFDB4C029C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9476-FDE8-43D9-9B60-E262C72E9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752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542C-24FE-4076-A803-D2FFDB4C029C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9476-FDE8-43D9-9B60-E262C72E9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79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542C-24FE-4076-A803-D2FFDB4C029C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9476-FDE8-43D9-9B60-E262C72E9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56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542C-24FE-4076-A803-D2FFDB4C029C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9476-FDE8-43D9-9B60-E262C72E9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0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542C-24FE-4076-A803-D2FFDB4C029C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9476-FDE8-43D9-9B60-E262C72E9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57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542C-24FE-4076-A803-D2FFDB4C029C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9476-FDE8-43D9-9B60-E262C72E9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20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1542C-24FE-4076-A803-D2FFDB4C029C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79476-FDE8-43D9-9B60-E262C72E9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33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75861" y="3004147"/>
            <a:ext cx="93610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고객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56044" y="3037505"/>
            <a:ext cx="1308243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숙박 시설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정육면체 5"/>
          <p:cNvSpPr/>
          <p:nvPr/>
        </p:nvSpPr>
        <p:spPr>
          <a:xfrm>
            <a:off x="3779912" y="2824127"/>
            <a:ext cx="1080120" cy="720080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입실 퇴실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115616" y="836712"/>
            <a:ext cx="1228297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아이</a:t>
            </a:r>
            <a:r>
              <a:rPr lang="ko-KR" altLang="en-US" sz="1400" dirty="0">
                <a:solidFill>
                  <a:schemeClr val="tx1"/>
                </a:solidFill>
              </a:rPr>
              <a:t>디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450342" y="5763821"/>
            <a:ext cx="1308243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 평가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27820" y="4005064"/>
            <a:ext cx="1228297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주소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27821" y="2932139"/>
            <a:ext cx="1228297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나이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53035" y="1797968"/>
            <a:ext cx="1228297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고객명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115616" y="4941168"/>
            <a:ext cx="1368152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전화번호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629031" y="4941168"/>
            <a:ext cx="1368152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회원등급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561067" y="847444"/>
            <a:ext cx="1586509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숙박업소</a:t>
            </a:r>
            <a:r>
              <a:rPr lang="ko-KR" altLang="en-US" sz="1400">
                <a:solidFill>
                  <a:schemeClr val="tx1"/>
                </a:solidFill>
              </a:rPr>
              <a:t>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480968" y="847444"/>
            <a:ext cx="1228297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주</a:t>
            </a:r>
            <a:r>
              <a:rPr lang="ko-KR" altLang="en-US" sz="1400">
                <a:solidFill>
                  <a:schemeClr val="tx1"/>
                </a:solidFill>
              </a:rPr>
              <a:t>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622969" y="1797968"/>
            <a:ext cx="1228297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주</a:t>
            </a:r>
            <a:r>
              <a:rPr lang="ko-KR" altLang="en-US" sz="1400" dirty="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25" name="타원 24"/>
          <p:cNvSpPr/>
          <p:nvPr/>
        </p:nvSpPr>
        <p:spPr>
          <a:xfrm>
            <a:off x="7622968" y="2965497"/>
            <a:ext cx="1228297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7524329" y="4005064"/>
            <a:ext cx="1326938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숙박종류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431647" y="4941168"/>
            <a:ext cx="1326938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숙박등급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627747" y="5943841"/>
            <a:ext cx="1228297" cy="5040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청결</a:t>
            </a:r>
            <a:r>
              <a:rPr lang="ko-KR" altLang="en-US" sz="1400" dirty="0">
                <a:solidFill>
                  <a:schemeClr val="tx1"/>
                </a:solidFill>
              </a:rPr>
              <a:t>도</a:t>
            </a:r>
          </a:p>
        </p:txBody>
      </p:sp>
      <p:sp>
        <p:nvSpPr>
          <p:cNvPr id="29" name="타원 28"/>
          <p:cNvSpPr/>
          <p:nvPr/>
        </p:nvSpPr>
        <p:spPr>
          <a:xfrm>
            <a:off x="4561067" y="5193196"/>
            <a:ext cx="1379085" cy="5040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내부시</a:t>
            </a:r>
            <a:r>
              <a:rPr lang="ko-KR" altLang="en-US" sz="1400">
                <a:solidFill>
                  <a:schemeClr val="tx1"/>
                </a:solidFill>
              </a:rPr>
              <a:t>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947289" y="6290205"/>
            <a:ext cx="1379085" cy="5040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불편사항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7531643" y="6290205"/>
            <a:ext cx="1228297" cy="5040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서비스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751867" y="5273620"/>
            <a:ext cx="1379085" cy="5040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주위 환경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/>
          <p:cNvCxnSpPr>
            <a:stCxn id="7" idx="4"/>
            <a:endCxn id="4" idx="0"/>
          </p:cNvCxnSpPr>
          <p:nvPr/>
        </p:nvCxnSpPr>
        <p:spPr>
          <a:xfrm>
            <a:off x="1729765" y="1340768"/>
            <a:ext cx="614148" cy="1663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9" idx="4"/>
            <a:endCxn id="4" idx="1"/>
          </p:cNvCxnSpPr>
          <p:nvPr/>
        </p:nvCxnSpPr>
        <p:spPr>
          <a:xfrm>
            <a:off x="867184" y="2302024"/>
            <a:ext cx="1008677" cy="88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8" idx="6"/>
            <a:endCxn id="4" idx="1"/>
          </p:cNvCxnSpPr>
          <p:nvPr/>
        </p:nvCxnSpPr>
        <p:spPr>
          <a:xfrm>
            <a:off x="1456118" y="3184167"/>
            <a:ext cx="419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17" idx="0"/>
            <a:endCxn id="4" idx="1"/>
          </p:cNvCxnSpPr>
          <p:nvPr/>
        </p:nvCxnSpPr>
        <p:spPr>
          <a:xfrm flipV="1">
            <a:off x="841969" y="3184167"/>
            <a:ext cx="1033892" cy="820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20" idx="0"/>
            <a:endCxn id="4" idx="2"/>
          </p:cNvCxnSpPr>
          <p:nvPr/>
        </p:nvCxnSpPr>
        <p:spPr>
          <a:xfrm flipV="1">
            <a:off x="1799692" y="3364187"/>
            <a:ext cx="544221" cy="1576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1" idx="0"/>
            <a:endCxn id="4" idx="2"/>
          </p:cNvCxnSpPr>
          <p:nvPr/>
        </p:nvCxnSpPr>
        <p:spPr>
          <a:xfrm flipH="1" flipV="1">
            <a:off x="2343913" y="3364187"/>
            <a:ext cx="969194" cy="1576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22" idx="4"/>
            <a:endCxn id="5" idx="0"/>
          </p:cNvCxnSpPr>
          <p:nvPr/>
        </p:nvCxnSpPr>
        <p:spPr>
          <a:xfrm>
            <a:off x="5354322" y="1351500"/>
            <a:ext cx="1155844" cy="1686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23" idx="4"/>
            <a:endCxn id="5" idx="0"/>
          </p:cNvCxnSpPr>
          <p:nvPr/>
        </p:nvCxnSpPr>
        <p:spPr>
          <a:xfrm flipH="1">
            <a:off x="6510166" y="1351500"/>
            <a:ext cx="584951" cy="1686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24" idx="2"/>
            <a:endCxn id="5" idx="3"/>
          </p:cNvCxnSpPr>
          <p:nvPr/>
        </p:nvCxnSpPr>
        <p:spPr>
          <a:xfrm flipH="1">
            <a:off x="7164287" y="2049996"/>
            <a:ext cx="458682" cy="1167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5" idx="2"/>
            <a:endCxn id="5" idx="3"/>
          </p:cNvCxnSpPr>
          <p:nvPr/>
        </p:nvCxnSpPr>
        <p:spPr>
          <a:xfrm flipH="1">
            <a:off x="7164287" y="3217525"/>
            <a:ext cx="4586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26" idx="2"/>
            <a:endCxn id="5" idx="3"/>
          </p:cNvCxnSpPr>
          <p:nvPr/>
        </p:nvCxnSpPr>
        <p:spPr>
          <a:xfrm flipH="1" flipV="1">
            <a:off x="7164287" y="3217525"/>
            <a:ext cx="360042" cy="1039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27" idx="0"/>
            <a:endCxn id="5" idx="2"/>
          </p:cNvCxnSpPr>
          <p:nvPr/>
        </p:nvCxnSpPr>
        <p:spPr>
          <a:xfrm flipH="1" flipV="1">
            <a:off x="6510166" y="3397545"/>
            <a:ext cx="584950" cy="1543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16" idx="0"/>
            <a:endCxn id="27" idx="4"/>
          </p:cNvCxnSpPr>
          <p:nvPr/>
        </p:nvCxnSpPr>
        <p:spPr>
          <a:xfrm flipH="1" flipV="1">
            <a:off x="7095116" y="5445224"/>
            <a:ext cx="9348" cy="318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16" idx="3"/>
            <a:endCxn id="32" idx="4"/>
          </p:cNvCxnSpPr>
          <p:nvPr/>
        </p:nvCxnSpPr>
        <p:spPr>
          <a:xfrm flipV="1">
            <a:off x="7758585" y="5777676"/>
            <a:ext cx="682825" cy="166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16" idx="3"/>
            <a:endCxn id="31" idx="0"/>
          </p:cNvCxnSpPr>
          <p:nvPr/>
        </p:nvCxnSpPr>
        <p:spPr>
          <a:xfrm>
            <a:off x="7758585" y="5943841"/>
            <a:ext cx="387207" cy="346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16" idx="2"/>
            <a:endCxn id="30" idx="0"/>
          </p:cNvCxnSpPr>
          <p:nvPr/>
        </p:nvCxnSpPr>
        <p:spPr>
          <a:xfrm flipH="1">
            <a:off x="6636832" y="6123861"/>
            <a:ext cx="467632" cy="16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16" idx="1"/>
            <a:endCxn id="28" idx="6"/>
          </p:cNvCxnSpPr>
          <p:nvPr/>
        </p:nvCxnSpPr>
        <p:spPr>
          <a:xfrm flipH="1">
            <a:off x="5856044" y="5943841"/>
            <a:ext cx="594298" cy="25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16" idx="1"/>
            <a:endCxn id="29" idx="6"/>
          </p:cNvCxnSpPr>
          <p:nvPr/>
        </p:nvCxnSpPr>
        <p:spPr>
          <a:xfrm flipH="1" flipV="1">
            <a:off x="5940152" y="5445224"/>
            <a:ext cx="510190" cy="498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186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타원 67"/>
          <p:cNvSpPr/>
          <p:nvPr/>
        </p:nvSpPr>
        <p:spPr>
          <a:xfrm>
            <a:off x="5814481" y="1503226"/>
            <a:ext cx="288032" cy="2962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625819" y="1214331"/>
            <a:ext cx="288032" cy="2962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4071" y="929513"/>
            <a:ext cx="1944216" cy="2204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고객명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나이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주소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전화번호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회원등급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04071" y="929513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고객아이디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444208" y="1145537"/>
            <a:ext cx="1944216" cy="20076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숙박종류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숙박등급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주</a:t>
            </a:r>
            <a:r>
              <a:rPr lang="ko-KR" altLang="en-US" dirty="0"/>
              <a:t>소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가격</a:t>
            </a:r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6444208" y="1145537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숙박업소명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276319" y="3140968"/>
            <a:ext cx="1944216" cy="2204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숙박업소명</a:t>
            </a:r>
            <a:r>
              <a:rPr lang="en-US" altLang="ko-KR" dirty="0"/>
              <a:t> </a:t>
            </a:r>
            <a:r>
              <a:rPr lang="en-US" altLang="ko-KR" dirty="0" smtClean="0"/>
              <a:t>(FK)</a:t>
            </a:r>
          </a:p>
          <a:p>
            <a:pPr algn="ctr"/>
            <a:r>
              <a:rPr lang="ko-KR" altLang="en-US" dirty="0" smtClean="0"/>
              <a:t>고객아이디 </a:t>
            </a:r>
            <a:r>
              <a:rPr lang="en-US" altLang="ko-KR" dirty="0" smtClean="0"/>
              <a:t>(FK)</a:t>
            </a:r>
          </a:p>
          <a:p>
            <a:pPr algn="ctr"/>
            <a:r>
              <a:rPr lang="ko-KR" altLang="en-US" dirty="0" smtClean="0"/>
              <a:t>입실일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퇴실일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가격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276319" y="3140968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예약번호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2502113" y="1361561"/>
            <a:ext cx="12704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3772607" y="1361561"/>
            <a:ext cx="0" cy="1318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625819" y="1145537"/>
            <a:ext cx="0" cy="518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006169" y="1214331"/>
            <a:ext cx="131191" cy="296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421240" y="1256529"/>
            <a:ext cx="131191" cy="296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545989" y="1663730"/>
            <a:ext cx="540300" cy="148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502457" y="2031945"/>
            <a:ext cx="540300" cy="148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3628591" y="2402034"/>
            <a:ext cx="288032" cy="2962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/>
          <p:nvPr/>
        </p:nvCxnSpPr>
        <p:spPr>
          <a:xfrm>
            <a:off x="3545989" y="2680017"/>
            <a:ext cx="496768" cy="9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33" idx="4"/>
          </p:cNvCxnSpPr>
          <p:nvPr/>
        </p:nvCxnSpPr>
        <p:spPr>
          <a:xfrm>
            <a:off x="3772607" y="2698241"/>
            <a:ext cx="21766" cy="19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3" idx="4"/>
          </p:cNvCxnSpPr>
          <p:nvPr/>
        </p:nvCxnSpPr>
        <p:spPr>
          <a:xfrm>
            <a:off x="3772607" y="2698241"/>
            <a:ext cx="144016" cy="19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3" idx="4"/>
          </p:cNvCxnSpPr>
          <p:nvPr/>
        </p:nvCxnSpPr>
        <p:spPr>
          <a:xfrm flipH="1">
            <a:off x="3628591" y="2698241"/>
            <a:ext cx="144016" cy="19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4806369" y="1663730"/>
            <a:ext cx="0" cy="1059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4662353" y="2445105"/>
            <a:ext cx="288032" cy="2962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>
            <a:off x="4579751" y="2723088"/>
            <a:ext cx="496768" cy="9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56" idx="4"/>
          </p:cNvCxnSpPr>
          <p:nvPr/>
        </p:nvCxnSpPr>
        <p:spPr>
          <a:xfrm>
            <a:off x="4806369" y="2741312"/>
            <a:ext cx="21766" cy="19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6" idx="4"/>
          </p:cNvCxnSpPr>
          <p:nvPr/>
        </p:nvCxnSpPr>
        <p:spPr>
          <a:xfrm>
            <a:off x="4806369" y="2741312"/>
            <a:ext cx="144016" cy="19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56" idx="4"/>
          </p:cNvCxnSpPr>
          <p:nvPr/>
        </p:nvCxnSpPr>
        <p:spPr>
          <a:xfrm flipH="1">
            <a:off x="4662353" y="2741312"/>
            <a:ext cx="144016" cy="19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4806369" y="1663730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5076519" y="1530525"/>
            <a:ext cx="131191" cy="296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5598457" y="1510538"/>
            <a:ext cx="131191" cy="296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352844" y="1796366"/>
            <a:ext cx="789270" cy="224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4680235" y="2194060"/>
            <a:ext cx="540300" cy="148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>
            <a:off x="6102513" y="1362434"/>
            <a:ext cx="0" cy="518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51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타원 67"/>
          <p:cNvSpPr/>
          <p:nvPr/>
        </p:nvSpPr>
        <p:spPr>
          <a:xfrm>
            <a:off x="5717715" y="2462375"/>
            <a:ext cx="288032" cy="2962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908343" y="2173480"/>
            <a:ext cx="288032" cy="2962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1035" y="935323"/>
            <a:ext cx="2710686" cy="2204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g_name</a:t>
            </a:r>
            <a:r>
              <a:rPr lang="en-US" altLang="ko-KR" dirty="0" smtClean="0"/>
              <a:t>: VARCHAR2(20)</a:t>
            </a:r>
          </a:p>
          <a:p>
            <a:r>
              <a:rPr lang="en-US" altLang="ko-KR" dirty="0" err="1"/>
              <a:t>g</a:t>
            </a:r>
            <a:r>
              <a:rPr lang="en-US" altLang="ko-KR" dirty="0" err="1" smtClean="0"/>
              <a:t>_age</a:t>
            </a:r>
            <a:r>
              <a:rPr lang="en-US" altLang="ko-KR" dirty="0" smtClean="0"/>
              <a:t>: NUMBER(3)</a:t>
            </a:r>
          </a:p>
          <a:p>
            <a:r>
              <a:rPr lang="en-US" altLang="ko-KR" dirty="0" err="1"/>
              <a:t>g</a:t>
            </a:r>
            <a:r>
              <a:rPr lang="en-US" altLang="ko-KR" dirty="0" err="1" smtClean="0"/>
              <a:t>_addr</a:t>
            </a:r>
            <a:r>
              <a:rPr lang="en-US" altLang="ko-KR" dirty="0" smtClean="0"/>
              <a:t>: VARCHAR2(50)</a:t>
            </a:r>
          </a:p>
          <a:p>
            <a:r>
              <a:rPr lang="en-US" altLang="ko-KR" dirty="0" err="1"/>
              <a:t>g</a:t>
            </a:r>
            <a:r>
              <a:rPr lang="en-US" altLang="ko-KR" dirty="0" err="1" smtClean="0"/>
              <a:t>_tel</a:t>
            </a:r>
            <a:r>
              <a:rPr lang="en-US" altLang="ko-KR" dirty="0" smtClean="0"/>
              <a:t>: VARCHAR2(20)</a:t>
            </a:r>
          </a:p>
          <a:p>
            <a:r>
              <a:rPr lang="en-US" altLang="ko-KR" dirty="0" err="1"/>
              <a:t>g</a:t>
            </a:r>
            <a:r>
              <a:rPr lang="en-US" altLang="ko-KR" dirty="0" err="1" smtClean="0"/>
              <a:t>_grade</a:t>
            </a:r>
            <a:r>
              <a:rPr lang="en-US" altLang="ko-KR" dirty="0" smtClean="0"/>
              <a:t>: VARCHAR2(20)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1035" y="935323"/>
            <a:ext cx="271068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g_id</a:t>
            </a:r>
            <a:r>
              <a:rPr lang="en-US" altLang="ko-KR" dirty="0" smtClean="0"/>
              <a:t> : VARCHAR2(20)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56176" y="1145537"/>
            <a:ext cx="2880320" cy="20076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err="1" smtClean="0"/>
              <a:t>a_type</a:t>
            </a:r>
            <a:r>
              <a:rPr lang="en-US" altLang="ko-KR" dirty="0" smtClean="0"/>
              <a:t>: VARCHAR2(20)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a_grade</a:t>
            </a:r>
            <a:r>
              <a:rPr lang="en-US" altLang="ko-KR" dirty="0" smtClean="0"/>
              <a:t>: VARCHAR2(20)</a:t>
            </a:r>
          </a:p>
          <a:p>
            <a:pPr algn="ctr"/>
            <a:r>
              <a:rPr lang="en-US" altLang="ko-KR" dirty="0" err="1" smtClean="0"/>
              <a:t>a_addr</a:t>
            </a:r>
            <a:r>
              <a:rPr lang="en-US" altLang="ko-KR" dirty="0" smtClean="0"/>
              <a:t>: VARCHAR2(50)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a_value</a:t>
            </a:r>
            <a:r>
              <a:rPr lang="en-US" altLang="ko-KR" dirty="0" smtClean="0"/>
              <a:t>: NUMBER(20)</a:t>
            </a:r>
          </a:p>
          <a:p>
            <a:pPr algn="ctr"/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6156176" y="1145537"/>
            <a:ext cx="28803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a_name</a:t>
            </a:r>
            <a:r>
              <a:rPr lang="en-US" altLang="ko-KR" dirty="0" smtClean="0"/>
              <a:t>: VARCHAR2(20)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21239" y="4462815"/>
            <a:ext cx="3022969" cy="2204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err="1" smtClean="0"/>
              <a:t>a_name</a:t>
            </a:r>
            <a:r>
              <a:rPr lang="en-US" altLang="ko-KR" dirty="0" smtClean="0"/>
              <a:t>: VARCHAR2(20)</a:t>
            </a:r>
          </a:p>
          <a:p>
            <a:pPr algn="ctr"/>
            <a:r>
              <a:rPr lang="en-US" altLang="ko-KR" dirty="0" err="1" smtClean="0"/>
              <a:t>g_id</a:t>
            </a:r>
            <a:r>
              <a:rPr lang="en-US" altLang="ko-KR" dirty="0" smtClean="0"/>
              <a:t>: VARCHAR2(20)</a:t>
            </a:r>
          </a:p>
          <a:p>
            <a:pPr algn="ctr"/>
            <a:r>
              <a:rPr lang="en-US" altLang="ko-KR" dirty="0" err="1" smtClean="0"/>
              <a:t>check_in</a:t>
            </a:r>
            <a:r>
              <a:rPr lang="en-US" altLang="ko-KR" dirty="0" smtClean="0"/>
              <a:t>: DATE</a:t>
            </a:r>
          </a:p>
          <a:p>
            <a:pPr algn="ctr"/>
            <a:r>
              <a:rPr lang="en-US" altLang="ko-KR" dirty="0" err="1"/>
              <a:t>c</a:t>
            </a:r>
            <a:r>
              <a:rPr lang="en-US" altLang="ko-KR" dirty="0" err="1" smtClean="0"/>
              <a:t>heck_out</a:t>
            </a:r>
            <a:r>
              <a:rPr lang="en-US" altLang="ko-KR" dirty="0" smtClean="0"/>
              <a:t>: DATE</a:t>
            </a:r>
          </a:p>
          <a:p>
            <a:pPr algn="ctr"/>
            <a:r>
              <a:rPr lang="en-US" altLang="ko-KR" dirty="0" err="1" smtClean="0"/>
              <a:t>r_total_pay</a:t>
            </a:r>
            <a:r>
              <a:rPr lang="en-US" altLang="ko-KR" dirty="0" smtClean="0"/>
              <a:t> : NUMBER(20)</a:t>
            </a:r>
          </a:p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421239" y="4462815"/>
            <a:ext cx="302296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r_code</a:t>
            </a:r>
            <a:r>
              <a:rPr lang="en-US" altLang="ko-KR" dirty="0" smtClean="0"/>
              <a:t>: NUMBER(10)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2785993" y="2321583"/>
            <a:ext cx="12704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4055131" y="2320710"/>
            <a:ext cx="0" cy="1318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908343" y="2104686"/>
            <a:ext cx="0" cy="518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288693" y="2173480"/>
            <a:ext cx="131191" cy="296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703764" y="2215678"/>
            <a:ext cx="131191" cy="296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828513" y="2622879"/>
            <a:ext cx="540300" cy="148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784981" y="2991094"/>
            <a:ext cx="540300" cy="148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3911115" y="3361183"/>
            <a:ext cx="288032" cy="2962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/>
          <p:nvPr/>
        </p:nvCxnSpPr>
        <p:spPr>
          <a:xfrm>
            <a:off x="3828513" y="3639166"/>
            <a:ext cx="496768" cy="9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33" idx="4"/>
          </p:cNvCxnSpPr>
          <p:nvPr/>
        </p:nvCxnSpPr>
        <p:spPr>
          <a:xfrm>
            <a:off x="4055131" y="3657390"/>
            <a:ext cx="21766" cy="19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3" idx="4"/>
          </p:cNvCxnSpPr>
          <p:nvPr/>
        </p:nvCxnSpPr>
        <p:spPr>
          <a:xfrm>
            <a:off x="4055131" y="3657390"/>
            <a:ext cx="144016" cy="19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3" idx="4"/>
          </p:cNvCxnSpPr>
          <p:nvPr/>
        </p:nvCxnSpPr>
        <p:spPr>
          <a:xfrm flipH="1">
            <a:off x="3911115" y="3657390"/>
            <a:ext cx="144016" cy="19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4709603" y="2622879"/>
            <a:ext cx="0" cy="1059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4565587" y="3404254"/>
            <a:ext cx="288032" cy="2962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>
            <a:off x="4482985" y="3682237"/>
            <a:ext cx="496768" cy="9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56" idx="4"/>
          </p:cNvCxnSpPr>
          <p:nvPr/>
        </p:nvCxnSpPr>
        <p:spPr>
          <a:xfrm>
            <a:off x="4709603" y="3700461"/>
            <a:ext cx="21766" cy="19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6" idx="4"/>
          </p:cNvCxnSpPr>
          <p:nvPr/>
        </p:nvCxnSpPr>
        <p:spPr>
          <a:xfrm>
            <a:off x="4709603" y="3700461"/>
            <a:ext cx="144016" cy="19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56" idx="4"/>
          </p:cNvCxnSpPr>
          <p:nvPr/>
        </p:nvCxnSpPr>
        <p:spPr>
          <a:xfrm flipH="1">
            <a:off x="4565587" y="3700461"/>
            <a:ext cx="144016" cy="19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4709603" y="2608746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4979753" y="2489674"/>
            <a:ext cx="131191" cy="296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5501691" y="2469687"/>
            <a:ext cx="131191" cy="296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256078" y="2755515"/>
            <a:ext cx="789270" cy="224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4583469" y="3153209"/>
            <a:ext cx="540300" cy="148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>
            <a:off x="6005747" y="2321583"/>
            <a:ext cx="0" cy="518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1035" y="51140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</a:t>
            </a:r>
            <a:r>
              <a:rPr lang="en-US" altLang="ko-KR" dirty="0" err="1" smtClean="0"/>
              <a:t>_guest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156176" y="722707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accommodation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21240" y="4010976"/>
            <a:ext cx="133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reservation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9210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117</Words>
  <Application>Microsoft Office PowerPoint</Application>
  <PresentationFormat>화면 슬라이드 쇼(4:3)</PresentationFormat>
  <Paragraphs>71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</cp:revision>
  <dcterms:created xsi:type="dcterms:W3CDTF">2020-08-17T05:31:30Z</dcterms:created>
  <dcterms:modified xsi:type="dcterms:W3CDTF">2020-08-17T07:25:02Z</dcterms:modified>
</cp:coreProperties>
</file>