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6.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4"/>
    <p:sldMasterId id="2147483936" r:id="rId5"/>
    <p:sldMasterId id="2147483943" r:id="rId6"/>
    <p:sldMasterId id="2147483965" r:id="rId7"/>
    <p:sldMasterId id="2147483968" r:id="rId8"/>
    <p:sldMasterId id="2147483971" r:id="rId9"/>
    <p:sldMasterId id="2147483976" r:id="rId10"/>
  </p:sldMasterIdLst>
  <p:notesMasterIdLst>
    <p:notesMasterId r:id="rId24"/>
  </p:notesMasterIdLst>
  <p:sldIdLst>
    <p:sldId id="256" r:id="rId11"/>
    <p:sldId id="257" r:id="rId12"/>
    <p:sldId id="258" r:id="rId13"/>
    <p:sldId id="296" r:id="rId14"/>
    <p:sldId id="297" r:id="rId15"/>
    <p:sldId id="298" r:id="rId16"/>
    <p:sldId id="299" r:id="rId17"/>
    <p:sldId id="300" r:id="rId18"/>
    <p:sldId id="301" r:id="rId19"/>
    <p:sldId id="294" r:id="rId20"/>
    <p:sldId id="302" r:id="rId21"/>
    <p:sldId id="295" r:id="rId22"/>
    <p:sldId id="303" r:id="rId23"/>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rvin, Megan - Hoboken" initials="MG" lastIdx="38" clrIdx="0"/>
  <p:cmAuthor id="1" name="Michael, Leah - Indianapolis" initials="LM" lastIdx="9" clrIdx="1"/>
  <p:cmAuthor id="2" name="Heaney, Barbara - Hoboken" initials="BH" lastIdx="3" clrIdx="2"/>
  <p:cmAuthor id="3" name="Perry, Nancy - Hoboken" initials="NP" lastIdx="2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9"/>
    <a:srgbClr val="E4E5E3"/>
    <a:srgbClr val="F2F2F1"/>
    <a:srgbClr val="EB97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9051" autoAdjust="0"/>
  </p:normalViewPr>
  <p:slideViewPr>
    <p:cSldViewPr>
      <p:cViewPr varScale="1">
        <p:scale>
          <a:sx n="110" d="100"/>
          <a:sy n="110" d="100"/>
        </p:scale>
        <p:origin x="76" y="76"/>
      </p:cViewPr>
      <p:guideLst>
        <p:guide orient="horz" pos="2160"/>
        <p:guide pos="3840"/>
      </p:guideLst>
    </p:cSldViewPr>
  </p:slideViewPr>
  <p:outlineViewPr>
    <p:cViewPr>
      <p:scale>
        <a:sx n="33" d="100"/>
        <a:sy n="33" d="100"/>
      </p:scale>
      <p:origin x="0" y="40260"/>
    </p:cViewPr>
  </p:outlineViewPr>
  <p:notesTextViewPr>
    <p:cViewPr>
      <p:scale>
        <a:sx n="66" d="100"/>
        <a:sy n="66" d="100"/>
      </p:scale>
      <p:origin x="0" y="0"/>
    </p:cViewPr>
  </p:notesTextViewPr>
  <p:sorterViewPr>
    <p:cViewPr>
      <p:scale>
        <a:sx n="70" d="100"/>
        <a:sy n="70" d="100"/>
      </p:scale>
      <p:origin x="0" y="6254"/>
    </p:cViewPr>
  </p:sorterViewPr>
  <p:notesViewPr>
    <p:cSldViewPr>
      <p:cViewPr varScale="1">
        <p:scale>
          <a:sx n="134" d="100"/>
          <a:sy n="134" d="100"/>
        </p:scale>
        <p:origin x="3184" y="20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1.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theme" Target="theme/theme1.xml"/><Relationship Id="rId10" Type="http://schemas.openxmlformats.org/officeDocument/2006/relationships/slideMaster" Target="slideMasters/slideMaster7.xml"/><Relationship Id="rId19" Type="http://schemas.openxmlformats.org/officeDocument/2006/relationships/slide" Target="slides/slide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194C1A8-DC4B-4329-AF88-FD913597DE85}" type="datetimeFigureOut">
              <a:rPr lang="en-US" smtClean="0"/>
              <a:t>9/27/2023</a:t>
            </a:fld>
            <a:endParaRPr lang="en-US" dirty="0"/>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A8073E54-D085-4E2E-B9A5-A53D7E51940E}" type="slidenum">
              <a:rPr lang="en-US" smtClean="0"/>
              <a:t>‹#›</a:t>
            </a:fld>
            <a:endParaRPr lang="en-US" dirty="0"/>
          </a:p>
        </p:txBody>
      </p:sp>
    </p:spTree>
    <p:extLst>
      <p:ext uri="{BB962C8B-B14F-4D97-AF65-F5344CB8AC3E}">
        <p14:creationId xmlns:p14="http://schemas.microsoft.com/office/powerpoint/2010/main" val="26307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a:t>
            </a:fld>
            <a:endParaRPr lang="en-US" dirty="0"/>
          </a:p>
        </p:txBody>
      </p:sp>
    </p:spTree>
    <p:extLst>
      <p:ext uri="{BB962C8B-B14F-4D97-AF65-F5344CB8AC3E}">
        <p14:creationId xmlns:p14="http://schemas.microsoft.com/office/powerpoint/2010/main" val="1288907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203200" y="365126"/>
            <a:ext cx="11785600" cy="1387475"/>
          </a:xfrm>
          <a:prstGeom prst="rect">
            <a:avLst/>
          </a:prstGeom>
        </p:spPr>
        <p:txBody>
          <a:bodyPr anchor="b"/>
          <a:lstStyle>
            <a:lvl1pPr>
              <a:defRPr sz="6200" b="0" i="0" baseline="0">
                <a:latin typeface="Calibri Light" charset="0"/>
                <a:ea typeface="Calibri Light" charset="0"/>
                <a:cs typeface="Calibri Light" charset="0"/>
              </a:defRPr>
            </a:lvl1pPr>
          </a:lstStyle>
          <a:p>
            <a:r>
              <a:rPr lang="en-US" dirty="0"/>
              <a:t>Book Title</a:t>
            </a:r>
          </a:p>
        </p:txBody>
      </p:sp>
      <p:sp>
        <p:nvSpPr>
          <p:cNvPr id="25" name="Edition"/>
          <p:cNvSpPr>
            <a:spLocks noGrp="1"/>
          </p:cNvSpPr>
          <p:nvPr>
            <p:ph sz="quarter" idx="17" hasCustomPrompt="1"/>
          </p:nvPr>
        </p:nvSpPr>
        <p:spPr>
          <a:xfrm>
            <a:off x="203200" y="1752600"/>
            <a:ext cx="11785600" cy="609600"/>
          </a:xfrm>
          <a:prstGeom prst="rect">
            <a:avLst/>
          </a:prstGeom>
        </p:spPr>
        <p:txBody>
          <a:bodyPr/>
          <a:lstStyle>
            <a:lvl1pPr marL="0" indent="0" algn="ctr">
              <a:buNone/>
              <a:defRPr sz="2900" b="1" i="0" baseline="0">
                <a:latin typeface="Calibri" charset="0"/>
                <a:ea typeface="Calibri" charset="0"/>
                <a:cs typeface="Calibri" charset="0"/>
              </a:defRPr>
            </a:lvl1pPr>
          </a:lstStyle>
          <a:p>
            <a:pPr lvl="0"/>
            <a:r>
              <a:rPr lang="en-US" dirty="0"/>
              <a:t>Edition</a:t>
            </a:r>
          </a:p>
        </p:txBody>
      </p:sp>
      <p:sp>
        <p:nvSpPr>
          <p:cNvPr id="27" name="Author"/>
          <p:cNvSpPr>
            <a:spLocks noGrp="1"/>
          </p:cNvSpPr>
          <p:nvPr>
            <p:ph sz="quarter" idx="18" hasCustomPrompt="1"/>
          </p:nvPr>
        </p:nvSpPr>
        <p:spPr>
          <a:xfrm>
            <a:off x="203200" y="2362200"/>
            <a:ext cx="11785600" cy="685800"/>
          </a:xfrm>
          <a:prstGeom prst="rect">
            <a:avLst/>
          </a:prstGeom>
        </p:spPr>
        <p:txBody>
          <a:bodyPr/>
          <a:lstStyle>
            <a:lvl1pPr marL="0" indent="0" algn="ctr">
              <a:buNone/>
              <a:defRPr b="0" i="0" baseline="0">
                <a:solidFill>
                  <a:schemeClr val="accent2"/>
                </a:solidFill>
                <a:latin typeface="Calibri" charset="0"/>
                <a:ea typeface="Calibri" charset="0"/>
                <a:cs typeface="Calibri" charset="0"/>
              </a:defRPr>
            </a:lvl1pPr>
          </a:lstStyle>
          <a:p>
            <a:pPr lvl="0"/>
            <a:r>
              <a:rPr lang="en-US" dirty="0"/>
              <a:t>Authors</a:t>
            </a:r>
          </a:p>
        </p:txBody>
      </p:sp>
      <p:sp>
        <p:nvSpPr>
          <p:cNvPr id="29" name="CN"/>
          <p:cNvSpPr>
            <a:spLocks noGrp="1"/>
          </p:cNvSpPr>
          <p:nvPr>
            <p:ph sz="quarter" idx="19" hasCustomPrompt="1"/>
          </p:nvPr>
        </p:nvSpPr>
        <p:spPr>
          <a:xfrm>
            <a:off x="203200" y="3733800"/>
            <a:ext cx="11785600" cy="533400"/>
          </a:xfrm>
          <a:prstGeom prst="rect">
            <a:avLst/>
          </a:prstGeom>
        </p:spPr>
        <p:txBody>
          <a:bodyPr/>
          <a:lstStyle>
            <a:lvl1pPr marL="0" indent="0" algn="ctr">
              <a:buNone/>
              <a:defRPr sz="4000" b="1" i="0" baseline="0">
                <a:solidFill>
                  <a:schemeClr val="accent1"/>
                </a:solidFill>
                <a:latin typeface="Calibri" charset="0"/>
                <a:ea typeface="Calibri" charset="0"/>
                <a:cs typeface="Calibri" charset="0"/>
              </a:defRPr>
            </a:lvl1pPr>
          </a:lstStyle>
          <a:p>
            <a:pPr lvl="0"/>
            <a:r>
              <a:rPr lang="en-US" dirty="0"/>
              <a:t>Chapter #</a:t>
            </a:r>
          </a:p>
        </p:txBody>
      </p:sp>
      <p:sp>
        <p:nvSpPr>
          <p:cNvPr id="31" name="CT"/>
          <p:cNvSpPr>
            <a:spLocks noGrp="1"/>
          </p:cNvSpPr>
          <p:nvPr>
            <p:ph sz="quarter" idx="20" hasCustomPrompt="1"/>
          </p:nvPr>
        </p:nvSpPr>
        <p:spPr>
          <a:xfrm>
            <a:off x="203200" y="4267200"/>
            <a:ext cx="11785600" cy="2438400"/>
          </a:xfrm>
          <a:prstGeom prst="rect">
            <a:avLst/>
          </a:prstGeom>
        </p:spPr>
        <p:txBody>
          <a:bodyPr anchor="ctr"/>
          <a:lstStyle>
            <a:lvl1pPr marL="0" indent="0" algn="ctr">
              <a:buNone/>
              <a:defRPr sz="3800" b="0" i="0">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Tree>
    <p:extLst>
      <p:ext uri="{BB962C8B-B14F-4D97-AF65-F5344CB8AC3E}">
        <p14:creationId xmlns:p14="http://schemas.microsoft.com/office/powerpoint/2010/main" val="826372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
          <p:cNvSpPr>
            <a:spLocks noGrp="1"/>
          </p:cNvSpPr>
          <p:nvPr>
            <p:ph sz="quarter" idx="14" hasCustomPrompt="1"/>
          </p:nvPr>
        </p:nvSpPr>
        <p:spPr>
          <a:xfrm>
            <a:off x="406400" y="1752600"/>
            <a:ext cx="11379200" cy="4495800"/>
          </a:xfrm>
          <a:prstGeom prst="rect">
            <a:avLst/>
          </a:prstGeom>
        </p:spPr>
        <p:txBody>
          <a:bodyPr/>
          <a:lstStyle>
            <a:lvl1pPr marL="0" indent="0">
              <a:buFont typeface="+mj-lt"/>
              <a:buNone/>
              <a:tabLst/>
              <a:defRPr sz="2800" b="0" i="0" baseline="0">
                <a:latin typeface="Calibri" charset="0"/>
                <a:ea typeface="Calibri" charset="0"/>
                <a:cs typeface="Calibri" charset="0"/>
              </a:defRPr>
            </a:lvl1pPr>
            <a:lvl2pPr marL="803275" indent="-282575">
              <a:tabLst/>
              <a:defRPr sz="2400" b="0" i="0" baseline="0">
                <a:latin typeface="Calibri" charset="0"/>
                <a:ea typeface="Calibri" charset="0"/>
                <a:cs typeface="Calibri"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a:t>5-</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340378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406400" y="1752600"/>
            <a:ext cx="113792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a:t>5-</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2051878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1"/>
          <p:cNvSpPr>
            <a:spLocks noGrp="1"/>
          </p:cNvSpPr>
          <p:nvPr>
            <p:ph sz="quarter" idx="14" hasCustomPrompt="1"/>
          </p:nvPr>
        </p:nvSpPr>
        <p:spPr>
          <a:xfrm>
            <a:off x="406400" y="1752600"/>
            <a:ext cx="5384800" cy="4419600"/>
          </a:xfrm>
          <a:prstGeom prst="rect">
            <a:avLst/>
          </a:prstGeom>
        </p:spPr>
        <p:txBody>
          <a:bodyPr numCol="1" spcCol="548640">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b="0" i="0" baseline="0">
                <a:latin typeface="Calibri" charset="0"/>
                <a:ea typeface="Calibri" charset="0"/>
                <a:cs typeface="Calibri" charset="0"/>
              </a:defRPr>
            </a:lvl1pPr>
          </a:lstStyle>
          <a:p>
            <a:pPr lvl="0"/>
            <a:r>
              <a:rPr lang="en-US" dirty="0"/>
              <a:t>This Is a Sample Outline for Two-Column (2 Boxes) and Double-numbered</a:t>
            </a:r>
          </a:p>
          <a:p>
            <a:pPr lvl="0"/>
            <a:r>
              <a:rPr lang="en-US" dirty="0"/>
              <a:t>It is Two-column </a:t>
            </a:r>
          </a:p>
          <a:p>
            <a:pPr lvl="0"/>
            <a:r>
              <a:rPr lang="en-US" dirty="0"/>
              <a:t>This Outline Has No Sub-lists</a:t>
            </a:r>
          </a:p>
          <a:p>
            <a:pPr lvl="0"/>
            <a:r>
              <a:rPr lang="en-US" dirty="0"/>
              <a:t>This List Is Double-numbered</a:t>
            </a:r>
          </a:p>
        </p:txBody>
      </p:sp>
      <p:sp>
        <p:nvSpPr>
          <p:cNvPr id="7" name="COBNL2"/>
          <p:cNvSpPr>
            <a:spLocks noGrp="1"/>
          </p:cNvSpPr>
          <p:nvPr>
            <p:ph sz="quarter" idx="15" hasCustomPrompt="1"/>
          </p:nvPr>
        </p:nvSpPr>
        <p:spPr>
          <a:xfrm>
            <a:off x="6356349" y="1752600"/>
            <a:ext cx="5384800" cy="4419600"/>
          </a:xfrm>
          <a:prstGeom prst="rect">
            <a:avLst/>
          </a:prstGeom>
        </p:spPr>
        <p:txBody>
          <a:bodyPr numCol="1" spcCol="548640">
            <a:normAutofit/>
          </a:bodyPr>
          <a:lstStyle>
            <a:lvl1pPr marL="292608" marR="0" indent="-292608"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b="0" i="0" baseline="0">
                <a:latin typeface="Calibri" charset="0"/>
                <a:ea typeface="Calibri" charset="0"/>
                <a:cs typeface="Calibri" charset="0"/>
              </a:defRPr>
            </a:lvl1pPr>
          </a:lstStyle>
          <a:p>
            <a:pPr lvl="0"/>
            <a:r>
              <a:rPr lang="en-US" dirty="0"/>
              <a:t>The Outline Slide Has a Footer</a:t>
            </a:r>
          </a:p>
          <a:p>
            <a:pPr lvl="0"/>
            <a:r>
              <a:rPr lang="en-US" dirty="0"/>
              <a:t>Outline Items Usually Have No Ending Punctuation</a:t>
            </a:r>
          </a:p>
          <a:p>
            <a:pPr lvl="0"/>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a:t>5-</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1410060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5" name="Content Placeholder 4"/>
          <p:cNvSpPr>
            <a:spLocks noGrp="1"/>
          </p:cNvSpPr>
          <p:nvPr>
            <p:ph sz="quarter" idx="15" hasCustomPrompt="1"/>
          </p:nvPr>
        </p:nvSpPr>
        <p:spPr>
          <a:xfrm>
            <a:off x="406400" y="1752600"/>
            <a:ext cx="11379200" cy="4419600"/>
          </a:xfrm>
          <a:prstGeom prst="rect">
            <a:avLst/>
          </a:prstGeom>
        </p:spPr>
        <p:txBody>
          <a:bodyPr/>
          <a:lstStyle>
            <a:lvl1pPr marL="0" indent="0">
              <a:buNone/>
              <a:defRPr sz="2800" baseline="0"/>
            </a:lvl1pPr>
            <a:lvl2pPr marL="457200" indent="-446088">
              <a:spcBef>
                <a:spcPts val="2000"/>
              </a:spcBef>
              <a:buFont typeface="+mj-lt"/>
              <a:buNone/>
              <a:tabLst/>
              <a:defRPr sz="2800">
                <a:solidFill>
                  <a:schemeClr val="accent2"/>
                </a:solidFill>
              </a:defRPr>
            </a:lvl2pPr>
            <a:lvl3pPr marL="688975" indent="-400050">
              <a:spcBef>
                <a:spcPts val="1000"/>
              </a:spcBef>
              <a:buClr>
                <a:schemeClr val="accent2"/>
              </a:buClr>
              <a:buFont typeface="+mj-lt"/>
              <a:buAutoNum type="arabicPeriod"/>
              <a:tabLst/>
              <a:defRPr sz="2800"/>
            </a:lvl3pPr>
            <a:lvl4pPr marL="1371600" indent="0">
              <a:buNone/>
              <a:defRPr sz="2800"/>
            </a:lvl4pPr>
            <a:lvl5pPr marL="1828800" indent="0">
              <a:buNone/>
              <a:defRPr sz="2800"/>
            </a:lvl5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a:t>5-</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©2017 John Wiley &amp; Sons, Inc. </a:t>
            </a:r>
          </a:p>
        </p:txBody>
      </p:sp>
    </p:spTree>
    <p:extLst>
      <p:ext uri="{BB962C8B-B14F-4D97-AF65-F5344CB8AC3E}">
        <p14:creationId xmlns:p14="http://schemas.microsoft.com/office/powerpoint/2010/main" val="195633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406400" y="743712"/>
            <a:ext cx="11379200" cy="990600"/>
          </a:xfrm>
          <a:prstGeom prst="rect">
            <a:avLst/>
          </a:prstGeom>
        </p:spPr>
        <p:txBody>
          <a:bodyPr/>
          <a:lstStyle>
            <a:lvl1pPr>
              <a:defRPr sz="4000" b="0" i="0">
                <a:solidFill>
                  <a:schemeClr val="accent2"/>
                </a:solidFill>
                <a:latin typeface="Calibri" charset="0"/>
                <a:ea typeface="Calibri" charset="0"/>
                <a:cs typeface="Calibri" charset="0"/>
              </a:defRPr>
            </a:lvl1pPr>
          </a:lstStyle>
          <a:p>
            <a:r>
              <a:rPr lang="en-US" dirty="0"/>
              <a:t>Learning Objectives</a:t>
            </a:r>
          </a:p>
        </p:txBody>
      </p:sp>
      <p:sp>
        <p:nvSpPr>
          <p:cNvPr id="9" name="LONL"/>
          <p:cNvSpPr>
            <a:spLocks noGrp="1"/>
          </p:cNvSpPr>
          <p:nvPr>
            <p:ph sz="quarter" idx="16" hasCustomPrompt="1"/>
          </p:nvPr>
        </p:nvSpPr>
        <p:spPr>
          <a:xfrm>
            <a:off x="406400" y="1752600"/>
            <a:ext cx="11379200" cy="4495800"/>
          </a:xfrm>
          <a:prstGeom prst="rect">
            <a:avLst/>
          </a:prstGeom>
        </p:spPr>
        <p:txBody>
          <a:bodyPr>
            <a:normAutofit/>
          </a:bodyPr>
          <a:lstStyle>
            <a:lvl1pPr marL="514350" indent="-514350">
              <a:buClr>
                <a:schemeClr val="accent2"/>
              </a:buClr>
              <a:buFont typeface="+mj-lt"/>
              <a:buAutoNum type="arabicPeriod"/>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8610600" y="6356351"/>
            <a:ext cx="3175000" cy="365125"/>
          </a:xfrm>
          <a:prstGeom prst="rect">
            <a:avLst/>
          </a:prstGeom>
        </p:spPr>
        <p:txBody>
          <a:bodyPr/>
          <a:lstStyle>
            <a:lvl1pPr>
              <a:defRPr b="0" i="0">
                <a:latin typeface="Calibri" charset="0"/>
                <a:ea typeface="Calibri" charset="0"/>
                <a:cs typeface="Calibri" charset="0"/>
              </a:defRPr>
            </a:lvl1pPr>
          </a:lstStyle>
          <a:p>
            <a:r>
              <a:rPr lang="en-US" dirty="0"/>
              <a:t>5-</a:t>
            </a:r>
            <a:fld id="{957104EA-F2AF-1046-9253-EE8D978719B5}" type="slidenum">
              <a:rPr lang="en-US" smtClean="0"/>
              <a:pPr/>
              <a:t>‹#›</a:t>
            </a:fld>
            <a:endParaRPr lang="en-US" dirty="0"/>
          </a:p>
        </p:txBody>
      </p:sp>
      <p:sp>
        <p:nvSpPr>
          <p:cNvPr id="5" name="Footer Placeholder 4"/>
          <p:cNvSpPr>
            <a:spLocks noGrp="1"/>
          </p:cNvSpPr>
          <p:nvPr>
            <p:ph type="ftr" sz="quarter" idx="11"/>
          </p:nvPr>
        </p:nvSpPr>
        <p:spPr>
          <a:xfrm>
            <a:off x="4038600" y="6356351"/>
            <a:ext cx="4114800" cy="365125"/>
          </a:xfrm>
          <a:prstGeom prst="rect">
            <a:avLst/>
          </a:prstGeom>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1882321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6" name="Title"/>
          <p:cNvSpPr>
            <a:spLocks noGrp="1"/>
          </p:cNvSpPr>
          <p:nvPr>
            <p:ph type="title" hasCustomPrompt="1"/>
          </p:nvPr>
        </p:nvSpPr>
        <p:spPr>
          <a:xfrm>
            <a:off x="406400" y="743712"/>
            <a:ext cx="11379200" cy="990600"/>
          </a:xfrm>
          <a:prstGeom prst="rect">
            <a:avLst/>
          </a:prstGeom>
        </p:spPr>
        <p:txBody>
          <a:bodyPr/>
          <a:lstStyle>
            <a:lvl1pPr>
              <a:defRPr sz="4000" b="0" i="0">
                <a:solidFill>
                  <a:schemeClr val="accent2"/>
                </a:solidFill>
                <a:latin typeface="Calibri" charset="0"/>
                <a:ea typeface="Calibri" charset="0"/>
                <a:cs typeface="Calibri" charset="0"/>
              </a:defRPr>
            </a:lvl1pPr>
          </a:lstStyle>
          <a:p>
            <a:r>
              <a:rPr lang="en-US" dirty="0"/>
              <a:t>Learning Objectives</a:t>
            </a:r>
          </a:p>
        </p:txBody>
      </p:sp>
      <p:sp>
        <p:nvSpPr>
          <p:cNvPr id="7" name="LOBL"/>
          <p:cNvSpPr>
            <a:spLocks noGrp="1"/>
          </p:cNvSpPr>
          <p:nvPr>
            <p:ph sz="quarter" idx="16" hasCustomPrompt="1"/>
          </p:nvPr>
        </p:nvSpPr>
        <p:spPr>
          <a:xfrm>
            <a:off x="406400" y="1752600"/>
            <a:ext cx="11379200" cy="4495800"/>
          </a:xfrm>
          <a:prstGeom prst="rect">
            <a:avLst/>
          </a:prstGeom>
        </p:spPr>
        <p:txBody>
          <a:bodyPr>
            <a:normAutofit/>
          </a:bodyPr>
          <a:lstStyle>
            <a:lvl1pPr marL="292608" indent="-292608">
              <a:buClr>
                <a:schemeClr val="accent2"/>
              </a:buClr>
              <a:buFont typeface="Arial" charset="0"/>
              <a:buChar char="•"/>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a:t>5-</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817718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406400" y="762001"/>
            <a:ext cx="113792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pPr lvl="0"/>
            <a:r>
              <a:rPr lang="en-US" dirty="0"/>
              <a:t>1.1 Periodicity Assumption</a:t>
            </a:r>
          </a:p>
        </p:txBody>
      </p:sp>
      <p:sp>
        <p:nvSpPr>
          <p:cNvPr id="5" name="Content Placeholder 4"/>
          <p:cNvSpPr>
            <a:spLocks noGrp="1"/>
          </p:cNvSpPr>
          <p:nvPr>
            <p:ph sz="quarter" idx="16" hasCustomPrompt="1"/>
          </p:nvPr>
        </p:nvSpPr>
        <p:spPr>
          <a:xfrm>
            <a:off x="406400" y="1752600"/>
            <a:ext cx="11379200" cy="4419600"/>
          </a:xfrm>
          <a:prstGeom prst="rect">
            <a:avLst/>
          </a:prstGeom>
        </p:spPr>
        <p:txBody>
          <a:bodyPr/>
          <a:lstStyle>
            <a:lvl1pPr marL="0" indent="0">
              <a:spcBef>
                <a:spcPts val="1000"/>
              </a:spcBef>
              <a:buNone/>
              <a:defRPr sz="2800" baseline="0"/>
            </a:lvl1pPr>
            <a:lvl2pPr marL="809625" indent="-460375">
              <a:spcBef>
                <a:spcPts val="1000"/>
              </a:spcBef>
              <a:buClr>
                <a:schemeClr val="accent2"/>
              </a:buClr>
              <a:buFont typeface="+mj-lt"/>
              <a:buAutoNum type="alphaLcPeriod"/>
              <a:tabLst/>
              <a:defRPr sz="2800"/>
            </a:lvl2pPr>
            <a:lvl3pPr marL="914400" indent="0">
              <a:buNone/>
              <a:defRPr sz="2800"/>
            </a:lvl3pPr>
            <a:lvl4pPr marL="1371600" indent="0">
              <a:buNone/>
              <a:defRPr sz="2800"/>
            </a:lvl4pPr>
            <a:lvl5pPr marL="1828800" indent="0">
              <a:buNone/>
              <a:defRPr sz="2800"/>
            </a:lvl5pPr>
          </a:lstStyle>
          <a:p>
            <a:pPr lvl="0"/>
            <a:r>
              <a:rPr lang="en-US" dirty="0"/>
              <a:t>Which one of these statements about the accrual basis of accounting is false?</a:t>
            </a:r>
          </a:p>
          <a:p>
            <a:pPr lvl="1"/>
            <a:r>
              <a:rPr lang="en-US" dirty="0"/>
              <a:t>Companies record events that change their financial statements in the period in which events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a:p>
            <a:pPr lvl="1"/>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a:t>5-</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812438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1.1 Periodicity Assumption</a:t>
            </a:r>
          </a:p>
        </p:txBody>
      </p:sp>
      <p:sp>
        <p:nvSpPr>
          <p:cNvPr id="12" name="Question"/>
          <p:cNvSpPr>
            <a:spLocks noGrp="1"/>
          </p:cNvSpPr>
          <p:nvPr>
            <p:ph sz="quarter" idx="15" hasCustomPrompt="1"/>
          </p:nvPr>
        </p:nvSpPr>
        <p:spPr>
          <a:xfrm>
            <a:off x="406400" y="1752600"/>
            <a:ext cx="11379200" cy="4419600"/>
          </a:xfrm>
          <a:prstGeom prst="rect">
            <a:avLst/>
          </a:prstGeom>
        </p:spPr>
        <p:txBody>
          <a:bodyPr/>
          <a:lstStyle>
            <a:lvl1pPr marL="12700" indent="0">
              <a:spcBef>
                <a:spcPts val="1000"/>
              </a:spcBef>
              <a:buNone/>
              <a:tabLst/>
              <a:defRPr sz="2800" b="0" i="0" baseline="0">
                <a:solidFill>
                  <a:schemeClr val="tx1"/>
                </a:solidFill>
                <a:latin typeface="Calibri" charset="0"/>
                <a:ea typeface="Calibri" charset="0"/>
                <a:cs typeface="Calibri" charset="0"/>
              </a:defRPr>
            </a:lvl1pPr>
            <a:lvl2pPr marL="803275" indent="-450850">
              <a:spcBef>
                <a:spcPts val="1000"/>
              </a:spcBef>
              <a:buFont typeface="+mj-lt"/>
              <a:buNone/>
              <a:tabLst/>
              <a:defRPr sz="2800" b="0" i="0" baseline="0">
                <a:solidFill>
                  <a:schemeClr val="tx1"/>
                </a:solidFill>
                <a:latin typeface="Calibri" charset="0"/>
                <a:ea typeface="Calibri" charset="0"/>
                <a:cs typeface="Calibri" charset="0"/>
              </a:defRPr>
            </a:lvl2pPr>
            <a:lvl3pPr marL="803275" indent="-790575">
              <a:buNone/>
              <a:tabLst/>
              <a:defRPr sz="2800" b="0" i="0">
                <a:latin typeface="Calibri" charset="0"/>
                <a:ea typeface="Calibri" charset="0"/>
                <a:cs typeface="Calibri"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events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a:t>5-</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8523935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6400" y="768351"/>
            <a:ext cx="11379200" cy="990599"/>
          </a:xfrm>
        </p:spPr>
        <p:txBody>
          <a:bodyPr/>
          <a:lstStyle/>
          <a:p>
            <a:r>
              <a:rPr lang="en-US"/>
              <a:t>Language</a:t>
            </a:r>
            <a:endParaRPr lang="en-US" dirty="0"/>
          </a:p>
        </p:txBody>
      </p:sp>
      <p:sp>
        <p:nvSpPr>
          <p:cNvPr id="7" name="Definition of Key Term"/>
          <p:cNvSpPr>
            <a:spLocks noGrp="1"/>
          </p:cNvSpPr>
          <p:nvPr>
            <p:ph sz="quarter" idx="15" hasCustomPrompt="1"/>
          </p:nvPr>
        </p:nvSpPr>
        <p:spPr>
          <a:xfrm>
            <a:off x="406400" y="1752600"/>
            <a:ext cx="11379200" cy="4114800"/>
          </a:xfrm>
          <a:prstGeom prst="rect">
            <a:avLst/>
          </a:prstGeom>
        </p:spPr>
        <p:txBody>
          <a:bodyPr/>
          <a:lstStyle>
            <a:lvl1pPr marL="292608" indent="-292608">
              <a:spcBef>
                <a:spcPts val="1000"/>
              </a:spcBef>
              <a:buFont typeface="Arial" charset="0"/>
              <a:buChar char="•"/>
              <a:defRPr sz="3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406400" y="5867400"/>
            <a:ext cx="11379200" cy="609600"/>
          </a:xfrm>
          <a:prstGeom prst="rect">
            <a:avLst/>
          </a:prstGeom>
        </p:spPr>
        <p:txBody>
          <a:bodyPr/>
          <a:lstStyle>
            <a:lvl1pPr marL="0" indent="0" algn="r">
              <a:buNone/>
              <a:defRPr sz="2200" b="0" i="0" baseline="0">
                <a:latin typeface="Calibri" charset="0"/>
                <a:ea typeface="Calibri" charset="0"/>
                <a:cs typeface="Calibri"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a:t>5-</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7006093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6400" y="914402"/>
            <a:ext cx="11379200" cy="990599"/>
          </a:xfrm>
        </p:spPr>
        <p:txBody>
          <a:bodyPr/>
          <a:lstStyle>
            <a:lvl1pPr>
              <a:defRPr baseline="0"/>
            </a:lvl1pPr>
          </a:lstStyle>
          <a:p>
            <a:r>
              <a:rPr lang="en-US" dirty="0"/>
              <a:t>Anatomy and Physiology Defined</a:t>
            </a:r>
          </a:p>
        </p:txBody>
      </p:sp>
      <p:sp>
        <p:nvSpPr>
          <p:cNvPr id="7" name="Definition of Key Term"/>
          <p:cNvSpPr>
            <a:spLocks noGrp="1"/>
          </p:cNvSpPr>
          <p:nvPr>
            <p:ph sz="quarter" idx="15" hasCustomPrompt="1"/>
          </p:nvPr>
        </p:nvSpPr>
        <p:spPr>
          <a:xfrm>
            <a:off x="406400" y="1905000"/>
            <a:ext cx="11379200" cy="39624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a:t>5-</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662271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203200" y="228600"/>
            <a:ext cx="11785600" cy="533400"/>
          </a:xfrm>
          <a:prstGeom prst="rect">
            <a:avLst/>
          </a:prstGeom>
        </p:spPr>
        <p:txBody>
          <a:bodyPr/>
          <a:lstStyle>
            <a:lvl1pPr marL="0" indent="0" algn="ctr">
              <a:buNone/>
              <a:defRPr sz="4000" b="1" i="0" baseline="0">
                <a:solidFill>
                  <a:schemeClr val="accent1"/>
                </a:solidFill>
                <a:latin typeface="Calibri" charset="0"/>
                <a:ea typeface="Calibri" charset="0"/>
                <a:cs typeface="Calibri" charset="0"/>
              </a:defRPr>
            </a:lvl1pPr>
          </a:lstStyle>
          <a:p>
            <a:pPr lvl="0"/>
            <a:r>
              <a:rPr lang="en-US" dirty="0"/>
              <a:t>Chapter 1</a:t>
            </a:r>
          </a:p>
        </p:txBody>
      </p:sp>
      <p:sp>
        <p:nvSpPr>
          <p:cNvPr id="14" name="CT"/>
          <p:cNvSpPr>
            <a:spLocks noGrp="1"/>
          </p:cNvSpPr>
          <p:nvPr>
            <p:ph sz="quarter" idx="20" hasCustomPrompt="1"/>
          </p:nvPr>
        </p:nvSpPr>
        <p:spPr>
          <a:xfrm>
            <a:off x="203200" y="762000"/>
            <a:ext cx="11785600" cy="2286000"/>
          </a:xfrm>
          <a:prstGeom prst="rect">
            <a:avLst/>
          </a:prstGeom>
        </p:spPr>
        <p:txBody>
          <a:bodyPr anchor="ctr"/>
          <a:lstStyle>
            <a:lvl1pPr marL="0" indent="0" algn="ctr">
              <a:buNone/>
              <a:defRPr sz="3800" b="0" i="0">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203200" y="3505200"/>
            <a:ext cx="11785600" cy="1524000"/>
          </a:xfrm>
          <a:prstGeom prst="rect">
            <a:avLst/>
          </a:prstGeom>
        </p:spPr>
        <p:txBody>
          <a:bodyPr anchor="b"/>
          <a:lstStyle>
            <a:lvl1pPr>
              <a:defRPr sz="6200" b="0" i="0" baseline="0">
                <a:latin typeface="Calibri Light" charset="0"/>
                <a:ea typeface="Calibri Light" charset="0"/>
                <a:cs typeface="Calibri Light" charset="0"/>
              </a:defRPr>
            </a:lvl1pPr>
          </a:lstStyle>
          <a:p>
            <a:r>
              <a:rPr lang="en-US" dirty="0"/>
              <a:t>Click to Edit Book Title</a:t>
            </a:r>
          </a:p>
        </p:txBody>
      </p:sp>
      <p:sp>
        <p:nvSpPr>
          <p:cNvPr id="15" name="Edition"/>
          <p:cNvSpPr>
            <a:spLocks noGrp="1"/>
          </p:cNvSpPr>
          <p:nvPr>
            <p:ph sz="quarter" idx="17" hasCustomPrompt="1"/>
          </p:nvPr>
        </p:nvSpPr>
        <p:spPr>
          <a:xfrm>
            <a:off x="203200" y="5029200"/>
            <a:ext cx="11785600" cy="762000"/>
          </a:xfrm>
          <a:prstGeom prst="rect">
            <a:avLst/>
          </a:prstGeom>
        </p:spPr>
        <p:txBody>
          <a:bodyPr/>
          <a:lstStyle>
            <a:lvl1pPr marL="0" indent="0" algn="ctr">
              <a:buNone/>
              <a:defRPr sz="2900" b="1" i="0" baseline="0">
                <a:latin typeface="Calibri" charset="0"/>
                <a:ea typeface="Calibri" charset="0"/>
                <a:cs typeface="Calibri" charset="0"/>
              </a:defRPr>
            </a:lvl1pPr>
          </a:lstStyle>
          <a:p>
            <a:pPr lvl="0"/>
            <a:r>
              <a:rPr lang="en-US" sz="2900" b="1" i="0" dirty="0">
                <a:latin typeface="Source Sans Pro" charset="0"/>
                <a:ea typeface="Source Sans Pro" charset="0"/>
                <a:cs typeface="Source Sans Pro" charset="0"/>
              </a:rPr>
              <a:t>Third Edition</a:t>
            </a:r>
            <a:endParaRPr lang="en-US" dirty="0"/>
          </a:p>
        </p:txBody>
      </p:sp>
      <p:sp>
        <p:nvSpPr>
          <p:cNvPr id="16" name="Author"/>
          <p:cNvSpPr>
            <a:spLocks noGrp="1"/>
          </p:cNvSpPr>
          <p:nvPr>
            <p:ph sz="quarter" idx="18" hasCustomPrompt="1"/>
          </p:nvPr>
        </p:nvSpPr>
        <p:spPr>
          <a:xfrm>
            <a:off x="203200" y="6096000"/>
            <a:ext cx="11785600" cy="533400"/>
          </a:xfrm>
          <a:prstGeom prst="rect">
            <a:avLst/>
          </a:prstGeom>
        </p:spPr>
        <p:txBody>
          <a:bodyPr/>
          <a:lstStyle>
            <a:lvl1pPr marL="0" indent="0" algn="ctr">
              <a:buNone/>
              <a:defRPr b="0" i="0" baseline="0">
                <a:solidFill>
                  <a:schemeClr val="accent2"/>
                </a:solidFill>
                <a:latin typeface="Calibri" charset="0"/>
                <a:ea typeface="Calibri" charset="0"/>
                <a:cs typeface="Calibri" charset="0"/>
              </a:defRPr>
            </a:lvl1pPr>
          </a:lstStyle>
          <a:p>
            <a:pPr lvl="0"/>
            <a:r>
              <a:rPr lang="en-US" b="0" i="0" dirty="0">
                <a:latin typeface="Source Sans Pro" charset="0"/>
                <a:ea typeface="Source Sans Pro" charset="0"/>
                <a:cs typeface="Source Sans Pro" charset="0"/>
              </a:rPr>
              <a:t>David Klein</a:t>
            </a:r>
            <a:endParaRPr lang="en-US" dirty="0"/>
          </a:p>
        </p:txBody>
      </p:sp>
    </p:spTree>
    <p:extLst>
      <p:ext uri="{BB962C8B-B14F-4D97-AF65-F5344CB8AC3E}">
        <p14:creationId xmlns:p14="http://schemas.microsoft.com/office/powerpoint/2010/main" val="10642320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406400" y="762001"/>
            <a:ext cx="113792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11" name="Content Placeholder 10"/>
          <p:cNvSpPr>
            <a:spLocks noGrp="1"/>
          </p:cNvSpPr>
          <p:nvPr>
            <p:ph sz="quarter" idx="16"/>
          </p:nvPr>
        </p:nvSpPr>
        <p:spPr>
          <a:xfrm>
            <a:off x="406400" y="1752600"/>
            <a:ext cx="11379200" cy="3276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Figure caption"/>
          <p:cNvSpPr>
            <a:spLocks noGrp="1"/>
          </p:cNvSpPr>
          <p:nvPr>
            <p:ph sz="quarter" idx="15" hasCustomPrompt="1"/>
          </p:nvPr>
        </p:nvSpPr>
        <p:spPr>
          <a:xfrm>
            <a:off x="406400" y="5029200"/>
            <a:ext cx="11379200" cy="1143000"/>
          </a:xfrm>
          <a:prstGeom prst="rect">
            <a:avLst/>
          </a:prstGeom>
        </p:spPr>
        <p:txBody>
          <a:bodyPr/>
          <a:lstStyle>
            <a:lvl1pPr marL="0" indent="0">
              <a:spcBef>
                <a:spcPts val="1000"/>
              </a:spcBef>
              <a:buFont typeface="Arial" charset="0"/>
              <a:buNone/>
              <a:defRPr sz="2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a:t>5-</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9771030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406400" y="762001"/>
            <a:ext cx="113792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406400" y="1752600"/>
            <a:ext cx="11379200" cy="460375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a:t>5-</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2539791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406400" y="762001"/>
            <a:ext cx="113792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406400" y="1752600"/>
            <a:ext cx="5486400" cy="460375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6299200" y="1752600"/>
            <a:ext cx="5486400" cy="460375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a:t>5-</a:t>
            </a:r>
            <a:fld id="{67B19427-F580-D146-B60E-4CADEE75497F}" type="slidenum">
              <a:rPr lang="en-US" smtClean="0"/>
              <a:pPr/>
              <a:t>‹#›</a:t>
            </a:fld>
            <a:endParaRPr lang="en-US" dirty="0"/>
          </a:p>
        </p:txBody>
      </p:sp>
      <p:sp>
        <p:nvSpPr>
          <p:cNvPr id="4" name="Footer Placeholder "/>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12647604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406400" y="762001"/>
            <a:ext cx="113792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406400" y="1752600"/>
            <a:ext cx="5486400" cy="2819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6299200" y="1752600"/>
            <a:ext cx="5486400" cy="2819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8"/>
          <p:cNvSpPr>
            <a:spLocks noGrp="1"/>
          </p:cNvSpPr>
          <p:nvPr>
            <p:ph sz="quarter" idx="18"/>
          </p:nvPr>
        </p:nvSpPr>
        <p:spPr>
          <a:xfrm>
            <a:off x="3048000" y="4724401"/>
            <a:ext cx="6096000" cy="148907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a:t>5-</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6132984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6400" y="5350051"/>
            <a:ext cx="11379200" cy="309975"/>
          </a:xfrm>
          <a:prstGeom prst="rect">
            <a:avLst/>
          </a:prstGeom>
        </p:spPr>
        <p:txBody>
          <a:bodyPr/>
          <a:lstStyle>
            <a:lvl1pPr>
              <a:defRPr sz="2000" b="0" i="0">
                <a:latin typeface="Calibri" charset="0"/>
                <a:ea typeface="Calibri" charset="0"/>
                <a:cs typeface="Calibri" charset="0"/>
              </a:defRPr>
            </a:lvl1pPr>
          </a:lstStyle>
          <a:p>
            <a:pPr lvl="0"/>
            <a:r>
              <a:rPr lang="en-US" sz="2000" dirty="0"/>
              <a:t>Figure Title</a:t>
            </a:r>
          </a:p>
        </p:txBody>
      </p:sp>
      <p:sp>
        <p:nvSpPr>
          <p:cNvPr id="3" name="Content Placeholder 2"/>
          <p:cNvSpPr>
            <a:spLocks noGrp="1"/>
          </p:cNvSpPr>
          <p:nvPr>
            <p:ph idx="1"/>
          </p:nvPr>
        </p:nvSpPr>
        <p:spPr>
          <a:xfrm>
            <a:off x="406400" y="820739"/>
            <a:ext cx="11379200" cy="4452937"/>
          </a:xfrm>
          <a:prstGeom prst="rect">
            <a:avLst/>
          </a:prstGeom>
        </p:spPr>
        <p:txBody>
          <a:bodyPr/>
          <a:lstStyle>
            <a:lvl1pPr marL="0" indent="0">
              <a:buNone/>
              <a:defRPr b="0" i="0">
                <a:latin typeface="Calibri" charset="0"/>
                <a:ea typeface="Calibri" charset="0"/>
                <a:cs typeface="Calibri" charset="0"/>
              </a:defRPr>
            </a:lvl1pPr>
          </a:lstStyle>
          <a:p>
            <a:pPr lvl="0"/>
            <a:endParaRPr lang="en-US" dirty="0"/>
          </a:p>
        </p:txBody>
      </p:sp>
      <p:sp>
        <p:nvSpPr>
          <p:cNvPr id="8" name="Content Placeholder 7"/>
          <p:cNvSpPr>
            <a:spLocks noGrp="1"/>
          </p:cNvSpPr>
          <p:nvPr>
            <p:ph sz="quarter" idx="13" hasCustomPrompt="1"/>
          </p:nvPr>
        </p:nvSpPr>
        <p:spPr>
          <a:xfrm>
            <a:off x="406400" y="5780676"/>
            <a:ext cx="11379200" cy="467725"/>
          </a:xfrm>
          <a:prstGeom prst="rect">
            <a:avLst/>
          </a:prstGeom>
        </p:spPr>
        <p:txBody>
          <a:bodyPr/>
          <a:lstStyle>
            <a:lvl1pPr marL="0" indent="0">
              <a:buNone/>
              <a:defRPr sz="2000" b="0" i="0">
                <a:latin typeface="Calibri" charset="0"/>
                <a:ea typeface="Calibri" charset="0"/>
                <a:cs typeface="Calibri" charset="0"/>
              </a:defRPr>
            </a:lvl1pPr>
          </a:lstStyle>
          <a:p>
            <a:pPr lvl="0"/>
            <a:r>
              <a:rPr lang="en-US" sz="2000" dirty="0"/>
              <a:t>Figure 4.5 Figure title placeholder</a:t>
            </a:r>
          </a:p>
        </p:txBody>
      </p:sp>
      <p:sp>
        <p:nvSpPr>
          <p:cNvPr id="6" name="Slide Number Placeholder 5"/>
          <p:cNvSpPr>
            <a:spLocks noGrp="1"/>
          </p:cNvSpPr>
          <p:nvPr>
            <p:ph type="sldNum" sz="quarter" idx="12"/>
          </p:nvPr>
        </p:nvSpPr>
        <p:spPr>
          <a:xfrm>
            <a:off x="8610600" y="6356351"/>
            <a:ext cx="3175000" cy="365125"/>
          </a:xfrm>
        </p:spPr>
        <p:txBody>
          <a:bodyPr/>
          <a:lstStyle>
            <a:lvl1pPr>
              <a:defRPr b="0" i="0">
                <a:latin typeface="Calibri" charset="0"/>
                <a:ea typeface="Calibri" charset="0"/>
                <a:cs typeface="Calibri" charset="0"/>
              </a:defRPr>
            </a:lvl1pPr>
          </a:lstStyle>
          <a:p>
            <a:r>
              <a:rPr lang="en-US" dirty="0"/>
              <a:t>5-</a:t>
            </a:r>
            <a:fld id="{42181430-7FCB-BA4C-90CE-EB7ACCC9EC50}" type="slidenum">
              <a:rPr lang="en-US" smtClean="0"/>
              <a:pPr/>
              <a:t>‹#›</a:t>
            </a:fld>
            <a:endParaRPr lang="en-US" dirty="0"/>
          </a:p>
        </p:txBody>
      </p:sp>
      <p:sp>
        <p:nvSpPr>
          <p:cNvPr id="5" name="Footer Placeholder 4"/>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12667376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Slide: Version B">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406400" y="5920581"/>
            <a:ext cx="11379200" cy="435770"/>
          </a:xfrm>
          <a:prstGeom prst="rect">
            <a:avLst/>
          </a:prstGeom>
        </p:spPr>
        <p:txBody>
          <a:bodyPr/>
          <a:lstStyle>
            <a:lvl1pPr algn="ctr">
              <a:defRPr b="0" i="0">
                <a:latin typeface="Calibri" charset="0"/>
                <a:ea typeface="Calibri" charset="0"/>
                <a:cs typeface="Calibri" charset="0"/>
              </a:defRPr>
            </a:lvl1pPr>
          </a:lstStyle>
          <a:p>
            <a:r>
              <a:rPr lang="en-US" dirty="0"/>
              <a:t>Image Title</a:t>
            </a:r>
          </a:p>
        </p:txBody>
      </p:sp>
      <p:sp>
        <p:nvSpPr>
          <p:cNvPr id="3" name="Content Placeholder 2"/>
          <p:cNvSpPr>
            <a:spLocks noGrp="1"/>
          </p:cNvSpPr>
          <p:nvPr>
            <p:ph idx="1"/>
          </p:nvPr>
        </p:nvSpPr>
        <p:spPr>
          <a:xfrm>
            <a:off x="406400" y="820738"/>
            <a:ext cx="11379200" cy="4970462"/>
          </a:xfrm>
          <a:prstGeom prst="rect">
            <a:avLst/>
          </a:prstGeom>
        </p:spPr>
        <p:txBody>
          <a:bodyPr/>
          <a:lstStyle>
            <a:lvl1pPr marL="0" indent="0">
              <a:buNone/>
              <a:defRPr b="0" i="0">
                <a:latin typeface="Calibri" charset="0"/>
                <a:ea typeface="Calibri" charset="0"/>
                <a:cs typeface="Calibri" charset="0"/>
              </a:defRPr>
            </a:lvl1pPr>
          </a:lstStyle>
          <a:p>
            <a:pPr lvl="0"/>
            <a:endParaRPr lang="en-US" dirty="0"/>
          </a:p>
        </p:txBody>
      </p:sp>
      <p:sp>
        <p:nvSpPr>
          <p:cNvPr id="6" name="Slide Number Placeholder 5"/>
          <p:cNvSpPr>
            <a:spLocks noGrp="1"/>
          </p:cNvSpPr>
          <p:nvPr>
            <p:ph type="sldNum" sz="quarter" idx="12"/>
          </p:nvPr>
        </p:nvSpPr>
        <p:spPr>
          <a:xfrm>
            <a:off x="8610600" y="6356351"/>
            <a:ext cx="3175000" cy="365125"/>
          </a:xfrm>
        </p:spPr>
        <p:txBody>
          <a:bodyPr/>
          <a:lstStyle>
            <a:lvl1pPr>
              <a:defRPr b="0" i="0">
                <a:latin typeface="Calibri" charset="0"/>
                <a:ea typeface="Calibri" charset="0"/>
                <a:cs typeface="Calibri" charset="0"/>
              </a:defRPr>
            </a:lvl1pPr>
          </a:lstStyle>
          <a:p>
            <a:r>
              <a:rPr lang="en-US" dirty="0"/>
              <a:t>5-</a:t>
            </a:r>
            <a:fld id="{42181430-7FCB-BA4C-90CE-EB7ACCC9EC50}" type="slidenum">
              <a:rPr lang="en-US" smtClean="0"/>
              <a:pPr/>
              <a:t>‹#›</a:t>
            </a:fld>
            <a:endParaRPr lang="en-US" dirty="0"/>
          </a:p>
        </p:txBody>
      </p:sp>
      <p:sp>
        <p:nvSpPr>
          <p:cNvPr id="5" name="Footer Placeholder 4"/>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3699" y="777241"/>
            <a:ext cx="11391901"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13" name="COBBL"/>
          <p:cNvSpPr>
            <a:spLocks noGrp="1"/>
          </p:cNvSpPr>
          <p:nvPr>
            <p:ph sz="quarter" idx="10" hasCustomPrompt="1"/>
          </p:nvPr>
        </p:nvSpPr>
        <p:spPr>
          <a:xfrm>
            <a:off x="406400" y="1752600"/>
            <a:ext cx="11379200" cy="4495800"/>
          </a:xfrm>
          <a:prstGeom prst="rect">
            <a:avLst/>
          </a:prstGeom>
        </p:spPr>
        <p:txBody>
          <a:bodyPr/>
          <a:lstStyle>
            <a:lvl1pPr marL="295275" indent="-295275">
              <a:buClr>
                <a:schemeClr val="accent2"/>
              </a:buClr>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b="0" i="0">
                <a:latin typeface="Calibri" charset="0"/>
                <a:ea typeface="Calibri" charset="0"/>
                <a:cs typeface="Calibri" charset="0"/>
              </a:defRPr>
            </a:lvl1pPr>
          </a:lstStyle>
          <a:p>
            <a:r>
              <a:rPr lang="en-US" dirty="0"/>
              <a:t>5-</a:t>
            </a:r>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1866936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BL 2-col"/>
          <p:cNvSpPr>
            <a:spLocks noGrp="1"/>
          </p:cNvSpPr>
          <p:nvPr>
            <p:ph sz="quarter" idx="12" hasCustomPrompt="1"/>
          </p:nvPr>
        </p:nvSpPr>
        <p:spPr>
          <a:xfrm>
            <a:off x="406400" y="1752600"/>
            <a:ext cx="11379200" cy="460375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lvl="0"/>
            <a:endParaRPr lang="en-US" dirty="0"/>
          </a:p>
        </p:txBody>
      </p:sp>
      <p:sp>
        <p:nvSpPr>
          <p:cNvPr id="7" name="Slide Number Placeholder 6"/>
          <p:cNvSpPr>
            <a:spLocks noGrp="1"/>
          </p:cNvSpPr>
          <p:nvPr>
            <p:ph type="sldNum" sz="quarter" idx="14"/>
          </p:nvPr>
        </p:nvSpPr>
        <p:spPr/>
        <p:txBody>
          <a:bodyPr/>
          <a:lstStyle>
            <a:lvl1pPr>
              <a:defRPr b="0" i="0">
                <a:latin typeface="Calibri" charset="0"/>
                <a:ea typeface="Calibri" charset="0"/>
                <a:cs typeface="Calibri" charset="0"/>
              </a:defRPr>
            </a:lvl1pPr>
          </a:lstStyle>
          <a:p>
            <a:r>
              <a:rPr lang="en-US" dirty="0"/>
              <a:t>5-</a:t>
            </a:r>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993600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2" hasCustomPrompt="1"/>
          </p:nvPr>
        </p:nvSpPr>
        <p:spPr>
          <a:xfrm>
            <a:off x="406400" y="1752600"/>
            <a:ext cx="11379200" cy="4495800"/>
          </a:xfrm>
          <a:prstGeom prst="rect">
            <a:avLst/>
          </a:prstGeom>
        </p:spPr>
        <p:txBody>
          <a:bodyPr/>
          <a:lstStyle>
            <a:lvl1pPr marL="514350" indent="-514350">
              <a:buClr>
                <a:schemeClr val="accent2"/>
              </a:buClr>
              <a:buFont typeface="+mj-lt"/>
              <a:buAutoNum type="arabicPeriod"/>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b="0" i="0">
                <a:latin typeface="Calibri" charset="0"/>
                <a:ea typeface="Calibri" charset="0"/>
                <a:cs typeface="Calibri" charset="0"/>
              </a:defRPr>
            </a:lvl1pPr>
          </a:lstStyle>
          <a:p>
            <a:r>
              <a:rPr lang="en-US" dirty="0"/>
              <a:t>5-</a:t>
            </a:r>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1786427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10" name="COBNL"/>
          <p:cNvSpPr>
            <a:spLocks noGrp="1"/>
          </p:cNvSpPr>
          <p:nvPr>
            <p:ph sz="quarter" idx="14" hasCustomPrompt="1"/>
          </p:nvPr>
        </p:nvSpPr>
        <p:spPr>
          <a:xfrm>
            <a:off x="406400" y="1752600"/>
            <a:ext cx="11379200" cy="4114800"/>
          </a:xfrm>
          <a:prstGeom prst="rect">
            <a:avLst/>
          </a:prstGeom>
        </p:spPr>
        <p:txBody>
          <a:bodyPr/>
          <a:lstStyle>
            <a:lvl1pPr marL="803275" indent="-803275">
              <a:buNone/>
              <a:tabLst/>
              <a:defRPr sz="2800" b="0" i="0" baseline="0">
                <a:latin typeface="Calibri" charset="0"/>
                <a:ea typeface="Calibri" charset="0"/>
                <a:cs typeface="Calibri"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
        <p:nvSpPr>
          <p:cNvPr id="8" name="Slide Number Placeholder 7"/>
          <p:cNvSpPr>
            <a:spLocks noGrp="1"/>
          </p:cNvSpPr>
          <p:nvPr>
            <p:ph type="sldNum" sz="quarter" idx="16"/>
          </p:nvPr>
        </p:nvSpPr>
        <p:spPr/>
        <p:txBody>
          <a:bodyPr/>
          <a:lstStyle>
            <a:lvl1pPr>
              <a:defRPr b="0" i="0">
                <a:latin typeface="Calibri" charset="0"/>
                <a:ea typeface="Calibri" charset="0"/>
                <a:cs typeface="Calibri" charset="0"/>
              </a:defRPr>
            </a:lvl1pPr>
          </a:lstStyle>
          <a:p>
            <a:r>
              <a:rPr lang="en-US" dirty="0"/>
              <a:t>5-</a:t>
            </a:r>
            <a:fld id="{67B19427-F580-D146-B60E-4CADEE75497F}" type="slidenum">
              <a:rPr lang="en-US" smtClean="0"/>
              <a:pPr/>
              <a:t>‹#›</a:t>
            </a:fld>
            <a:endParaRPr lang="en-US" dirty="0"/>
          </a:p>
        </p:txBody>
      </p:sp>
      <p:sp>
        <p:nvSpPr>
          <p:cNvPr id="2" name="Footer Placeholder 1"/>
          <p:cNvSpPr>
            <a:spLocks noGrp="1"/>
          </p:cNvSpPr>
          <p:nvPr>
            <p:ph type="ftr" sz="quarter" idx="15"/>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1123572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Column">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8" name="COBBL"/>
          <p:cNvSpPr>
            <a:spLocks noGrp="1"/>
          </p:cNvSpPr>
          <p:nvPr>
            <p:ph sz="quarter" idx="12" hasCustomPrompt="1"/>
          </p:nvPr>
        </p:nvSpPr>
        <p:spPr>
          <a:xfrm>
            <a:off x="406400" y="1752600"/>
            <a:ext cx="11379200" cy="4495800"/>
          </a:xfrm>
          <a:prstGeom prst="rect">
            <a:avLst/>
          </a:prstGeom>
        </p:spPr>
        <p:txBody>
          <a:bodyPr>
            <a:normAutofit/>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Calibri" charset="0"/>
                <a:ea typeface="Calibri" charset="0"/>
                <a:cs typeface="Calibri"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Calibri" charset="0"/>
                <a:ea typeface="Calibri" charset="0"/>
                <a:cs typeface="Calibri" charset="0"/>
              </a:defRPr>
            </a:lvl2pPr>
            <a:lvl3pPr>
              <a:defRPr sz="20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b="0" i="0">
                <a:latin typeface="Calibri" charset="0"/>
                <a:ea typeface="Calibri" charset="0"/>
                <a:cs typeface="Calibri" charset="0"/>
              </a:defRPr>
            </a:lvl1pPr>
          </a:lstStyle>
          <a:p>
            <a:r>
              <a:rPr lang="en-US" dirty="0"/>
              <a:t>5-</a:t>
            </a:r>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837909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406400" y="1752600"/>
            <a:ext cx="11379200" cy="4419600"/>
          </a:xfrm>
          <a:prstGeom prst="rect">
            <a:avLst/>
          </a:prstGeom>
        </p:spPr>
        <p:txBody>
          <a:bodyPr/>
          <a:lstStyle>
            <a:lvl1pPr marL="465138" indent="-465138">
              <a:buClr>
                <a:schemeClr val="accent2"/>
              </a:buClr>
              <a:buFont typeface="+mj-lt"/>
              <a:buAutoNum type="arabicPeriod"/>
              <a:tabLst/>
              <a:defRPr sz="2800" b="0" i="0" baseline="0">
                <a:latin typeface="Calibri" charset="0"/>
                <a:ea typeface="Calibri" charset="0"/>
                <a:cs typeface="Calibri" charset="0"/>
              </a:defRPr>
            </a:lvl1pPr>
            <a:lvl2pPr marL="803275" indent="-282575">
              <a:buClr>
                <a:schemeClr val="accent2"/>
              </a:buClr>
              <a:tabLst/>
              <a:defRPr sz="2400" b="0" i="0" baseline="0">
                <a:latin typeface="Calibri" charset="0"/>
                <a:ea typeface="Calibri" charset="0"/>
                <a:cs typeface="Calibri"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r>
              <a:rPr lang="en-US" dirty="0"/>
              <a:t>5-</a:t>
            </a:r>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1263432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06400" y="777241"/>
            <a:ext cx="113792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406400" y="1752600"/>
            <a:ext cx="11379200" cy="4343400"/>
          </a:xfrm>
          <a:prstGeom prst="rect">
            <a:avLst/>
          </a:prstGeom>
        </p:spPr>
        <p:txBody>
          <a:bodyPr/>
          <a:lstStyle>
            <a:lvl1pPr marL="803275" indent="-803275">
              <a:buNone/>
              <a:tabLst/>
              <a:defRPr sz="2800" b="0" i="0" baseline="0">
                <a:latin typeface="Calibri" charset="0"/>
                <a:ea typeface="Calibri" charset="0"/>
                <a:cs typeface="Calibri" charset="0"/>
              </a:defRPr>
            </a:lvl1pPr>
            <a:lvl2pPr marL="1143000" indent="-292608">
              <a:buClr>
                <a:schemeClr val="accent2"/>
              </a:buClr>
              <a:defRPr sz="2400" b="0" i="0" baseline="0">
                <a:latin typeface="Calibri" charset="0"/>
                <a:ea typeface="Calibri" charset="0"/>
                <a:cs typeface="Calibri"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b="0" i="0">
                <a:latin typeface="Calibri" charset="0"/>
                <a:ea typeface="Calibri" charset="0"/>
                <a:cs typeface="Calibri" charset="0"/>
              </a:defRPr>
            </a:lvl1pPr>
          </a:lstStyle>
          <a:p>
            <a:r>
              <a:rPr lang="en-US" dirty="0"/>
              <a:t>5-</a:t>
            </a:r>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b="0" i="0">
                <a:latin typeface="Calibri" charset="0"/>
                <a:ea typeface="Calibri" charset="0"/>
                <a:cs typeface="Calibri" charset="0"/>
              </a:defRPr>
            </a:lvl1pPr>
          </a:lstStyle>
          <a:p>
            <a:r>
              <a:rPr lang="en-US" dirty="0"/>
              <a:t>Copyright ©2022 John Wiley &amp; Sons, Inc. </a:t>
            </a:r>
          </a:p>
        </p:txBody>
      </p:sp>
    </p:spTree>
    <p:extLst>
      <p:ext uri="{BB962C8B-B14F-4D97-AF65-F5344CB8AC3E}">
        <p14:creationId xmlns:p14="http://schemas.microsoft.com/office/powerpoint/2010/main" val="1042655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theme" Target="../theme/theme6.xml"/><Relationship Id="rId4" Type="http://schemas.openxmlformats.org/officeDocument/2006/relationships/slideLayout" Target="../slideLayouts/slideLayout23.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25.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12192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293880275"/>
      </p:ext>
    </p:extLst>
  </p:cSld>
  <p:clrMap bg1="lt1" tx1="dk1" bg2="lt2" tx2="dk2" accent1="accent1" accent2="accent2" accent3="accent3" accent4="accent4" accent5="accent5" accent6="accent6" hlink="hlink" folHlink="folHlink"/>
  <p:sldLayoutIdLst>
    <p:sldLayoutId id="2147483940" r:id="rId1"/>
    <p:sldLayoutId id="2147483941" r:id="rId2"/>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393699" y="777242"/>
            <a:ext cx="11391901" cy="975360"/>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12192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17" name="Straight Connector 16"/>
          <p:cNvCxnSpPr/>
          <p:nvPr userDrawn="1"/>
        </p:nvCxnSpPr>
        <p:spPr>
          <a:xfrm>
            <a:off x="0" y="6324600"/>
            <a:ext cx="12192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8610600" y="6356351"/>
            <a:ext cx="3175000" cy="365125"/>
          </a:xfrm>
          <a:prstGeom prst="rect">
            <a:avLst/>
          </a:prstGeom>
        </p:spPr>
        <p:txBody>
          <a:bodyPr vert="horz" lIns="91440" tIns="45720" rIns="91440" bIns="45720" rtlCol="0" anchor="ctr"/>
          <a:lstStyle>
            <a:lvl1pPr algn="r">
              <a:defRPr sz="1200" b="0" i="0">
                <a:solidFill>
                  <a:schemeClr val="tx1"/>
                </a:solidFill>
                <a:latin typeface="+mn-lt"/>
                <a:ea typeface="Source Sans Pro" charset="0"/>
                <a:cs typeface="Source Sans Pro" charset="0"/>
              </a:defRPr>
            </a:lvl1pPr>
          </a:lstStyle>
          <a:p>
            <a:r>
              <a:rPr lang="en-US" dirty="0"/>
              <a:t>5-</a:t>
            </a:r>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b="0" i="0">
                <a:solidFill>
                  <a:schemeClr val="tx1"/>
                </a:solidFill>
                <a:latin typeface="+mn-lt"/>
                <a:ea typeface="Source Sans Pro" charset="0"/>
                <a:cs typeface="Source Sans Pro" charset="0"/>
              </a:defRPr>
            </a:lvl1pPr>
          </a:lstStyle>
          <a:p>
            <a:r>
              <a:rPr lang="en-US" dirty="0"/>
              <a:t>Copyright ©2022 John Wiley &amp; Sons, Inc. </a:t>
            </a:r>
          </a:p>
        </p:txBody>
      </p:sp>
    </p:spTree>
    <p:extLst>
      <p:ext uri="{BB962C8B-B14F-4D97-AF65-F5344CB8AC3E}">
        <p14:creationId xmlns:p14="http://schemas.microsoft.com/office/powerpoint/2010/main" val="1611586285"/>
      </p:ext>
    </p:extLst>
  </p:cSld>
  <p:clrMap bg1="lt1" tx1="dk1" bg2="lt2" tx2="dk2" accent1="accent1" accent2="accent2" accent3="accent3" accent4="accent4" accent5="accent5" accent6="accent6" hlink="hlink" folHlink="folHlink"/>
  <p:sldLayoutIdLst>
    <p:sldLayoutId id="2147483937" r:id="rId1"/>
    <p:sldLayoutId id="2147483942" r:id="rId2"/>
    <p:sldLayoutId id="2147483956" r:id="rId3"/>
    <p:sldLayoutId id="2147483955" r:id="rId4"/>
    <p:sldLayoutId id="2147483957" r:id="rId5"/>
    <p:sldLayoutId id="2147483959" r:id="rId6"/>
    <p:sldLayoutId id="2147483958" r:id="rId7"/>
    <p:sldLayoutId id="2147483960" r:id="rId8"/>
    <p:sldLayoutId id="2147483961" r:id="rId9"/>
    <p:sldLayoutId id="2147483962" r:id="rId10"/>
    <p:sldLayoutId id="2147483963" r:id="rId11"/>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6400" y="743714"/>
            <a:ext cx="113792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12192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8" name="Straight Connector 7"/>
          <p:cNvCxnSpPr/>
          <p:nvPr userDrawn="1"/>
        </p:nvCxnSpPr>
        <p:spPr>
          <a:xfrm>
            <a:off x="0" y="6324600"/>
            <a:ext cx="12192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8610600" y="6356351"/>
            <a:ext cx="3175000" cy="365125"/>
          </a:xfrm>
          <a:prstGeom prst="rect">
            <a:avLst/>
          </a:prstGeom>
        </p:spPr>
        <p:txBody>
          <a:bodyPr vert="horz" lIns="91440" tIns="45720" rIns="91440" bIns="45720" rtlCol="0" anchor="ctr"/>
          <a:lstStyle>
            <a:lvl1pPr algn="r">
              <a:defRPr sz="1200" b="0" i="0">
                <a:solidFill>
                  <a:schemeClr val="tx1"/>
                </a:solidFill>
                <a:latin typeface="+mn-lt"/>
                <a:ea typeface="Source Sans Pro" charset="0"/>
                <a:cs typeface="Source Sans Pro" charset="0"/>
              </a:defRPr>
            </a:lvl1pPr>
          </a:lstStyle>
          <a:p>
            <a:r>
              <a:rPr lang="en-US" dirty="0"/>
              <a:t>5-</a:t>
            </a:r>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b="0" i="0">
                <a:solidFill>
                  <a:schemeClr val="tx1"/>
                </a:solidFill>
                <a:latin typeface="+mn-lt"/>
                <a:ea typeface="Source Sans Pro" charset="0"/>
                <a:cs typeface="Source Sans Pro" charset="0"/>
              </a:defRPr>
            </a:lvl1pPr>
          </a:lstStyle>
          <a:p>
            <a:r>
              <a:rPr lang="en-US" dirty="0"/>
              <a:t>Copyright ©2022 John Wiley &amp; Sons, Inc. </a:t>
            </a:r>
          </a:p>
        </p:txBody>
      </p:sp>
    </p:spTree>
    <p:extLst>
      <p:ext uri="{BB962C8B-B14F-4D97-AF65-F5344CB8AC3E}">
        <p14:creationId xmlns:p14="http://schemas.microsoft.com/office/powerpoint/2010/main" val="1811935529"/>
      </p:ext>
    </p:extLst>
  </p:cSld>
  <p:clrMap bg1="lt1" tx1="dk1" bg2="lt2" tx2="dk2" accent1="accent1" accent2="accent2" accent3="accent3" accent4="accent4" accent5="accent5" accent6="accent6" hlink="hlink" folHlink="folHlink"/>
  <p:sldLayoutIdLst>
    <p:sldLayoutId id="2147483944" r:id="rId1"/>
    <p:sldLayoutId id="2147483964" r:id="rId2"/>
  </p:sldLayoutIdLst>
  <p:hf hdr="0" dt="0"/>
  <p:txStyles>
    <p:titleStyle>
      <a:lvl1pPr algn="l" defTabSz="914400" rtl="0" eaLnBrk="1" latinLnBrk="0" hangingPunct="1">
        <a:lnSpc>
          <a:spcPct val="90000"/>
        </a:lnSpc>
        <a:spcBef>
          <a:spcPct val="0"/>
        </a:spcBef>
        <a:buNone/>
        <a:defRPr sz="4000" kern="1200">
          <a:solidFill>
            <a:schemeClr val="accent2"/>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8272" y="762002"/>
            <a:ext cx="11387328" cy="9906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12192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8" name="Straight Connector 7"/>
          <p:cNvCxnSpPr/>
          <p:nvPr userDrawn="1"/>
        </p:nvCxnSpPr>
        <p:spPr>
          <a:xfrm>
            <a:off x="0" y="6324600"/>
            <a:ext cx="12192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8610600" y="6356351"/>
            <a:ext cx="3175000" cy="365125"/>
          </a:xfrm>
          <a:prstGeom prst="rect">
            <a:avLst/>
          </a:prstGeom>
        </p:spPr>
        <p:txBody>
          <a:bodyPr vert="horz" lIns="91440" tIns="45720" rIns="91440" bIns="45720" rtlCol="0" anchor="ctr"/>
          <a:lstStyle>
            <a:lvl1pPr algn="r">
              <a:defRPr sz="1200" b="0" i="0">
                <a:solidFill>
                  <a:schemeClr val="tx1"/>
                </a:solidFill>
                <a:latin typeface="+mn-lt"/>
                <a:ea typeface="Source Sans Pro" charset="0"/>
                <a:cs typeface="Source Sans Pro" charset="0"/>
              </a:defRPr>
            </a:lvl1pPr>
          </a:lstStyle>
          <a:p>
            <a:r>
              <a:rPr lang="en-US" dirty="0"/>
              <a:t>5-</a:t>
            </a:r>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b="0" i="0">
                <a:solidFill>
                  <a:schemeClr val="tx1"/>
                </a:solidFill>
                <a:latin typeface="+mn-lt"/>
                <a:ea typeface="Source Sans Pro" charset="0"/>
                <a:cs typeface="Source Sans Pro" charset="0"/>
              </a:defRPr>
            </a:lvl1pPr>
          </a:lstStyle>
          <a:p>
            <a:r>
              <a:rPr lang="en-US" dirty="0"/>
              <a:t>Copyright ©2022 John Wiley &amp; Sons, Inc. </a:t>
            </a:r>
          </a:p>
        </p:txBody>
      </p:sp>
    </p:spTree>
    <p:extLst>
      <p:ext uri="{BB962C8B-B14F-4D97-AF65-F5344CB8AC3E}">
        <p14:creationId xmlns:p14="http://schemas.microsoft.com/office/powerpoint/2010/main" val="332194706"/>
      </p:ext>
    </p:extLst>
  </p:cSld>
  <p:clrMap bg1="lt1" tx1="dk1" bg2="lt2" tx2="dk2" accent1="accent1" accent2="accent2" accent3="accent3" accent4="accent4" accent5="accent5" accent6="accent6" hlink="hlink" folHlink="folHlink"/>
  <p:sldLayoutIdLst>
    <p:sldLayoutId id="2147483966" r:id="rId1"/>
    <p:sldLayoutId id="2147483967" r:id="rId2"/>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6400" y="762001"/>
            <a:ext cx="113792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12192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8" name="Straight Connector 7"/>
          <p:cNvCxnSpPr/>
          <p:nvPr userDrawn="1"/>
        </p:nvCxnSpPr>
        <p:spPr>
          <a:xfrm>
            <a:off x="0" y="6324600"/>
            <a:ext cx="12192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8610600" y="6356351"/>
            <a:ext cx="3175000" cy="365125"/>
          </a:xfrm>
          <a:prstGeom prst="rect">
            <a:avLst/>
          </a:prstGeom>
        </p:spPr>
        <p:txBody>
          <a:bodyPr vert="horz" lIns="91440" tIns="45720" rIns="91440" bIns="45720" rtlCol="0" anchor="ctr"/>
          <a:lstStyle>
            <a:lvl1pPr algn="r">
              <a:defRPr sz="1200" b="0" i="0">
                <a:solidFill>
                  <a:schemeClr val="tx1"/>
                </a:solidFill>
                <a:latin typeface="+mn-lt"/>
                <a:ea typeface="Source Sans Pro" charset="0"/>
                <a:cs typeface="Source Sans Pro" charset="0"/>
              </a:defRPr>
            </a:lvl1pPr>
          </a:lstStyle>
          <a:p>
            <a:r>
              <a:rPr lang="en-US" dirty="0"/>
              <a:t>5-</a:t>
            </a:r>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b="0" i="0">
                <a:solidFill>
                  <a:schemeClr val="tx1"/>
                </a:solidFill>
                <a:latin typeface="+mn-lt"/>
                <a:ea typeface="Source Sans Pro" charset="0"/>
                <a:cs typeface="Source Sans Pro" charset="0"/>
              </a:defRPr>
            </a:lvl1pPr>
          </a:lstStyle>
          <a:p>
            <a:r>
              <a:rPr lang="en-US" dirty="0"/>
              <a:t>Copyright ©2022 John Wiley &amp; Sons, Inc. </a:t>
            </a:r>
          </a:p>
        </p:txBody>
      </p:sp>
    </p:spTree>
    <p:extLst>
      <p:ext uri="{BB962C8B-B14F-4D97-AF65-F5344CB8AC3E}">
        <p14:creationId xmlns:p14="http://schemas.microsoft.com/office/powerpoint/2010/main" val="1616953850"/>
      </p:ext>
    </p:extLst>
  </p:cSld>
  <p:clrMap bg1="lt1" tx1="dk1" bg2="lt2" tx2="dk2" accent1="accent1" accent2="accent2" accent3="accent3" accent4="accent4" accent5="accent5" accent6="accent6" hlink="hlink" folHlink="folHlink"/>
  <p:sldLayoutIdLst>
    <p:sldLayoutId id="2147483969" r:id="rId1"/>
    <p:sldLayoutId id="2147483970" r:id="rId2"/>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2016" y="762001"/>
            <a:ext cx="113792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12192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8" name="Straight Connector 7"/>
          <p:cNvCxnSpPr/>
          <p:nvPr userDrawn="1"/>
        </p:nvCxnSpPr>
        <p:spPr>
          <a:xfrm>
            <a:off x="0" y="6324600"/>
            <a:ext cx="12192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8610600" y="6356351"/>
            <a:ext cx="3175000" cy="365125"/>
          </a:xfrm>
          <a:prstGeom prst="rect">
            <a:avLst/>
          </a:prstGeom>
        </p:spPr>
        <p:txBody>
          <a:bodyPr vert="horz" lIns="91440" tIns="45720" rIns="91440" bIns="45720" rtlCol="0" anchor="ctr"/>
          <a:lstStyle>
            <a:lvl1pPr algn="r">
              <a:defRPr sz="1200" b="0" i="0">
                <a:solidFill>
                  <a:schemeClr val="tx1"/>
                </a:solidFill>
                <a:latin typeface="+mn-lt"/>
                <a:ea typeface="Source Sans Pro" charset="0"/>
                <a:cs typeface="Source Sans Pro" charset="0"/>
              </a:defRPr>
            </a:lvl1pPr>
          </a:lstStyle>
          <a:p>
            <a:r>
              <a:rPr lang="en-US" dirty="0"/>
              <a:t>5-</a:t>
            </a:r>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b="0" i="0">
                <a:solidFill>
                  <a:schemeClr val="tx1"/>
                </a:solidFill>
                <a:latin typeface="+mn-lt"/>
                <a:ea typeface="Source Sans Pro" charset="0"/>
                <a:cs typeface="Source Sans Pro" charset="0"/>
              </a:defRPr>
            </a:lvl1pPr>
          </a:lstStyle>
          <a:p>
            <a:r>
              <a:rPr lang="en-US" dirty="0"/>
              <a:t>Copyright ©2022 John Wiley &amp; Sons, Inc. </a:t>
            </a:r>
          </a:p>
        </p:txBody>
      </p:sp>
    </p:spTree>
    <p:extLst>
      <p:ext uri="{BB962C8B-B14F-4D97-AF65-F5344CB8AC3E}">
        <p14:creationId xmlns:p14="http://schemas.microsoft.com/office/powerpoint/2010/main" val="302625734"/>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4038600" y="6400801"/>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en-US" dirty="0"/>
              <a:t>Copyright ©2022 John Wiley &amp; Sons, Inc. </a:t>
            </a:r>
          </a:p>
        </p:txBody>
      </p:sp>
      <p:sp>
        <p:nvSpPr>
          <p:cNvPr id="6" name="Slide Number Placeholder 5"/>
          <p:cNvSpPr>
            <a:spLocks noGrp="1"/>
          </p:cNvSpPr>
          <p:nvPr>
            <p:ph type="sldNum" sz="quarter" idx="4"/>
          </p:nvPr>
        </p:nvSpPr>
        <p:spPr>
          <a:xfrm>
            <a:off x="8610600" y="6356351"/>
            <a:ext cx="3172968" cy="365125"/>
          </a:xfrm>
          <a:prstGeom prst="rect">
            <a:avLst/>
          </a:prstGeom>
        </p:spPr>
        <p:txBody>
          <a:bodyPr vert="horz" lIns="91440" tIns="45720" rIns="91440" bIns="45720" rtlCol="0" anchor="ctr"/>
          <a:lstStyle>
            <a:lvl1pPr algn="r">
              <a:defRPr sz="1200">
                <a:solidFill>
                  <a:schemeClr val="tx1"/>
                </a:solidFill>
              </a:defRPr>
            </a:lvl1pPr>
          </a:lstStyle>
          <a:p>
            <a:r>
              <a:rPr lang="en-US" dirty="0"/>
              <a:t>5-</a:t>
            </a:r>
            <a:fld id="{42181430-7FCB-BA4C-90CE-EB7ACCC9EC50}" type="slidenum">
              <a:rPr lang="en-US" smtClean="0"/>
              <a:pPr/>
              <a:t>‹#›</a:t>
            </a:fld>
            <a:endParaRPr lang="en-US" dirty="0"/>
          </a:p>
        </p:txBody>
      </p:sp>
      <p:sp>
        <p:nvSpPr>
          <p:cNvPr id="7" name="Rectangle 6"/>
          <p:cNvSpPr/>
          <p:nvPr userDrawn="1"/>
        </p:nvSpPr>
        <p:spPr>
          <a:xfrm>
            <a:off x="0" y="0"/>
            <a:ext cx="12192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cxnSp>
        <p:nvCxnSpPr>
          <p:cNvPr id="8" name="Straight Connector 7"/>
          <p:cNvCxnSpPr/>
          <p:nvPr userDrawn="1"/>
        </p:nvCxnSpPr>
        <p:spPr>
          <a:xfrm>
            <a:off x="0" y="6324600"/>
            <a:ext cx="12192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16900"/>
      </p:ext>
    </p:extLst>
  </p:cSld>
  <p:clrMap bg1="lt1" tx1="dk1" bg2="lt2" tx2="dk2" accent1="accent1" accent2="accent2" accent3="accent3" accent4="accent4" accent5="accent5" accent6="accent6" hlink="hlink" folHlink="folHlink"/>
  <p:sldLayoutIdLst>
    <p:sldLayoutId id="2147483978" r:id="rId1"/>
    <p:sldLayoutId id="2147483979"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Analysis and Design</a:t>
            </a:r>
          </a:p>
        </p:txBody>
      </p:sp>
      <p:sp>
        <p:nvSpPr>
          <p:cNvPr id="3" name="Content Placeholder 2"/>
          <p:cNvSpPr>
            <a:spLocks noGrp="1"/>
          </p:cNvSpPr>
          <p:nvPr>
            <p:ph sz="quarter" idx="17"/>
          </p:nvPr>
        </p:nvSpPr>
        <p:spPr/>
        <p:txBody>
          <a:bodyPr/>
          <a:lstStyle/>
          <a:p>
            <a:r>
              <a:rPr lang="en-US" dirty="0"/>
              <a:t>Eighth Edition</a:t>
            </a:r>
          </a:p>
        </p:txBody>
      </p:sp>
      <p:sp>
        <p:nvSpPr>
          <p:cNvPr id="4" name="Content Placeholder 3"/>
          <p:cNvSpPr>
            <a:spLocks noGrp="1"/>
          </p:cNvSpPr>
          <p:nvPr>
            <p:ph sz="quarter" idx="18"/>
          </p:nvPr>
        </p:nvSpPr>
        <p:spPr/>
        <p:txBody>
          <a:bodyPr/>
          <a:lstStyle/>
          <a:p>
            <a:r>
              <a:rPr lang="en-US" dirty="0"/>
              <a:t>Alan Dennis, Barbara Wixom, Roberta </a:t>
            </a:r>
            <a:r>
              <a:rPr lang="en-US"/>
              <a:t>M. Roth</a:t>
            </a:r>
            <a:endParaRPr lang="en-US" dirty="0"/>
          </a:p>
        </p:txBody>
      </p:sp>
      <p:sp>
        <p:nvSpPr>
          <p:cNvPr id="5" name="Content Placeholder 4"/>
          <p:cNvSpPr>
            <a:spLocks noGrp="1"/>
          </p:cNvSpPr>
          <p:nvPr>
            <p:ph sz="quarter" idx="19"/>
          </p:nvPr>
        </p:nvSpPr>
        <p:spPr/>
        <p:txBody>
          <a:bodyPr/>
          <a:lstStyle/>
          <a:p>
            <a:r>
              <a:rPr lang="en-US" dirty="0"/>
              <a:t>Chapter 5</a:t>
            </a:r>
          </a:p>
        </p:txBody>
      </p:sp>
      <p:sp>
        <p:nvSpPr>
          <p:cNvPr id="6" name="Content Placeholder 5"/>
          <p:cNvSpPr>
            <a:spLocks noGrp="1"/>
          </p:cNvSpPr>
          <p:nvPr>
            <p:ph sz="quarter" idx="20"/>
          </p:nvPr>
        </p:nvSpPr>
        <p:spPr/>
        <p:txBody>
          <a:bodyPr/>
          <a:lstStyle/>
          <a:p>
            <a:r>
              <a:rPr lang="en-US" dirty="0"/>
              <a:t>Structural Modeling</a:t>
            </a:r>
          </a:p>
        </p:txBody>
      </p:sp>
    </p:spTree>
    <p:extLst>
      <p:ext uri="{BB962C8B-B14F-4D97-AF65-F5344CB8AC3E}">
        <p14:creationId xmlns:p14="http://schemas.microsoft.com/office/powerpoint/2010/main" val="660503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Review</a:t>
            </a:r>
          </a:p>
        </p:txBody>
      </p:sp>
      <p:sp>
        <p:nvSpPr>
          <p:cNvPr id="3" name="Content Placeholder 2"/>
          <p:cNvSpPr>
            <a:spLocks noGrp="1"/>
          </p:cNvSpPr>
          <p:nvPr>
            <p:ph sz="quarter" idx="12"/>
          </p:nvPr>
        </p:nvSpPr>
        <p:spPr/>
        <p:txBody>
          <a:bodyPr>
            <a:normAutofit fontScale="92500" lnSpcReduction="20000"/>
          </a:bodyPr>
          <a:lstStyle/>
          <a:p>
            <a:r>
              <a:rPr lang="en-US" dirty="0"/>
              <a:t>Describe the purpose of a structural model.</a:t>
            </a:r>
          </a:p>
          <a:p>
            <a:r>
              <a:rPr lang="en-US" dirty="0"/>
              <a:t> Describe the different elements of a structural model.</a:t>
            </a:r>
          </a:p>
          <a:p>
            <a:r>
              <a:rPr lang="en-US" dirty="0"/>
              <a:t> Explain the difference between abstract and concrete classes.</a:t>
            </a:r>
          </a:p>
          <a:p>
            <a:r>
              <a:rPr lang="en-US" dirty="0"/>
              <a:t> Describe the three general types of relationships typically used in a structural model.</a:t>
            </a:r>
          </a:p>
          <a:p>
            <a:r>
              <a:rPr lang="en-US" dirty="0"/>
              <a:t> Create a structural model using textual analysis of use‐case descriptions, brainstorming, and patterns.</a:t>
            </a:r>
          </a:p>
          <a:p>
            <a:r>
              <a:rPr lang="en-US" dirty="0"/>
              <a:t> Explain the purpose of a CRC card in structural modeling.</a:t>
            </a:r>
          </a:p>
          <a:p>
            <a:r>
              <a:rPr lang="en-US" dirty="0"/>
              <a:t> Create a structural model using CRC cards.</a:t>
            </a:r>
          </a:p>
          <a:p>
            <a:r>
              <a:rPr lang="en-US" dirty="0"/>
              <a:t> Describe the different elements of a CRC card.</a:t>
            </a:r>
          </a:p>
          <a:p>
            <a:r>
              <a:rPr lang="en-US" dirty="0"/>
              <a:t> Describe how to role‐play CRC cards using use‐case scenarios.</a:t>
            </a:r>
          </a:p>
        </p:txBody>
      </p:sp>
      <p:sp>
        <p:nvSpPr>
          <p:cNvPr id="4" name="Slide Number Placeholder 3"/>
          <p:cNvSpPr>
            <a:spLocks noGrp="1"/>
          </p:cNvSpPr>
          <p:nvPr>
            <p:ph type="sldNum" sz="quarter" idx="11"/>
          </p:nvPr>
        </p:nvSpPr>
        <p:spPr/>
        <p:txBody>
          <a:bodyPr/>
          <a:lstStyle/>
          <a:p>
            <a:r>
              <a:rPr lang="en-US"/>
              <a:t>5-</a:t>
            </a:r>
            <a:fld id="{67B19427-F580-D146-B60E-4CADEE75497F}" type="slidenum">
              <a:rPr lang="en-US" smtClean="0"/>
              <a:pPr/>
              <a:t>10</a:t>
            </a:fld>
            <a:endParaRPr lang="en-US" dirty="0"/>
          </a:p>
        </p:txBody>
      </p:sp>
      <p:sp>
        <p:nvSpPr>
          <p:cNvPr id="5" name="Footer Placeholder 4"/>
          <p:cNvSpPr>
            <a:spLocks noGrp="1"/>
          </p:cNvSpPr>
          <p:nvPr>
            <p:ph type="ftr" sz="quarter" idx="10"/>
          </p:nvPr>
        </p:nvSpPr>
        <p:spPr/>
        <p:txBody>
          <a:bodyPr/>
          <a:lstStyle/>
          <a:p>
            <a:r>
              <a:rPr lang="en-US"/>
              <a:t>Copyright ©2022 John Wiley &amp; Sons, Inc. </a:t>
            </a:r>
            <a:endParaRPr lang="en-US" dirty="0"/>
          </a:p>
        </p:txBody>
      </p:sp>
    </p:spTree>
    <p:extLst>
      <p:ext uri="{BB962C8B-B14F-4D97-AF65-F5344CB8AC3E}">
        <p14:creationId xmlns:p14="http://schemas.microsoft.com/office/powerpoint/2010/main" val="3014000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Review - </a:t>
            </a:r>
            <a:r>
              <a:rPr lang="en-US" dirty="0" err="1"/>
              <a:t>Cont</a:t>
            </a:r>
            <a:endParaRPr lang="en-US" dirty="0"/>
          </a:p>
        </p:txBody>
      </p:sp>
      <p:sp>
        <p:nvSpPr>
          <p:cNvPr id="3" name="Content Placeholder 2"/>
          <p:cNvSpPr>
            <a:spLocks noGrp="1"/>
          </p:cNvSpPr>
          <p:nvPr>
            <p:ph sz="quarter" idx="12"/>
          </p:nvPr>
        </p:nvSpPr>
        <p:spPr/>
        <p:txBody>
          <a:bodyPr>
            <a:normAutofit fontScale="77500" lnSpcReduction="20000"/>
          </a:bodyPr>
          <a:lstStyle/>
          <a:p>
            <a:pPr marL="0" indent="0">
              <a:buNone/>
            </a:pPr>
            <a:endParaRPr lang="en-US" dirty="0"/>
          </a:p>
          <a:p>
            <a:r>
              <a:rPr lang="en-US" dirty="0"/>
              <a:t> Describe the different elements of a class diagram.</a:t>
            </a:r>
          </a:p>
          <a:p>
            <a:r>
              <a:rPr lang="en-US" dirty="0"/>
              <a:t> Describe the four basic operations that can be represented on a class diagram.</a:t>
            </a:r>
          </a:p>
          <a:p>
            <a:r>
              <a:rPr lang="en-US" dirty="0"/>
              <a:t> Explain the differences between the types of relationships supported on a class diagram.</a:t>
            </a:r>
          </a:p>
          <a:p>
            <a:r>
              <a:rPr lang="en-US" dirty="0"/>
              <a:t> Create a class diagram that represents a structural model.</a:t>
            </a:r>
          </a:p>
          <a:p>
            <a:r>
              <a:rPr lang="en-US" dirty="0"/>
              <a:t> Describe the different elements of an object diagram.</a:t>
            </a:r>
          </a:p>
          <a:p>
            <a:r>
              <a:rPr lang="en-US" dirty="0"/>
              <a:t> Create an object diagram that represents an instantiation of a portion of a class diagram.</a:t>
            </a:r>
          </a:p>
          <a:p>
            <a:r>
              <a:rPr lang="en-US" dirty="0"/>
              <a:t> Verify and validate the evolving structural model using role‐playing and walkthroughs.</a:t>
            </a:r>
          </a:p>
          <a:p>
            <a:r>
              <a:rPr lang="en-US" dirty="0"/>
              <a:t> Verify and validate the structural model by ensuring the consistency of the CRC cards and class diagram.</a:t>
            </a:r>
          </a:p>
          <a:p>
            <a:r>
              <a:rPr lang="en-US" dirty="0"/>
              <a:t> Verify and validate both the structural and functional models by balancing the two.</a:t>
            </a:r>
          </a:p>
        </p:txBody>
      </p:sp>
      <p:sp>
        <p:nvSpPr>
          <p:cNvPr id="4" name="Slide Number Placeholder 3"/>
          <p:cNvSpPr>
            <a:spLocks noGrp="1"/>
          </p:cNvSpPr>
          <p:nvPr>
            <p:ph type="sldNum" sz="quarter" idx="11"/>
          </p:nvPr>
        </p:nvSpPr>
        <p:spPr/>
        <p:txBody>
          <a:bodyPr/>
          <a:lstStyle/>
          <a:p>
            <a:r>
              <a:rPr lang="en-US" dirty="0"/>
              <a:t>5-</a:t>
            </a:r>
            <a:fld id="{67B19427-F580-D146-B60E-4CADEE75497F}" type="slidenum">
              <a:rPr lang="en-US" smtClean="0"/>
              <a:pPr/>
              <a:t>11</a:t>
            </a:fld>
            <a:endParaRPr lang="en-US" dirty="0"/>
          </a:p>
        </p:txBody>
      </p:sp>
      <p:sp>
        <p:nvSpPr>
          <p:cNvPr id="5" name="Footer Placeholder 4"/>
          <p:cNvSpPr>
            <a:spLocks noGrp="1"/>
          </p:cNvSpPr>
          <p:nvPr>
            <p:ph type="ftr" sz="quarter" idx="10"/>
          </p:nvPr>
        </p:nvSpPr>
        <p:spPr/>
        <p:txBody>
          <a:bodyPr/>
          <a:lstStyle/>
          <a:p>
            <a:r>
              <a:rPr lang="en-US"/>
              <a:t>Copyright ©2022 John Wiley &amp; Sons, Inc. </a:t>
            </a:r>
            <a:endParaRPr lang="en-US" dirty="0"/>
          </a:p>
        </p:txBody>
      </p:sp>
    </p:spTree>
    <p:extLst>
      <p:ext uri="{BB962C8B-B14F-4D97-AF65-F5344CB8AC3E}">
        <p14:creationId xmlns:p14="http://schemas.microsoft.com/office/powerpoint/2010/main" val="920082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Terms</a:t>
            </a:r>
          </a:p>
        </p:txBody>
      </p:sp>
      <p:sp>
        <p:nvSpPr>
          <p:cNvPr id="3" name="Content Placeholder 2"/>
          <p:cNvSpPr>
            <a:spLocks noGrp="1"/>
          </p:cNvSpPr>
          <p:nvPr>
            <p:ph sz="quarter" idx="12"/>
          </p:nvPr>
        </p:nvSpPr>
        <p:spPr/>
        <p:txBody>
          <a:bodyPr numCol="4">
            <a:normAutofit/>
          </a:bodyPr>
          <a:lstStyle/>
          <a:p>
            <a:r>
              <a:rPr lang="en-US" dirty="0"/>
              <a:t>A‐kind‐of</a:t>
            </a:r>
          </a:p>
          <a:p>
            <a:r>
              <a:rPr lang="en-US" dirty="0"/>
              <a:t>A‐part‐of</a:t>
            </a:r>
          </a:p>
          <a:p>
            <a:r>
              <a:rPr lang="en-US" dirty="0"/>
              <a:t>Abstract class</a:t>
            </a:r>
          </a:p>
          <a:p>
            <a:r>
              <a:rPr lang="en-US" dirty="0"/>
              <a:t>Aggregation association</a:t>
            </a:r>
          </a:p>
          <a:p>
            <a:r>
              <a:rPr lang="en-US" dirty="0"/>
              <a:t>Assemblies</a:t>
            </a:r>
          </a:p>
          <a:p>
            <a:r>
              <a:rPr lang="en-US" dirty="0"/>
              <a:t>Association</a:t>
            </a:r>
          </a:p>
          <a:p>
            <a:r>
              <a:rPr lang="en-US" dirty="0"/>
              <a:t>Association class</a:t>
            </a:r>
          </a:p>
          <a:p>
            <a:r>
              <a:rPr lang="en-US" dirty="0"/>
              <a:t>Attribute</a:t>
            </a:r>
          </a:p>
          <a:p>
            <a:r>
              <a:rPr lang="en-US" dirty="0"/>
              <a:t>Brainstorming</a:t>
            </a:r>
          </a:p>
          <a:p>
            <a:r>
              <a:rPr lang="en-US" dirty="0"/>
              <a:t>Class</a:t>
            </a:r>
          </a:p>
          <a:p>
            <a:r>
              <a:rPr lang="en-US" dirty="0"/>
              <a:t>Class diagram</a:t>
            </a:r>
          </a:p>
          <a:p>
            <a:r>
              <a:rPr lang="en-US" dirty="0"/>
              <a:t>Class‐Responsibility‐Collaboration (CRC)</a:t>
            </a:r>
          </a:p>
          <a:p>
            <a:r>
              <a:rPr lang="en-US" dirty="0"/>
              <a:t>Client</a:t>
            </a:r>
          </a:p>
          <a:p>
            <a:r>
              <a:rPr lang="en-US" dirty="0"/>
              <a:t>Collaboration</a:t>
            </a:r>
          </a:p>
          <a:p>
            <a:r>
              <a:rPr lang="en-US" dirty="0"/>
              <a:t>Conceptual model</a:t>
            </a:r>
          </a:p>
          <a:p>
            <a:r>
              <a:rPr lang="en-US" dirty="0"/>
              <a:t>Concrete class</a:t>
            </a:r>
          </a:p>
          <a:p>
            <a:r>
              <a:rPr lang="en-US" dirty="0"/>
              <a:t>Constructor operation</a:t>
            </a:r>
          </a:p>
          <a:p>
            <a:r>
              <a:rPr lang="en-US" dirty="0"/>
              <a:t>Contract</a:t>
            </a:r>
          </a:p>
          <a:p>
            <a:r>
              <a:rPr lang="en-US" dirty="0"/>
              <a:t>CRC cards</a:t>
            </a:r>
          </a:p>
          <a:p>
            <a:r>
              <a:rPr lang="en-US" dirty="0"/>
              <a:t>Decomposition</a:t>
            </a:r>
          </a:p>
          <a:p>
            <a:r>
              <a:rPr lang="en-US" dirty="0"/>
              <a:t>Derived attribute</a:t>
            </a:r>
          </a:p>
          <a:p>
            <a:r>
              <a:rPr lang="en-US" dirty="0"/>
              <a:t>Destructor operation</a:t>
            </a:r>
          </a:p>
          <a:p>
            <a:r>
              <a:rPr lang="en-US" dirty="0"/>
              <a:t>Doing responsibility</a:t>
            </a:r>
          </a:p>
          <a:p>
            <a:r>
              <a:rPr lang="en-US" dirty="0"/>
              <a:t>Domain classes</a:t>
            </a:r>
          </a:p>
          <a:p>
            <a:endParaRPr lang="en-US" dirty="0"/>
          </a:p>
          <a:p>
            <a:endParaRPr lang="en-US" dirty="0"/>
          </a:p>
        </p:txBody>
      </p:sp>
      <p:sp>
        <p:nvSpPr>
          <p:cNvPr id="4" name="Slide Number Placeholder 3"/>
          <p:cNvSpPr>
            <a:spLocks noGrp="1"/>
          </p:cNvSpPr>
          <p:nvPr>
            <p:ph type="sldNum" sz="quarter" idx="11"/>
          </p:nvPr>
        </p:nvSpPr>
        <p:spPr/>
        <p:txBody>
          <a:bodyPr/>
          <a:lstStyle/>
          <a:p>
            <a:r>
              <a:rPr lang="en-US"/>
              <a:t>5-</a:t>
            </a:r>
            <a:fld id="{67B19427-F580-D146-B60E-4CADEE75497F}" type="slidenum">
              <a:rPr lang="en-US" smtClean="0"/>
              <a:pPr/>
              <a:t>12</a:t>
            </a:fld>
            <a:endParaRPr lang="en-US" dirty="0"/>
          </a:p>
        </p:txBody>
      </p:sp>
      <p:sp>
        <p:nvSpPr>
          <p:cNvPr id="5" name="Footer Placeholder 4"/>
          <p:cNvSpPr>
            <a:spLocks noGrp="1"/>
          </p:cNvSpPr>
          <p:nvPr>
            <p:ph type="ftr" sz="quarter" idx="10"/>
          </p:nvPr>
        </p:nvSpPr>
        <p:spPr/>
        <p:txBody>
          <a:bodyPr/>
          <a:lstStyle/>
          <a:p>
            <a:r>
              <a:rPr lang="en-US"/>
              <a:t>Copyright ©2022 John Wiley &amp; Sons, Inc. </a:t>
            </a:r>
            <a:endParaRPr lang="en-US" dirty="0"/>
          </a:p>
        </p:txBody>
      </p:sp>
    </p:spTree>
    <p:extLst>
      <p:ext uri="{BB962C8B-B14F-4D97-AF65-F5344CB8AC3E}">
        <p14:creationId xmlns:p14="http://schemas.microsoft.com/office/powerpoint/2010/main" val="64863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Terms - </a:t>
            </a:r>
            <a:r>
              <a:rPr lang="en-US" dirty="0" err="1"/>
              <a:t>Cont</a:t>
            </a:r>
            <a:endParaRPr lang="en-US" dirty="0"/>
          </a:p>
        </p:txBody>
      </p:sp>
      <p:sp>
        <p:nvSpPr>
          <p:cNvPr id="3" name="Content Placeholder 2"/>
          <p:cNvSpPr>
            <a:spLocks noGrp="1"/>
          </p:cNvSpPr>
          <p:nvPr>
            <p:ph sz="quarter" idx="12"/>
          </p:nvPr>
        </p:nvSpPr>
        <p:spPr/>
        <p:txBody>
          <a:bodyPr numCol="4">
            <a:normAutofit fontScale="92500" lnSpcReduction="10000"/>
          </a:bodyPr>
          <a:lstStyle/>
          <a:p>
            <a:r>
              <a:rPr lang="en-US" dirty="0"/>
              <a:t>Generalization association</a:t>
            </a:r>
          </a:p>
          <a:p>
            <a:r>
              <a:rPr lang="en-US" dirty="0"/>
              <a:t>Has‐parts</a:t>
            </a:r>
          </a:p>
          <a:p>
            <a:r>
              <a:rPr lang="en-US" dirty="0"/>
              <a:t>Information hiding</a:t>
            </a:r>
          </a:p>
          <a:p>
            <a:r>
              <a:rPr lang="en-US" dirty="0"/>
              <a:t>Instance</a:t>
            </a:r>
          </a:p>
          <a:p>
            <a:r>
              <a:rPr lang="en-US" dirty="0"/>
              <a:t>Instantiation</a:t>
            </a:r>
          </a:p>
          <a:p>
            <a:r>
              <a:rPr lang="en-US" dirty="0"/>
              <a:t>Knowing responsibility</a:t>
            </a:r>
          </a:p>
          <a:p>
            <a:r>
              <a:rPr lang="en-US" dirty="0"/>
              <a:t>Method</a:t>
            </a:r>
          </a:p>
          <a:p>
            <a:r>
              <a:rPr lang="en-US" dirty="0"/>
              <a:t>Multiplicity</a:t>
            </a:r>
          </a:p>
          <a:p>
            <a:r>
              <a:rPr lang="en-US" dirty="0"/>
              <a:t>Object</a:t>
            </a:r>
          </a:p>
          <a:p>
            <a:r>
              <a:rPr lang="en-US" dirty="0"/>
              <a:t>Object diagram</a:t>
            </a:r>
          </a:p>
          <a:p>
            <a:r>
              <a:rPr lang="en-US" dirty="0"/>
              <a:t>Operation</a:t>
            </a:r>
          </a:p>
          <a:p>
            <a:r>
              <a:rPr lang="en-US" dirty="0"/>
              <a:t>Package</a:t>
            </a:r>
          </a:p>
          <a:p>
            <a:r>
              <a:rPr lang="en-US" dirty="0"/>
              <a:t>Parts</a:t>
            </a:r>
          </a:p>
          <a:p>
            <a:r>
              <a:rPr lang="en-US" dirty="0"/>
              <a:t>Pattern</a:t>
            </a:r>
          </a:p>
          <a:p>
            <a:r>
              <a:rPr lang="en-US" dirty="0"/>
              <a:t>Private</a:t>
            </a:r>
          </a:p>
          <a:p>
            <a:r>
              <a:rPr lang="en-US" dirty="0"/>
              <a:t>Protected</a:t>
            </a:r>
          </a:p>
          <a:p>
            <a:r>
              <a:rPr lang="en-US" dirty="0"/>
              <a:t>Public</a:t>
            </a:r>
          </a:p>
          <a:p>
            <a:r>
              <a:rPr lang="en-US" dirty="0"/>
              <a:t>Query operation</a:t>
            </a:r>
          </a:p>
          <a:p>
            <a:r>
              <a:rPr lang="en-US" dirty="0"/>
              <a:t>Responsibility</a:t>
            </a:r>
          </a:p>
          <a:p>
            <a:r>
              <a:rPr lang="en-US" dirty="0"/>
              <a:t>Role‐playing</a:t>
            </a:r>
          </a:p>
          <a:p>
            <a:r>
              <a:rPr lang="en-US" dirty="0"/>
              <a:t>Roles</a:t>
            </a:r>
          </a:p>
          <a:p>
            <a:r>
              <a:rPr lang="en-US" dirty="0"/>
              <a:t>Server</a:t>
            </a:r>
          </a:p>
          <a:p>
            <a:r>
              <a:rPr lang="en-US" dirty="0"/>
              <a:t>Specialization</a:t>
            </a:r>
          </a:p>
          <a:p>
            <a:r>
              <a:rPr lang="en-US" dirty="0"/>
              <a:t>State</a:t>
            </a:r>
          </a:p>
          <a:p>
            <a:r>
              <a:rPr lang="en-US" dirty="0"/>
              <a:t>Static model</a:t>
            </a:r>
          </a:p>
          <a:p>
            <a:r>
              <a:rPr lang="en-US" dirty="0"/>
              <a:t>Static structure diagram</a:t>
            </a:r>
          </a:p>
          <a:p>
            <a:r>
              <a:rPr lang="en-US" dirty="0"/>
              <a:t>Structural model</a:t>
            </a:r>
          </a:p>
          <a:p>
            <a:r>
              <a:rPr lang="en-US" dirty="0"/>
              <a:t>Subclass</a:t>
            </a:r>
          </a:p>
          <a:p>
            <a:r>
              <a:rPr lang="en-US" dirty="0"/>
              <a:t>Substitutability</a:t>
            </a:r>
          </a:p>
          <a:p>
            <a:r>
              <a:rPr lang="en-US" dirty="0"/>
              <a:t>Superclass</a:t>
            </a:r>
          </a:p>
          <a:p>
            <a:r>
              <a:rPr lang="en-US" dirty="0"/>
              <a:t>SVDPI</a:t>
            </a:r>
          </a:p>
          <a:p>
            <a:r>
              <a:rPr lang="en-US" dirty="0"/>
              <a:t>Tangible things</a:t>
            </a:r>
          </a:p>
          <a:p>
            <a:r>
              <a:rPr lang="en-US" dirty="0"/>
              <a:t>Textual analysis</a:t>
            </a:r>
          </a:p>
          <a:p>
            <a:r>
              <a:rPr lang="en-US" dirty="0"/>
              <a:t>Update operation</a:t>
            </a:r>
          </a:p>
          <a:p>
            <a:r>
              <a:rPr lang="en-US" dirty="0"/>
              <a:t>View</a:t>
            </a:r>
          </a:p>
          <a:p>
            <a:r>
              <a:rPr lang="en-US" dirty="0"/>
              <a:t>Visibility</a:t>
            </a:r>
          </a:p>
          <a:p>
            <a:r>
              <a:rPr lang="en-US" dirty="0"/>
              <a:t>Wholes</a:t>
            </a:r>
          </a:p>
        </p:txBody>
      </p:sp>
      <p:sp>
        <p:nvSpPr>
          <p:cNvPr id="4" name="Slide Number Placeholder 3"/>
          <p:cNvSpPr>
            <a:spLocks noGrp="1"/>
          </p:cNvSpPr>
          <p:nvPr>
            <p:ph type="sldNum" sz="quarter" idx="11"/>
          </p:nvPr>
        </p:nvSpPr>
        <p:spPr/>
        <p:txBody>
          <a:bodyPr/>
          <a:lstStyle/>
          <a:p>
            <a:r>
              <a:rPr lang="en-US"/>
              <a:t>5-</a:t>
            </a:r>
            <a:fld id="{67B19427-F580-D146-B60E-4CADEE75497F}" type="slidenum">
              <a:rPr lang="en-US" smtClean="0"/>
              <a:pPr/>
              <a:t>13</a:t>
            </a:fld>
            <a:endParaRPr lang="en-US" dirty="0"/>
          </a:p>
        </p:txBody>
      </p:sp>
      <p:sp>
        <p:nvSpPr>
          <p:cNvPr id="5" name="Footer Placeholder 4"/>
          <p:cNvSpPr>
            <a:spLocks noGrp="1"/>
          </p:cNvSpPr>
          <p:nvPr>
            <p:ph type="ftr" sz="quarter" idx="10"/>
          </p:nvPr>
        </p:nvSpPr>
        <p:spPr/>
        <p:txBody>
          <a:bodyPr/>
          <a:lstStyle/>
          <a:p>
            <a:r>
              <a:rPr lang="en-US"/>
              <a:t>Copyright ©2022 John Wiley &amp; Sons, Inc. </a:t>
            </a:r>
            <a:endParaRPr lang="en-US" dirty="0"/>
          </a:p>
        </p:txBody>
      </p:sp>
    </p:spTree>
    <p:extLst>
      <p:ext uri="{BB962C8B-B14F-4D97-AF65-F5344CB8AC3E}">
        <p14:creationId xmlns:p14="http://schemas.microsoft.com/office/powerpoint/2010/main" val="1909111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Objectives</a:t>
            </a:r>
          </a:p>
        </p:txBody>
      </p:sp>
      <p:sp>
        <p:nvSpPr>
          <p:cNvPr id="8" name="Content Placeholder 7"/>
          <p:cNvSpPr>
            <a:spLocks noGrp="1"/>
          </p:cNvSpPr>
          <p:nvPr>
            <p:ph sz="quarter" idx="16"/>
          </p:nvPr>
        </p:nvSpPr>
        <p:spPr/>
        <p:txBody>
          <a:bodyPr/>
          <a:lstStyle/>
          <a:p>
            <a:pPr>
              <a:buFont typeface="Arial" panose="020B0604020202020204" pitchFamily="34" charset="0"/>
              <a:buChar char="•"/>
            </a:pPr>
            <a:r>
              <a:rPr lang="en-US" dirty="0"/>
              <a:t>Understand the rules and style guidelines for creating CRC cards, class diagrams, and object diagrams.</a:t>
            </a:r>
          </a:p>
          <a:p>
            <a:pPr>
              <a:buFont typeface="Arial" panose="020B0604020202020204" pitchFamily="34" charset="0"/>
              <a:buChar char="•"/>
            </a:pPr>
            <a:r>
              <a:rPr lang="en-US" dirty="0"/>
              <a:t>Understand the processes used to create CRC cards, class diagrams, and object diagrams.</a:t>
            </a:r>
          </a:p>
          <a:p>
            <a:pPr>
              <a:buFont typeface="Arial" panose="020B0604020202020204" pitchFamily="34" charset="0"/>
              <a:buChar char="•"/>
            </a:pPr>
            <a:r>
              <a:rPr lang="en-US" dirty="0"/>
              <a:t>Be able to create CRC cards, class diagrams, and object diagrams.</a:t>
            </a:r>
          </a:p>
          <a:p>
            <a:pPr>
              <a:buFont typeface="Arial" panose="020B0604020202020204" pitchFamily="34" charset="0"/>
              <a:buChar char="•"/>
            </a:pPr>
            <a:r>
              <a:rPr lang="en-US" dirty="0"/>
              <a:t>Understand how to verify and validate the structural models.</a:t>
            </a:r>
          </a:p>
          <a:p>
            <a:pPr>
              <a:buFont typeface="Arial" panose="020B0604020202020204" pitchFamily="34" charset="0"/>
              <a:buChar char="•"/>
            </a:pPr>
            <a:r>
              <a:rPr lang="en-US" dirty="0"/>
              <a:t>Understand how to verify and validate the structural models with the functional models.</a:t>
            </a:r>
          </a:p>
        </p:txBody>
      </p:sp>
      <p:sp>
        <p:nvSpPr>
          <p:cNvPr id="9" name="Footer Placeholder 8"/>
          <p:cNvSpPr>
            <a:spLocks noGrp="1"/>
          </p:cNvSpPr>
          <p:nvPr>
            <p:ph type="ftr" sz="quarter" idx="11"/>
          </p:nvPr>
        </p:nvSpPr>
        <p:spPr/>
        <p:txBody>
          <a:bodyPr/>
          <a:lstStyle/>
          <a:p>
            <a:r>
              <a:rPr lang="en-US" dirty="0"/>
              <a:t>Copyright ©2022 John Wiley &amp; Sons, Inc. </a:t>
            </a:r>
          </a:p>
        </p:txBody>
      </p:sp>
      <p:sp>
        <p:nvSpPr>
          <p:cNvPr id="10" name="Slide Number Placeholder 9"/>
          <p:cNvSpPr>
            <a:spLocks noGrp="1"/>
          </p:cNvSpPr>
          <p:nvPr>
            <p:ph type="sldNum" sz="quarter" idx="12"/>
          </p:nvPr>
        </p:nvSpPr>
        <p:spPr/>
        <p:txBody>
          <a:bodyPr/>
          <a:lstStyle/>
          <a:p>
            <a:r>
              <a:rPr lang="en-US" dirty="0"/>
              <a:t>5-</a:t>
            </a:r>
            <a:fld id="{957104EA-F2AF-1046-9253-EE8D978719B5}" type="slidenum">
              <a:rPr lang="en-US" smtClean="0"/>
              <a:pPr/>
              <a:t>2</a:t>
            </a:fld>
            <a:endParaRPr lang="en-US" dirty="0"/>
          </a:p>
        </p:txBody>
      </p:sp>
    </p:spTree>
    <p:extLst>
      <p:ext uri="{BB962C8B-B14F-4D97-AF65-F5344CB8AC3E}">
        <p14:creationId xmlns:p14="http://schemas.microsoft.com/office/powerpoint/2010/main" val="2607597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Introduction</a:t>
            </a:r>
          </a:p>
        </p:txBody>
      </p:sp>
      <p:sp>
        <p:nvSpPr>
          <p:cNvPr id="7" name="Content Placeholder 6"/>
          <p:cNvSpPr>
            <a:spLocks noGrp="1"/>
          </p:cNvSpPr>
          <p:nvPr>
            <p:ph sz="quarter" idx="12"/>
          </p:nvPr>
        </p:nvSpPr>
        <p:spPr/>
        <p:txBody>
          <a:bodyPr>
            <a:normAutofit lnSpcReduction="10000"/>
          </a:bodyPr>
          <a:lstStyle/>
          <a:p>
            <a:r>
              <a:rPr lang="en-US" dirty="0"/>
              <a:t>A </a:t>
            </a:r>
            <a:r>
              <a:rPr lang="en-US" b="1" i="1" dirty="0"/>
              <a:t>structural model</a:t>
            </a:r>
            <a:r>
              <a:rPr lang="en-US" dirty="0"/>
              <a:t> is a formal way of representing the objects that are used and created by a business system. </a:t>
            </a:r>
          </a:p>
          <a:p>
            <a:pPr lvl="1"/>
            <a:r>
              <a:rPr lang="en-US" dirty="0"/>
              <a:t>It illustrates people, places, or things about which information is captured and how they are related to one another. </a:t>
            </a:r>
          </a:p>
          <a:p>
            <a:pPr lvl="1"/>
            <a:r>
              <a:rPr lang="en-US" dirty="0"/>
              <a:t>The structural model is drawn using an iterative process in which the model becomes more detailed and less conceptual over time. </a:t>
            </a:r>
          </a:p>
          <a:p>
            <a:r>
              <a:rPr lang="en-US" dirty="0"/>
              <a:t>In analysis, analysts draw a </a:t>
            </a:r>
            <a:r>
              <a:rPr lang="en-US" b="1" i="1" dirty="0"/>
              <a:t>conceptual model</a:t>
            </a:r>
            <a:r>
              <a:rPr lang="en-US" dirty="0"/>
              <a:t>, which shows the logical organization of the objects without indicating how the objects are stored, created, or manipulated. </a:t>
            </a:r>
          </a:p>
          <a:p>
            <a:pPr lvl="1"/>
            <a:r>
              <a:rPr lang="en-US" dirty="0"/>
              <a:t>Because this model is free from any implementation or technical details, the analysts can focus more easily on matching the model to the real business requirements of the system.</a:t>
            </a:r>
          </a:p>
        </p:txBody>
      </p:sp>
      <p:sp>
        <p:nvSpPr>
          <p:cNvPr id="4" name="Slide Number Placeholder 3"/>
          <p:cNvSpPr>
            <a:spLocks noGrp="1"/>
          </p:cNvSpPr>
          <p:nvPr>
            <p:ph type="sldNum" sz="quarter" idx="11"/>
          </p:nvPr>
        </p:nvSpPr>
        <p:spPr/>
        <p:txBody>
          <a:bodyPr/>
          <a:lstStyle/>
          <a:p>
            <a:r>
              <a:rPr lang="en-US"/>
              <a:t>5-</a:t>
            </a:r>
            <a:fld id="{67B19427-F580-D146-B60E-4CADEE75497F}" type="slidenum">
              <a:rPr lang="en-US" smtClean="0"/>
              <a:pPr/>
              <a:t>3</a:t>
            </a:fld>
            <a:endParaRPr lang="en-US" dirty="0"/>
          </a:p>
        </p:txBody>
      </p:sp>
      <p:sp>
        <p:nvSpPr>
          <p:cNvPr id="5" name="Footer Placeholder 4"/>
          <p:cNvSpPr>
            <a:spLocks noGrp="1"/>
          </p:cNvSpPr>
          <p:nvPr>
            <p:ph type="ftr" sz="quarter" idx="10"/>
          </p:nvPr>
        </p:nvSpPr>
        <p:spPr/>
        <p:txBody>
          <a:bodyPr/>
          <a:lstStyle/>
          <a:p>
            <a:r>
              <a:rPr lang="en-US"/>
              <a:t>Copyright ©2022 John Wiley &amp; Sons, Inc. </a:t>
            </a:r>
            <a:endParaRPr lang="en-US" dirty="0"/>
          </a:p>
        </p:txBody>
      </p:sp>
    </p:spTree>
    <p:extLst>
      <p:ext uri="{BB962C8B-B14F-4D97-AF65-F5344CB8AC3E}">
        <p14:creationId xmlns:p14="http://schemas.microsoft.com/office/powerpoint/2010/main" val="1060189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7E19D-BBB4-9D8F-DC35-71F68AC3F48B}"/>
              </a:ext>
            </a:extLst>
          </p:cNvPr>
          <p:cNvSpPr>
            <a:spLocks noGrp="1"/>
          </p:cNvSpPr>
          <p:nvPr>
            <p:ph type="title"/>
          </p:nvPr>
        </p:nvSpPr>
        <p:spPr/>
        <p:txBody>
          <a:bodyPr/>
          <a:lstStyle/>
          <a:p>
            <a:r>
              <a:rPr lang="en-US" dirty="0"/>
              <a:t>Structural Models</a:t>
            </a:r>
          </a:p>
        </p:txBody>
      </p:sp>
      <p:sp>
        <p:nvSpPr>
          <p:cNvPr id="3" name="Content Placeholder 2">
            <a:extLst>
              <a:ext uri="{FF2B5EF4-FFF2-40B4-BE49-F238E27FC236}">
                <a16:creationId xmlns:a16="http://schemas.microsoft.com/office/drawing/2014/main" id="{F90605CF-255F-7BFD-A3D6-7F06A66AAE2B}"/>
              </a:ext>
            </a:extLst>
          </p:cNvPr>
          <p:cNvSpPr>
            <a:spLocks noGrp="1"/>
          </p:cNvSpPr>
          <p:nvPr>
            <p:ph sz="quarter" idx="12"/>
          </p:nvPr>
        </p:nvSpPr>
        <p:spPr/>
        <p:txBody>
          <a:bodyPr>
            <a:normAutofit fontScale="77500" lnSpcReduction="20000"/>
          </a:bodyPr>
          <a:lstStyle/>
          <a:p>
            <a:r>
              <a:rPr lang="en-US" dirty="0"/>
              <a:t>The goal of the analyst is to discover the key objects contained in the problem domain and to build a structural model.  Object‐oriented modeling allows the analyst to reduce the semantic gap between the underlying problem domain and the evolving structural model.</a:t>
            </a:r>
          </a:p>
          <a:p>
            <a:r>
              <a:rPr lang="en-US" dirty="0"/>
              <a:t>An exact mapping between the structural model and the problem domain may not be possible. In fact, it might not even be desirable.</a:t>
            </a:r>
          </a:p>
          <a:p>
            <a:r>
              <a:rPr lang="en-US" dirty="0"/>
              <a:t>One of the primary purposes of the structural model is to create a vocabulary that can be used by the analyst and the users. </a:t>
            </a:r>
          </a:p>
          <a:p>
            <a:r>
              <a:rPr lang="en-US" dirty="0"/>
              <a:t>Structural models represent the things, ideas, or concepts contained in the domain of the problem, and their relationships. By creating a structural model of the problem domain, the analyst creates the vocabulary necessary for the analyst and users to communicate effectively.</a:t>
            </a:r>
          </a:p>
          <a:p>
            <a:r>
              <a:rPr lang="en-US" dirty="0"/>
              <a:t>It is important to remember that at this stage of development, the structural model does not represent software components or classes in an object‐oriented programming language, even though the structural model does contain analysis classes, attributes, operations, and the relationships among the analysis classes. </a:t>
            </a:r>
          </a:p>
        </p:txBody>
      </p:sp>
      <p:sp>
        <p:nvSpPr>
          <p:cNvPr id="4" name="Slide Number Placeholder 3">
            <a:extLst>
              <a:ext uri="{FF2B5EF4-FFF2-40B4-BE49-F238E27FC236}">
                <a16:creationId xmlns:a16="http://schemas.microsoft.com/office/drawing/2014/main" id="{982AE0D7-896C-1C7E-89E0-F9C804CFE795}"/>
              </a:ext>
            </a:extLst>
          </p:cNvPr>
          <p:cNvSpPr>
            <a:spLocks noGrp="1"/>
          </p:cNvSpPr>
          <p:nvPr>
            <p:ph type="sldNum" sz="quarter" idx="11"/>
          </p:nvPr>
        </p:nvSpPr>
        <p:spPr/>
        <p:txBody>
          <a:bodyPr/>
          <a:lstStyle/>
          <a:p>
            <a:r>
              <a:rPr lang="en-US"/>
              <a:t>5-</a:t>
            </a:r>
            <a:fld id="{67B19427-F580-D146-B60E-4CADEE75497F}" type="slidenum">
              <a:rPr lang="en-US" smtClean="0"/>
              <a:pPr/>
              <a:t>4</a:t>
            </a:fld>
            <a:endParaRPr lang="en-US" dirty="0"/>
          </a:p>
        </p:txBody>
      </p:sp>
      <p:sp>
        <p:nvSpPr>
          <p:cNvPr id="5" name="Footer Placeholder 4">
            <a:extLst>
              <a:ext uri="{FF2B5EF4-FFF2-40B4-BE49-F238E27FC236}">
                <a16:creationId xmlns:a16="http://schemas.microsoft.com/office/drawing/2014/main" id="{05F37FD3-3891-E565-6387-E6013883C035}"/>
              </a:ext>
            </a:extLst>
          </p:cNvPr>
          <p:cNvSpPr>
            <a:spLocks noGrp="1"/>
          </p:cNvSpPr>
          <p:nvPr>
            <p:ph type="ftr" sz="quarter" idx="10"/>
          </p:nvPr>
        </p:nvSpPr>
        <p:spPr/>
        <p:txBody>
          <a:bodyPr/>
          <a:lstStyle/>
          <a:p>
            <a:r>
              <a:rPr lang="en-US"/>
              <a:t>Copyright ©2022 John Wiley &amp; Sons, Inc. </a:t>
            </a:r>
            <a:endParaRPr lang="en-US" dirty="0"/>
          </a:p>
        </p:txBody>
      </p:sp>
    </p:spTree>
    <p:extLst>
      <p:ext uri="{BB962C8B-B14F-4D97-AF65-F5344CB8AC3E}">
        <p14:creationId xmlns:p14="http://schemas.microsoft.com/office/powerpoint/2010/main" val="3615234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65085-F39C-1C95-BC18-122C796EF3E0}"/>
              </a:ext>
            </a:extLst>
          </p:cNvPr>
          <p:cNvSpPr>
            <a:spLocks noGrp="1"/>
          </p:cNvSpPr>
          <p:nvPr>
            <p:ph type="title"/>
          </p:nvPr>
        </p:nvSpPr>
        <p:spPr/>
        <p:txBody>
          <a:bodyPr/>
          <a:lstStyle/>
          <a:p>
            <a:r>
              <a:rPr lang="en-US" dirty="0"/>
              <a:t>Class/Object Diagrams</a:t>
            </a:r>
          </a:p>
        </p:txBody>
      </p:sp>
      <p:sp>
        <p:nvSpPr>
          <p:cNvPr id="3" name="Content Placeholder 2">
            <a:extLst>
              <a:ext uri="{FF2B5EF4-FFF2-40B4-BE49-F238E27FC236}">
                <a16:creationId xmlns:a16="http://schemas.microsoft.com/office/drawing/2014/main" id="{4490F6B2-B1B7-A231-4BB3-0896AF05274B}"/>
              </a:ext>
            </a:extLst>
          </p:cNvPr>
          <p:cNvSpPr>
            <a:spLocks noGrp="1"/>
          </p:cNvSpPr>
          <p:nvPr>
            <p:ph sz="quarter" idx="12"/>
          </p:nvPr>
        </p:nvSpPr>
        <p:spPr/>
        <p:txBody>
          <a:bodyPr/>
          <a:lstStyle/>
          <a:p>
            <a:r>
              <a:rPr lang="en-US" dirty="0"/>
              <a:t>Class diagrams can be used to depict the structural model.</a:t>
            </a:r>
          </a:p>
          <a:p>
            <a:r>
              <a:rPr lang="en-US" dirty="0"/>
              <a:t>They can be used at many different levels of analysis:</a:t>
            </a:r>
          </a:p>
          <a:p>
            <a:pPr lvl="1"/>
            <a:r>
              <a:rPr lang="en-US" dirty="0"/>
              <a:t>System Level Context Diagram</a:t>
            </a:r>
          </a:p>
          <a:p>
            <a:pPr lvl="1"/>
            <a:r>
              <a:rPr lang="en-US" dirty="0"/>
              <a:t>Software Level Class designs</a:t>
            </a:r>
          </a:p>
          <a:p>
            <a:r>
              <a:rPr lang="en-US" dirty="0"/>
              <a:t>The classes on the diagram provide the structural element necessary for that level of analysis.</a:t>
            </a:r>
          </a:p>
          <a:p>
            <a:pPr lvl="1"/>
            <a:r>
              <a:rPr lang="en-US" dirty="0"/>
              <a:t>On system diagrams, the classes represent subsystems, that are too high level to actually implement</a:t>
            </a:r>
          </a:p>
          <a:p>
            <a:pPr lvl="1"/>
            <a:r>
              <a:rPr lang="en-US" dirty="0"/>
              <a:t>On software diagrams, the classes represent actual things that the software engineer codes.</a:t>
            </a:r>
          </a:p>
          <a:p>
            <a:endParaRPr lang="en-US" dirty="0"/>
          </a:p>
        </p:txBody>
      </p:sp>
      <p:sp>
        <p:nvSpPr>
          <p:cNvPr id="4" name="Slide Number Placeholder 3">
            <a:extLst>
              <a:ext uri="{FF2B5EF4-FFF2-40B4-BE49-F238E27FC236}">
                <a16:creationId xmlns:a16="http://schemas.microsoft.com/office/drawing/2014/main" id="{FCCDA97F-57ED-863D-310F-10A02B1DBCB8}"/>
              </a:ext>
            </a:extLst>
          </p:cNvPr>
          <p:cNvSpPr>
            <a:spLocks noGrp="1"/>
          </p:cNvSpPr>
          <p:nvPr>
            <p:ph type="sldNum" sz="quarter" idx="11"/>
          </p:nvPr>
        </p:nvSpPr>
        <p:spPr/>
        <p:txBody>
          <a:bodyPr/>
          <a:lstStyle/>
          <a:p>
            <a:r>
              <a:rPr lang="en-US"/>
              <a:t>5-</a:t>
            </a:r>
            <a:fld id="{67B19427-F580-D146-B60E-4CADEE75497F}" type="slidenum">
              <a:rPr lang="en-US" smtClean="0"/>
              <a:pPr/>
              <a:t>5</a:t>
            </a:fld>
            <a:endParaRPr lang="en-US" dirty="0"/>
          </a:p>
        </p:txBody>
      </p:sp>
      <p:sp>
        <p:nvSpPr>
          <p:cNvPr id="5" name="Footer Placeholder 4">
            <a:extLst>
              <a:ext uri="{FF2B5EF4-FFF2-40B4-BE49-F238E27FC236}">
                <a16:creationId xmlns:a16="http://schemas.microsoft.com/office/drawing/2014/main" id="{6A215FF9-81BF-C150-945F-627952C664D2}"/>
              </a:ext>
            </a:extLst>
          </p:cNvPr>
          <p:cNvSpPr>
            <a:spLocks noGrp="1"/>
          </p:cNvSpPr>
          <p:nvPr>
            <p:ph type="ftr" sz="quarter" idx="10"/>
          </p:nvPr>
        </p:nvSpPr>
        <p:spPr/>
        <p:txBody>
          <a:bodyPr/>
          <a:lstStyle/>
          <a:p>
            <a:r>
              <a:rPr lang="en-US"/>
              <a:t>Copyright ©2022 John Wiley &amp; Sons, Inc. </a:t>
            </a:r>
            <a:endParaRPr lang="en-US" dirty="0"/>
          </a:p>
        </p:txBody>
      </p:sp>
    </p:spTree>
    <p:extLst>
      <p:ext uri="{BB962C8B-B14F-4D97-AF65-F5344CB8AC3E}">
        <p14:creationId xmlns:p14="http://schemas.microsoft.com/office/powerpoint/2010/main" val="310632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9A569-2FD3-DD36-628C-1BA7F27589CB}"/>
              </a:ext>
            </a:extLst>
          </p:cNvPr>
          <p:cNvSpPr>
            <a:spLocks noGrp="1"/>
          </p:cNvSpPr>
          <p:nvPr>
            <p:ph type="title"/>
          </p:nvPr>
        </p:nvSpPr>
        <p:spPr/>
        <p:txBody>
          <a:bodyPr/>
          <a:lstStyle/>
          <a:p>
            <a:r>
              <a:rPr lang="en-US" dirty="0"/>
              <a:t>Classes, Attributes, Operations</a:t>
            </a:r>
          </a:p>
        </p:txBody>
      </p:sp>
      <p:sp>
        <p:nvSpPr>
          <p:cNvPr id="4" name="Slide Number Placeholder 3">
            <a:extLst>
              <a:ext uri="{FF2B5EF4-FFF2-40B4-BE49-F238E27FC236}">
                <a16:creationId xmlns:a16="http://schemas.microsoft.com/office/drawing/2014/main" id="{074DED45-E30C-2523-796C-514972ACCBC5}"/>
              </a:ext>
            </a:extLst>
          </p:cNvPr>
          <p:cNvSpPr>
            <a:spLocks noGrp="1"/>
          </p:cNvSpPr>
          <p:nvPr>
            <p:ph type="sldNum" sz="quarter" idx="11"/>
          </p:nvPr>
        </p:nvSpPr>
        <p:spPr/>
        <p:txBody>
          <a:bodyPr/>
          <a:lstStyle/>
          <a:p>
            <a:r>
              <a:rPr lang="en-US"/>
              <a:t>5-</a:t>
            </a:r>
            <a:fld id="{67B19427-F580-D146-B60E-4CADEE75497F}" type="slidenum">
              <a:rPr lang="en-US" smtClean="0"/>
              <a:pPr/>
              <a:t>6</a:t>
            </a:fld>
            <a:endParaRPr lang="en-US" dirty="0"/>
          </a:p>
        </p:txBody>
      </p:sp>
      <p:sp>
        <p:nvSpPr>
          <p:cNvPr id="5" name="Footer Placeholder 4">
            <a:extLst>
              <a:ext uri="{FF2B5EF4-FFF2-40B4-BE49-F238E27FC236}">
                <a16:creationId xmlns:a16="http://schemas.microsoft.com/office/drawing/2014/main" id="{91BFC1E8-2BE1-AA24-27E5-5FD10E96A974}"/>
              </a:ext>
            </a:extLst>
          </p:cNvPr>
          <p:cNvSpPr>
            <a:spLocks noGrp="1"/>
          </p:cNvSpPr>
          <p:nvPr>
            <p:ph type="ftr" sz="quarter" idx="10"/>
          </p:nvPr>
        </p:nvSpPr>
        <p:spPr/>
        <p:txBody>
          <a:bodyPr/>
          <a:lstStyle/>
          <a:p>
            <a:r>
              <a:rPr lang="en-US"/>
              <a:t>Copyright ©2022 John Wiley &amp; Sons, Inc. </a:t>
            </a:r>
            <a:endParaRPr lang="en-US" dirty="0"/>
          </a:p>
        </p:txBody>
      </p:sp>
      <p:pic>
        <p:nvPicPr>
          <p:cNvPr id="11" name="Picture 10" descr="A white sheet with black text&#10;&#10;Description automatically generated">
            <a:extLst>
              <a:ext uri="{FF2B5EF4-FFF2-40B4-BE49-F238E27FC236}">
                <a16:creationId xmlns:a16="http://schemas.microsoft.com/office/drawing/2014/main" id="{CF94AACD-A7A5-E9AE-A9E7-9F28C5BFE3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0" y="1600200"/>
            <a:ext cx="4832307" cy="4267200"/>
          </a:xfrm>
          <a:prstGeom prst="rect">
            <a:avLst/>
          </a:prstGeom>
        </p:spPr>
      </p:pic>
      <p:pic>
        <p:nvPicPr>
          <p:cNvPr id="16" name="Picture 15">
            <a:extLst>
              <a:ext uri="{FF2B5EF4-FFF2-40B4-BE49-F238E27FC236}">
                <a16:creationId xmlns:a16="http://schemas.microsoft.com/office/drawing/2014/main" id="{E9BA49E8-46E9-7CDC-8221-7EFD6AA94F6B}"/>
              </a:ext>
            </a:extLst>
          </p:cNvPr>
          <p:cNvPicPr>
            <a:picLocks noChangeAspect="1"/>
          </p:cNvPicPr>
          <p:nvPr/>
        </p:nvPicPr>
        <p:blipFill>
          <a:blip r:embed="rId3"/>
          <a:stretch>
            <a:fillRect/>
          </a:stretch>
        </p:blipFill>
        <p:spPr>
          <a:xfrm>
            <a:off x="533400" y="2681178"/>
            <a:ext cx="6049219" cy="1571844"/>
          </a:xfrm>
          <a:prstGeom prst="rect">
            <a:avLst/>
          </a:prstGeom>
        </p:spPr>
      </p:pic>
    </p:spTree>
    <p:extLst>
      <p:ext uri="{BB962C8B-B14F-4D97-AF65-F5344CB8AC3E}">
        <p14:creationId xmlns:p14="http://schemas.microsoft.com/office/powerpoint/2010/main" val="835322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F53C2-59C6-E0C9-3011-BEAD46E32428}"/>
              </a:ext>
            </a:extLst>
          </p:cNvPr>
          <p:cNvSpPr>
            <a:spLocks noGrp="1"/>
          </p:cNvSpPr>
          <p:nvPr>
            <p:ph type="title"/>
          </p:nvPr>
        </p:nvSpPr>
        <p:spPr/>
        <p:txBody>
          <a:bodyPr/>
          <a:lstStyle/>
          <a:p>
            <a:r>
              <a:rPr lang="en-US" dirty="0"/>
              <a:t>Class Associations - Aggregation</a:t>
            </a:r>
          </a:p>
        </p:txBody>
      </p:sp>
      <p:pic>
        <p:nvPicPr>
          <p:cNvPr id="7" name="Content Placeholder 6">
            <a:extLst>
              <a:ext uri="{FF2B5EF4-FFF2-40B4-BE49-F238E27FC236}">
                <a16:creationId xmlns:a16="http://schemas.microsoft.com/office/drawing/2014/main" id="{E5060F00-1BAD-8D49-A0C9-E54B554BA6DC}"/>
              </a:ext>
            </a:extLst>
          </p:cNvPr>
          <p:cNvPicPr>
            <a:picLocks noGrp="1" noChangeAspect="1"/>
          </p:cNvPicPr>
          <p:nvPr>
            <p:ph sz="quarter" idx="12"/>
          </p:nvPr>
        </p:nvPicPr>
        <p:blipFill>
          <a:blip r:embed="rId2"/>
          <a:stretch>
            <a:fillRect/>
          </a:stretch>
        </p:blipFill>
        <p:spPr>
          <a:xfrm>
            <a:off x="1771174" y="2667000"/>
            <a:ext cx="4324826" cy="930200"/>
          </a:xfrm>
        </p:spPr>
      </p:pic>
      <p:sp>
        <p:nvSpPr>
          <p:cNvPr id="4" name="Slide Number Placeholder 3">
            <a:extLst>
              <a:ext uri="{FF2B5EF4-FFF2-40B4-BE49-F238E27FC236}">
                <a16:creationId xmlns:a16="http://schemas.microsoft.com/office/drawing/2014/main" id="{D1393AE7-45E8-1183-ABC9-4BEA40489195}"/>
              </a:ext>
            </a:extLst>
          </p:cNvPr>
          <p:cNvSpPr>
            <a:spLocks noGrp="1"/>
          </p:cNvSpPr>
          <p:nvPr>
            <p:ph type="sldNum" sz="quarter" idx="11"/>
          </p:nvPr>
        </p:nvSpPr>
        <p:spPr/>
        <p:txBody>
          <a:bodyPr/>
          <a:lstStyle/>
          <a:p>
            <a:r>
              <a:rPr lang="en-US"/>
              <a:t>5-</a:t>
            </a:r>
            <a:fld id="{67B19427-F580-D146-B60E-4CADEE75497F}" type="slidenum">
              <a:rPr lang="en-US" smtClean="0"/>
              <a:pPr/>
              <a:t>7</a:t>
            </a:fld>
            <a:endParaRPr lang="en-US" dirty="0"/>
          </a:p>
        </p:txBody>
      </p:sp>
      <p:sp>
        <p:nvSpPr>
          <p:cNvPr id="5" name="Footer Placeholder 4">
            <a:extLst>
              <a:ext uri="{FF2B5EF4-FFF2-40B4-BE49-F238E27FC236}">
                <a16:creationId xmlns:a16="http://schemas.microsoft.com/office/drawing/2014/main" id="{072CD484-0BA2-0920-679E-232FF3735FC6}"/>
              </a:ext>
            </a:extLst>
          </p:cNvPr>
          <p:cNvSpPr>
            <a:spLocks noGrp="1"/>
          </p:cNvSpPr>
          <p:nvPr>
            <p:ph type="ftr" sz="quarter" idx="10"/>
          </p:nvPr>
        </p:nvSpPr>
        <p:spPr/>
        <p:txBody>
          <a:bodyPr/>
          <a:lstStyle/>
          <a:p>
            <a:r>
              <a:rPr lang="en-US"/>
              <a:t>Copyright ©2022 John Wiley &amp; Sons, Inc. </a:t>
            </a:r>
            <a:endParaRPr lang="en-US" dirty="0"/>
          </a:p>
        </p:txBody>
      </p:sp>
      <p:pic>
        <p:nvPicPr>
          <p:cNvPr id="9" name="Picture 8">
            <a:extLst>
              <a:ext uri="{FF2B5EF4-FFF2-40B4-BE49-F238E27FC236}">
                <a16:creationId xmlns:a16="http://schemas.microsoft.com/office/drawing/2014/main" id="{EEAEA706-2249-D7F5-54E5-9FDC46B6266D}"/>
              </a:ext>
            </a:extLst>
          </p:cNvPr>
          <p:cNvPicPr>
            <a:picLocks noChangeAspect="1"/>
          </p:cNvPicPr>
          <p:nvPr/>
        </p:nvPicPr>
        <p:blipFill>
          <a:blip r:embed="rId3"/>
          <a:stretch>
            <a:fillRect/>
          </a:stretch>
        </p:blipFill>
        <p:spPr>
          <a:xfrm>
            <a:off x="1771175" y="3794607"/>
            <a:ext cx="4324825" cy="923207"/>
          </a:xfrm>
          <a:prstGeom prst="rect">
            <a:avLst/>
          </a:prstGeom>
        </p:spPr>
      </p:pic>
      <p:sp>
        <p:nvSpPr>
          <p:cNvPr id="10" name="Speech Bubble: Rectangle 9">
            <a:extLst>
              <a:ext uri="{FF2B5EF4-FFF2-40B4-BE49-F238E27FC236}">
                <a16:creationId xmlns:a16="http://schemas.microsoft.com/office/drawing/2014/main" id="{50346DE7-88AE-8A31-9E11-E49C2D8855B4}"/>
              </a:ext>
            </a:extLst>
          </p:cNvPr>
          <p:cNvSpPr/>
          <p:nvPr/>
        </p:nvSpPr>
        <p:spPr>
          <a:xfrm>
            <a:off x="6876574" y="2209800"/>
            <a:ext cx="2438400" cy="917448"/>
          </a:xfrm>
          <a:prstGeom prst="wedgeRectCallout">
            <a:avLst>
              <a:gd name="adj1" fmla="val -81197"/>
              <a:gd name="adj2" fmla="val 5526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Loose Aggregation</a:t>
            </a:r>
          </a:p>
          <a:p>
            <a:pPr algn="ctr"/>
            <a:r>
              <a:rPr lang="en-US" dirty="0"/>
              <a:t>Employee has a Life Span &lt; Department</a:t>
            </a:r>
          </a:p>
        </p:txBody>
      </p:sp>
      <p:sp>
        <p:nvSpPr>
          <p:cNvPr id="15" name="Speech Bubble: Rectangle 14">
            <a:extLst>
              <a:ext uri="{FF2B5EF4-FFF2-40B4-BE49-F238E27FC236}">
                <a16:creationId xmlns:a16="http://schemas.microsoft.com/office/drawing/2014/main" id="{A80BEF43-A088-7650-B363-5D753F7B17D2}"/>
              </a:ext>
            </a:extLst>
          </p:cNvPr>
          <p:cNvSpPr/>
          <p:nvPr/>
        </p:nvSpPr>
        <p:spPr>
          <a:xfrm>
            <a:off x="6876574" y="3338762"/>
            <a:ext cx="2438400" cy="1271576"/>
          </a:xfrm>
          <a:prstGeom prst="wedgeRectCallout">
            <a:avLst>
              <a:gd name="adj1" fmla="val -81197"/>
              <a:gd name="adj2" fmla="val 5526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Strict Aggregation (Composition)</a:t>
            </a:r>
          </a:p>
          <a:p>
            <a:pPr algn="ctr"/>
            <a:r>
              <a:rPr lang="en-US" dirty="0"/>
              <a:t>Door Life Span = Car</a:t>
            </a:r>
          </a:p>
        </p:txBody>
      </p:sp>
    </p:spTree>
    <p:extLst>
      <p:ext uri="{BB962C8B-B14F-4D97-AF65-F5344CB8AC3E}">
        <p14:creationId xmlns:p14="http://schemas.microsoft.com/office/powerpoint/2010/main" val="1447819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EC350BCF-6970-8217-39B4-2F5219A206BE}"/>
              </a:ext>
            </a:extLst>
          </p:cNvPr>
          <p:cNvPicPr>
            <a:picLocks noGrp="1" noChangeAspect="1"/>
          </p:cNvPicPr>
          <p:nvPr>
            <p:ph sz="quarter" idx="12"/>
          </p:nvPr>
        </p:nvPicPr>
        <p:blipFill>
          <a:blip r:embed="rId2"/>
          <a:stretch>
            <a:fillRect/>
          </a:stretch>
        </p:blipFill>
        <p:spPr>
          <a:xfrm>
            <a:off x="2438400" y="2057400"/>
            <a:ext cx="4955892" cy="3762607"/>
          </a:xfrm>
        </p:spPr>
      </p:pic>
      <p:sp>
        <p:nvSpPr>
          <p:cNvPr id="4" name="Slide Number Placeholder 3">
            <a:extLst>
              <a:ext uri="{FF2B5EF4-FFF2-40B4-BE49-F238E27FC236}">
                <a16:creationId xmlns:a16="http://schemas.microsoft.com/office/drawing/2014/main" id="{38414AE2-A846-B632-1720-5A423BFB71C2}"/>
              </a:ext>
            </a:extLst>
          </p:cNvPr>
          <p:cNvSpPr>
            <a:spLocks noGrp="1"/>
          </p:cNvSpPr>
          <p:nvPr>
            <p:ph type="sldNum" sz="quarter" idx="11"/>
          </p:nvPr>
        </p:nvSpPr>
        <p:spPr/>
        <p:txBody>
          <a:bodyPr/>
          <a:lstStyle/>
          <a:p>
            <a:r>
              <a:rPr lang="en-US"/>
              <a:t>5-</a:t>
            </a:r>
            <a:fld id="{67B19427-F580-D146-B60E-4CADEE75497F}" type="slidenum">
              <a:rPr lang="en-US" smtClean="0"/>
              <a:pPr/>
              <a:t>8</a:t>
            </a:fld>
            <a:endParaRPr lang="en-US" dirty="0"/>
          </a:p>
        </p:txBody>
      </p:sp>
      <p:sp>
        <p:nvSpPr>
          <p:cNvPr id="5" name="Footer Placeholder 4">
            <a:extLst>
              <a:ext uri="{FF2B5EF4-FFF2-40B4-BE49-F238E27FC236}">
                <a16:creationId xmlns:a16="http://schemas.microsoft.com/office/drawing/2014/main" id="{414602CF-B4AA-315C-3209-AF1AF61D7BD2}"/>
              </a:ext>
            </a:extLst>
          </p:cNvPr>
          <p:cNvSpPr>
            <a:spLocks noGrp="1"/>
          </p:cNvSpPr>
          <p:nvPr>
            <p:ph type="ftr" sz="quarter" idx="10"/>
          </p:nvPr>
        </p:nvSpPr>
        <p:spPr/>
        <p:txBody>
          <a:bodyPr/>
          <a:lstStyle/>
          <a:p>
            <a:r>
              <a:rPr lang="en-US"/>
              <a:t>Copyright ©2022 John Wiley &amp; Sons, Inc. </a:t>
            </a:r>
            <a:endParaRPr lang="en-US" dirty="0"/>
          </a:p>
        </p:txBody>
      </p:sp>
      <p:sp>
        <p:nvSpPr>
          <p:cNvPr id="8" name="Title 1">
            <a:extLst>
              <a:ext uri="{FF2B5EF4-FFF2-40B4-BE49-F238E27FC236}">
                <a16:creationId xmlns:a16="http://schemas.microsoft.com/office/drawing/2014/main" id="{7778E01B-2B43-B5ED-EF03-7CF9362BED0F}"/>
              </a:ext>
            </a:extLst>
          </p:cNvPr>
          <p:cNvSpPr>
            <a:spLocks noGrp="1"/>
          </p:cNvSpPr>
          <p:nvPr>
            <p:ph type="title"/>
          </p:nvPr>
        </p:nvSpPr>
        <p:spPr>
          <a:xfrm>
            <a:off x="406400" y="777875"/>
            <a:ext cx="11379200" cy="974725"/>
          </a:xfrm>
        </p:spPr>
        <p:txBody>
          <a:bodyPr/>
          <a:lstStyle/>
          <a:p>
            <a:r>
              <a:rPr lang="en-US" dirty="0"/>
              <a:t>Class Associations – Generalization (Inheritance)</a:t>
            </a:r>
          </a:p>
        </p:txBody>
      </p:sp>
      <p:sp>
        <p:nvSpPr>
          <p:cNvPr id="11" name="Speech Bubble: Rectangle 10">
            <a:extLst>
              <a:ext uri="{FF2B5EF4-FFF2-40B4-BE49-F238E27FC236}">
                <a16:creationId xmlns:a16="http://schemas.microsoft.com/office/drawing/2014/main" id="{27D5E426-3DBB-46A0-734D-2054C968F7D5}"/>
              </a:ext>
            </a:extLst>
          </p:cNvPr>
          <p:cNvSpPr/>
          <p:nvPr/>
        </p:nvSpPr>
        <p:spPr>
          <a:xfrm>
            <a:off x="6858000" y="1598676"/>
            <a:ext cx="2438400" cy="917448"/>
          </a:xfrm>
          <a:prstGeom prst="wedgeRectCallout">
            <a:avLst>
              <a:gd name="adj1" fmla="val -81197"/>
              <a:gd name="adj2" fmla="val 5526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Most General Base Class</a:t>
            </a:r>
          </a:p>
        </p:txBody>
      </p:sp>
      <p:sp>
        <p:nvSpPr>
          <p:cNvPr id="12" name="Speech Bubble: Rectangle 11">
            <a:extLst>
              <a:ext uri="{FF2B5EF4-FFF2-40B4-BE49-F238E27FC236}">
                <a16:creationId xmlns:a16="http://schemas.microsoft.com/office/drawing/2014/main" id="{120F9615-707C-A4FF-7B0C-15F6BBCA490F}"/>
              </a:ext>
            </a:extLst>
          </p:cNvPr>
          <p:cNvSpPr/>
          <p:nvPr/>
        </p:nvSpPr>
        <p:spPr>
          <a:xfrm>
            <a:off x="6553200" y="4572000"/>
            <a:ext cx="2438400" cy="917448"/>
          </a:xfrm>
          <a:prstGeom prst="wedgeRectCallout">
            <a:avLst>
              <a:gd name="adj1" fmla="val -81197"/>
              <a:gd name="adj2" fmla="val 5526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Most Specific Derived Class</a:t>
            </a:r>
          </a:p>
        </p:txBody>
      </p:sp>
    </p:spTree>
    <p:extLst>
      <p:ext uri="{BB962C8B-B14F-4D97-AF65-F5344CB8AC3E}">
        <p14:creationId xmlns:p14="http://schemas.microsoft.com/office/powerpoint/2010/main" val="4160604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86ABB-0EF9-5282-628C-4CED155D8956}"/>
              </a:ext>
            </a:extLst>
          </p:cNvPr>
          <p:cNvSpPr>
            <a:spLocks noGrp="1"/>
          </p:cNvSpPr>
          <p:nvPr>
            <p:ph type="title"/>
          </p:nvPr>
        </p:nvSpPr>
        <p:spPr/>
        <p:txBody>
          <a:bodyPr/>
          <a:lstStyle/>
          <a:p>
            <a:r>
              <a:rPr lang="en-US" dirty="0"/>
              <a:t>Brainstorming Classes</a:t>
            </a:r>
          </a:p>
        </p:txBody>
      </p:sp>
      <p:sp>
        <p:nvSpPr>
          <p:cNvPr id="4" name="Slide Number Placeholder 3">
            <a:extLst>
              <a:ext uri="{FF2B5EF4-FFF2-40B4-BE49-F238E27FC236}">
                <a16:creationId xmlns:a16="http://schemas.microsoft.com/office/drawing/2014/main" id="{8C0F7B66-D857-FBEF-7A68-A60C268FD252}"/>
              </a:ext>
            </a:extLst>
          </p:cNvPr>
          <p:cNvSpPr>
            <a:spLocks noGrp="1"/>
          </p:cNvSpPr>
          <p:nvPr>
            <p:ph type="sldNum" sz="quarter" idx="11"/>
          </p:nvPr>
        </p:nvSpPr>
        <p:spPr/>
        <p:txBody>
          <a:bodyPr/>
          <a:lstStyle/>
          <a:p>
            <a:r>
              <a:rPr lang="en-US"/>
              <a:t>5-</a:t>
            </a:r>
            <a:fld id="{67B19427-F580-D146-B60E-4CADEE75497F}" type="slidenum">
              <a:rPr lang="en-US" smtClean="0"/>
              <a:pPr/>
              <a:t>9</a:t>
            </a:fld>
            <a:endParaRPr lang="en-US" dirty="0"/>
          </a:p>
        </p:txBody>
      </p:sp>
      <p:sp>
        <p:nvSpPr>
          <p:cNvPr id="5" name="Footer Placeholder 4">
            <a:extLst>
              <a:ext uri="{FF2B5EF4-FFF2-40B4-BE49-F238E27FC236}">
                <a16:creationId xmlns:a16="http://schemas.microsoft.com/office/drawing/2014/main" id="{4F624071-68E5-9857-B59B-180C925D19E6}"/>
              </a:ext>
            </a:extLst>
          </p:cNvPr>
          <p:cNvSpPr>
            <a:spLocks noGrp="1"/>
          </p:cNvSpPr>
          <p:nvPr>
            <p:ph type="ftr" sz="quarter" idx="10"/>
          </p:nvPr>
        </p:nvSpPr>
        <p:spPr/>
        <p:txBody>
          <a:bodyPr/>
          <a:lstStyle/>
          <a:p>
            <a:r>
              <a:rPr lang="en-US"/>
              <a:t>Copyright ©2022 John Wiley &amp; Sons, Inc. </a:t>
            </a:r>
            <a:endParaRPr lang="en-US" dirty="0"/>
          </a:p>
        </p:txBody>
      </p:sp>
      <p:pic>
        <p:nvPicPr>
          <p:cNvPr id="9" name="Picture 8">
            <a:extLst>
              <a:ext uri="{FF2B5EF4-FFF2-40B4-BE49-F238E27FC236}">
                <a16:creationId xmlns:a16="http://schemas.microsoft.com/office/drawing/2014/main" id="{834CEF14-16EC-8D35-FABE-3F1074DB411D}"/>
              </a:ext>
            </a:extLst>
          </p:cNvPr>
          <p:cNvPicPr>
            <a:picLocks noChangeAspect="1"/>
          </p:cNvPicPr>
          <p:nvPr/>
        </p:nvPicPr>
        <p:blipFill>
          <a:blip r:embed="rId2"/>
          <a:stretch>
            <a:fillRect/>
          </a:stretch>
        </p:blipFill>
        <p:spPr>
          <a:xfrm>
            <a:off x="457200" y="1524000"/>
            <a:ext cx="6349084" cy="2857664"/>
          </a:xfrm>
          <a:prstGeom prst="rect">
            <a:avLst/>
          </a:prstGeom>
        </p:spPr>
      </p:pic>
      <p:pic>
        <p:nvPicPr>
          <p:cNvPr id="1026" name="Picture 2" descr="Intransitive Verb: Definition and Examples">
            <a:extLst>
              <a:ext uri="{FF2B5EF4-FFF2-40B4-BE49-F238E27FC236}">
                <a16:creationId xmlns:a16="http://schemas.microsoft.com/office/drawing/2014/main" id="{D8331358-B94B-46A2-A26C-34611D9307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0" y="746375"/>
            <a:ext cx="2057400" cy="18859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escriptive Verbs And Vivid Verbs | Games4esl">
            <a:extLst>
              <a:ext uri="{FF2B5EF4-FFF2-40B4-BE49-F238E27FC236}">
                <a16:creationId xmlns:a16="http://schemas.microsoft.com/office/drawing/2014/main" id="{7A354A6D-E9F7-90DA-D9AB-9421A7CC4C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228600"/>
            <a:ext cx="3331365" cy="174189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n Easy Guide to English Adverbs | Cool Adverb Examples 1">
            <a:extLst>
              <a:ext uri="{FF2B5EF4-FFF2-40B4-BE49-F238E27FC236}">
                <a16:creationId xmlns:a16="http://schemas.microsoft.com/office/drawing/2014/main" id="{A088A85B-D043-97B4-5971-6B818B7434B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52837" y="4384033"/>
            <a:ext cx="3328452" cy="174189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B55AB51-FD5D-E441-D5B6-8193AE2B8993}"/>
              </a:ext>
            </a:extLst>
          </p:cNvPr>
          <p:cNvSpPr txBox="1"/>
          <p:nvPr/>
        </p:nvSpPr>
        <p:spPr>
          <a:xfrm>
            <a:off x="1066800" y="5184341"/>
            <a:ext cx="1981200" cy="369332"/>
          </a:xfrm>
          <a:prstGeom prst="rect">
            <a:avLst/>
          </a:prstGeom>
          <a:noFill/>
        </p:spPr>
        <p:txBody>
          <a:bodyPr wrap="square">
            <a:spAutoFit/>
          </a:bodyPr>
          <a:lstStyle/>
          <a:p>
            <a:r>
              <a:rPr lang="en-US" dirty="0"/>
              <a:t>https://7esl.com/</a:t>
            </a:r>
          </a:p>
        </p:txBody>
      </p:sp>
      <p:pic>
        <p:nvPicPr>
          <p:cNvPr id="1036" name="Picture 12" descr="A Guide to Collective Nouns with Useful Collective Noun Examples 1">
            <a:extLst>
              <a:ext uri="{FF2B5EF4-FFF2-40B4-BE49-F238E27FC236}">
                <a16:creationId xmlns:a16="http://schemas.microsoft.com/office/drawing/2014/main" id="{922C60E2-4C8B-3024-7335-99FEB1326A9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72400" y="3370284"/>
            <a:ext cx="3810000" cy="199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6164297"/>
      </p:ext>
    </p:extLst>
  </p:cSld>
  <p:clrMapOvr>
    <a:masterClrMapping/>
  </p:clrMapOvr>
</p:sld>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cDaniel Template.potx" id="{8E76EF56-B169-4DEB-A839-EE78097C8B96}" vid="{ADB653A1-22A9-4BD0-B2B5-00B2E53CA889}"/>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cDaniel Template.potx" id="{8E76EF56-B169-4DEB-A839-EE78097C8B96}" vid="{25467C8E-E53C-4AD9-A914-F685BED9852C}"/>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cDaniel Template.potx" id="{8E76EF56-B169-4DEB-A839-EE78097C8B96}" vid="{C895C9AC-D919-427F-9B86-94C36E44A5AC}"/>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cDaniel Template.potx" id="{8E76EF56-B169-4DEB-A839-EE78097C8B96}" vid="{CDF06AF5-28F1-4349-ABBF-0F854C7FF2AB}"/>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cDaniel Template.potx" id="{8E76EF56-B169-4DEB-A839-EE78097C8B96}" vid="{DCC268CD-8C3E-414C-B079-8C7CF400294A}"/>
    </a:ext>
  </a:extLst>
</a:theme>
</file>

<file path=ppt/theme/theme6.xml><?xml version="1.0" encoding="utf-8"?>
<a:theme xmlns:a="http://schemas.openxmlformats.org/drawingml/2006/main" name="Sec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cDaniel Template.potx" id="{8E76EF56-B169-4DEB-A839-EE78097C8B96}" vid="{1E4FF330-8D2F-4F8D-BD47-17DD76922698}"/>
    </a:ext>
  </a:extLst>
</a:theme>
</file>

<file path=ppt/theme/theme7.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cDaniel Template.potx" id="{8E76EF56-B169-4DEB-A839-EE78097C8B96}" vid="{9997BA5C-0A08-467C-973F-4C065CD0136E}"/>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FFC5FF765D7D64998B8A00072F6BAD5" ma:contentTypeVersion="15" ma:contentTypeDescription="Create a new document." ma:contentTypeScope="" ma:versionID="7dc141ca22241caa5807500f3576adfb">
  <xsd:schema xmlns:xsd="http://www.w3.org/2001/XMLSchema" xmlns:xs="http://www.w3.org/2001/XMLSchema" xmlns:p="http://schemas.microsoft.com/office/2006/metadata/properties" xmlns:ns1="http://schemas.microsoft.com/sharepoint/v3" xmlns:ns3="3acb1e6a-c770-49d5-a476-585c8d9f4762" xmlns:ns4="2849ce5b-a999-43ca-9b4e-9342bc28e78e" targetNamespace="http://schemas.microsoft.com/office/2006/metadata/properties" ma:root="true" ma:fieldsID="8f0ef06240b3429aa59a01c4d08c16e4" ns1:_="" ns3:_="" ns4:_="">
    <xsd:import namespace="http://schemas.microsoft.com/sharepoint/v3"/>
    <xsd:import namespace="3acb1e6a-c770-49d5-a476-585c8d9f4762"/>
    <xsd:import namespace="2849ce5b-a999-43ca-9b4e-9342bc28e78e"/>
    <xsd:element name="properties">
      <xsd:complexType>
        <xsd:sequence>
          <xsd:element name="documentManagement">
            <xsd:complexType>
              <xsd:all>
                <xsd:element ref="ns1:_ip_UnifiedCompliancePolicyProperties" minOccurs="0"/>
                <xsd:element ref="ns1:_ip_UnifiedCompliancePolicyUIAction" minOccurs="0"/>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hidden="true" ma:internalName="_ip_UnifiedCompliancePolicyProperties">
      <xsd:simpleType>
        <xsd:restriction base="dms:Note"/>
      </xsd:simpleType>
    </xsd:element>
    <xsd:element name="_ip_UnifiedCompliancePolicyUIAction" ma:index="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acb1e6a-c770-49d5-a476-585c8d9f476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849ce5b-a999-43ca-9b4e-9342bc28e78e" elementFormDefault="qualified">
    <xsd:import namespace="http://schemas.microsoft.com/office/2006/documentManagement/types"/>
    <xsd:import namespace="http://schemas.microsoft.com/office/infopath/2007/PartnerControls"/>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3acb1e6a-c770-49d5-a476-585c8d9f4762">
      <UserInfo>
        <DisplayName>McGinniss, Allison</DisplayName>
        <AccountId>4797</AccountId>
        <AccountType/>
      </UserInfo>
      <UserInfo>
        <DisplayName>Boylan, Jon</DisplayName>
        <AccountId>3791</AccountId>
        <AccountType/>
      </UserInfo>
      <UserInfo>
        <DisplayName>Swinford, Christin - Indianapolis</DisplayName>
        <AccountId>2742</AccountId>
        <AccountType/>
      </UserInfo>
      <UserInfo>
        <DisplayName>Davis, Kathy</DisplayName>
        <AccountId>3885</AccountId>
        <AccountType/>
      </UserInfo>
      <UserInfo>
        <DisplayName>Trent, Michael</DisplayName>
        <AccountId>3890</AccountId>
        <AccountType/>
      </UserInfo>
    </SharedWithUsers>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374E8EDE-B712-4183-997A-9529F0F6D8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acb1e6a-c770-49d5-a476-585c8d9f4762"/>
    <ds:schemaRef ds:uri="2849ce5b-a999-43ca-9b4e-9342bc28e78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ECD1DE-F5AD-4A6B-99F8-E38245CC2DEB}">
  <ds:schemaRefs>
    <ds:schemaRef ds:uri="http://schemas.microsoft.com/sharepoint/v3/contenttype/forms"/>
  </ds:schemaRefs>
</ds:datastoreItem>
</file>

<file path=customXml/itemProps3.xml><?xml version="1.0" encoding="utf-8"?>
<ds:datastoreItem xmlns:ds="http://schemas.openxmlformats.org/officeDocument/2006/customXml" ds:itemID="{75EFD79E-06AF-4973-A733-BC27ECAABB1B}">
  <ds:schemaRefs>
    <ds:schemaRef ds:uri="http://purl.org/dc/terms/"/>
    <ds:schemaRef ds:uri="http://schemas.microsoft.com/office/2006/metadata/properties"/>
    <ds:schemaRef ds:uri="http://schemas.microsoft.com/office/2006/documentManagement/types"/>
    <ds:schemaRef ds:uri="http://purl.org/dc/dcmitype/"/>
    <ds:schemaRef ds:uri="http://purl.org/dc/elements/1.1/"/>
    <ds:schemaRef ds:uri="http://www.w3.org/XML/1998/namespace"/>
    <ds:schemaRef ds:uri="http://schemas.openxmlformats.org/package/2006/metadata/core-properties"/>
    <ds:schemaRef ds:uri="http://schemas.microsoft.com/office/infopath/2007/PartnerControls"/>
    <ds:schemaRef ds:uri="2849ce5b-a999-43ca-9b4e-9342bc28e78e"/>
    <ds:schemaRef ds:uri="3acb1e6a-c770-49d5-a476-585c8d9f4762"/>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McDaniel Template</Template>
  <TotalTime>224</TotalTime>
  <Words>1035</Words>
  <Application>Microsoft Office PowerPoint</Application>
  <PresentationFormat>Widescreen</PresentationFormat>
  <Paragraphs>151</Paragraphs>
  <Slides>13</Slides>
  <Notes>1</Notes>
  <HiddenSlides>0</HiddenSlides>
  <MMClips>0</MMClips>
  <ScaleCrop>false</ScaleCrop>
  <HeadingPairs>
    <vt:vector size="6" baseType="variant">
      <vt:variant>
        <vt:lpstr>Fonts Used</vt:lpstr>
      </vt:variant>
      <vt:variant>
        <vt:i4>5</vt:i4>
      </vt:variant>
      <vt:variant>
        <vt:lpstr>Theme</vt:lpstr>
      </vt:variant>
      <vt:variant>
        <vt:i4>7</vt:i4>
      </vt:variant>
      <vt:variant>
        <vt:lpstr>Slide Titles</vt:lpstr>
      </vt:variant>
      <vt:variant>
        <vt:i4>13</vt:i4>
      </vt:variant>
    </vt:vector>
  </HeadingPairs>
  <TitlesOfParts>
    <vt:vector size="25" baseType="lpstr">
      <vt:lpstr>Arial</vt:lpstr>
      <vt:lpstr>Calibri</vt:lpstr>
      <vt:lpstr>Calibri Light</vt:lpstr>
      <vt:lpstr>Courier New</vt:lpstr>
      <vt:lpstr>Source Sans Pro</vt:lpstr>
      <vt:lpstr>Opener</vt:lpstr>
      <vt:lpstr>Chapter Outline</vt:lpstr>
      <vt:lpstr>Learning Objectives</vt:lpstr>
      <vt:lpstr>Concept Check Question</vt:lpstr>
      <vt:lpstr>Key Term</vt:lpstr>
      <vt:lpstr>Section</vt:lpstr>
      <vt:lpstr>Image Slide Master</vt:lpstr>
      <vt:lpstr>System Analysis and Design</vt:lpstr>
      <vt:lpstr>Objectives</vt:lpstr>
      <vt:lpstr>Introduction</vt:lpstr>
      <vt:lpstr>Structural Models</vt:lpstr>
      <vt:lpstr>Class/Object Diagrams</vt:lpstr>
      <vt:lpstr>Classes, Attributes, Operations</vt:lpstr>
      <vt:lpstr>Class Associations - Aggregation</vt:lpstr>
      <vt:lpstr>Class Associations – Generalization (Inheritance)</vt:lpstr>
      <vt:lpstr>Brainstorming Classes</vt:lpstr>
      <vt:lpstr>Chapter Review</vt:lpstr>
      <vt:lpstr>Chapter Review - Cont</vt:lpstr>
      <vt:lpstr>Key Terms</vt:lpstr>
      <vt:lpstr>Key Terms - Cont</vt:lpstr>
    </vt:vector>
  </TitlesOfParts>
  <Manager>Judy Howarth</Manager>
  <Company>John Wiley and Sons,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Data Modeling</dc:title>
  <dc:subject>System Analysis and Design 8E</dc:subject>
  <dc:creator>Ronny Richardson</dc:creator>
  <cp:keywords>Business</cp:keywords>
  <dc:description>This file was created by:_x000d_
_x000d_
Dr. Ronny Richardson_x000d_
Professor of Operations Management_x000d_
Coles College of Business_x000d_
Kennesaw State University_x000d_
_x000d_
DrRonnyRichardson@gmail.com</dc:description>
  <cp:lastModifiedBy>Joseph John Waclawski</cp:lastModifiedBy>
  <cp:revision>46</cp:revision>
  <cp:lastPrinted>2017-04-26T13:25:47Z</cp:lastPrinted>
  <dcterms:created xsi:type="dcterms:W3CDTF">2021-04-29T19:32:45Z</dcterms:created>
  <dcterms:modified xsi:type="dcterms:W3CDTF">2023-09-27T19:13:19Z</dcterms:modified>
  <cp:category>PowerPoint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0x0101006FFC5FF765D7D64998B8A00072F6BAD5</vt:lpwstr>
  </property>
</Properties>
</file>