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6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9" r:id="rId4"/>
    <p:sldMasterId id="2147483936" r:id="rId5"/>
    <p:sldMasterId id="2147483943" r:id="rId6"/>
    <p:sldMasterId id="2147483965" r:id="rId7"/>
    <p:sldMasterId id="2147483968" r:id="rId8"/>
    <p:sldMasterId id="2147483971" r:id="rId9"/>
    <p:sldMasterId id="2147483976" r:id="rId10"/>
  </p:sldMasterIdLst>
  <p:notesMasterIdLst>
    <p:notesMasterId r:id="rId37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73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3" r:id="rId36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rvin, Megan - Hoboken" initials="MG" lastIdx="38" clrIdx="0"/>
  <p:cmAuthor id="1" name="Michael, Leah - Indianapolis" initials="LM" lastIdx="9" clrIdx="1"/>
  <p:cmAuthor id="2" name="Heaney, Barbara - Hoboken" initials="BH" lastIdx="3" clrIdx="2"/>
  <p:cmAuthor id="3" name="Perry, Nancy - Hoboken" initials="NP" lastIdx="2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9"/>
    <a:srgbClr val="E4E5E3"/>
    <a:srgbClr val="F2F2F1"/>
    <a:srgbClr val="EB97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50358A-E957-47EB-971B-8F54F380F7CE}" v="6" dt="2020-03-10T16:04:48.8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9051" autoAdjust="0"/>
  </p:normalViewPr>
  <p:slideViewPr>
    <p:cSldViewPr>
      <p:cViewPr varScale="1">
        <p:scale>
          <a:sx n="112" d="100"/>
          <a:sy n="112" d="100"/>
        </p:scale>
        <p:origin x="552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026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0" d="100"/>
        <a:sy n="70" d="100"/>
      </p:scale>
      <p:origin x="0" y="6254"/>
    </p:cViewPr>
  </p:sorterViewPr>
  <p:notesViewPr>
    <p:cSldViewPr>
      <p:cViewPr varScale="1">
        <p:scale>
          <a:sx n="134" d="100"/>
          <a:sy n="134" d="100"/>
        </p:scale>
        <p:origin x="3184" y="20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warth, Judy" userId="88019a05-5656-4d0d-a3d1-1931a654ed73" providerId="ADAL" clId="{8B50358A-E957-47EB-971B-8F54F380F7CE}"/>
    <pc:docChg chg="undo custSel delSld modSld">
      <pc:chgData name="Howarth, Judy" userId="88019a05-5656-4d0d-a3d1-1931a654ed73" providerId="ADAL" clId="{8B50358A-E957-47EB-971B-8F54F380F7CE}" dt="2020-03-10T16:05:15.247" v="221" actId="20577"/>
      <pc:docMkLst>
        <pc:docMk/>
      </pc:docMkLst>
      <pc:sldChg chg="modSp">
        <pc:chgData name="Howarth, Judy" userId="88019a05-5656-4d0d-a3d1-1931a654ed73" providerId="ADAL" clId="{8B50358A-E957-47EB-971B-8F54F380F7CE}" dt="2020-03-10T16:05:15.247" v="221" actId="20577"/>
        <pc:sldMkLst>
          <pc:docMk/>
          <pc:sldMk cId="1909659219" sldId="256"/>
        </pc:sldMkLst>
        <pc:spChg chg="mod">
          <ac:chgData name="Howarth, Judy" userId="88019a05-5656-4d0d-a3d1-1931a654ed73" providerId="ADAL" clId="{8B50358A-E957-47EB-971B-8F54F380F7CE}" dt="2020-03-10T15:50:05.044" v="16" actId="255"/>
          <ac:spMkLst>
            <pc:docMk/>
            <pc:sldMk cId="1909659219" sldId="256"/>
            <ac:spMk id="2" creationId="{00000000-0000-0000-0000-000000000000}"/>
          </ac:spMkLst>
        </pc:spChg>
        <pc:spChg chg="mod">
          <ac:chgData name="Howarth, Judy" userId="88019a05-5656-4d0d-a3d1-1931a654ed73" providerId="ADAL" clId="{8B50358A-E957-47EB-971B-8F54F380F7CE}" dt="2020-03-10T15:50:08.252" v="22" actId="20577"/>
          <ac:spMkLst>
            <pc:docMk/>
            <pc:sldMk cId="1909659219" sldId="256"/>
            <ac:spMk id="3" creationId="{00000000-0000-0000-0000-000000000000}"/>
          </ac:spMkLst>
        </pc:spChg>
        <pc:spChg chg="mod">
          <ac:chgData name="Howarth, Judy" userId="88019a05-5656-4d0d-a3d1-1931a654ed73" providerId="ADAL" clId="{8B50358A-E957-47EB-971B-8F54F380F7CE}" dt="2020-03-10T16:05:07.415" v="211" actId="20577"/>
          <ac:spMkLst>
            <pc:docMk/>
            <pc:sldMk cId="1909659219" sldId="256"/>
            <ac:spMk id="4" creationId="{00000000-0000-0000-0000-000000000000}"/>
          </ac:spMkLst>
        </pc:spChg>
        <pc:spChg chg="mod">
          <ac:chgData name="Howarth, Judy" userId="88019a05-5656-4d0d-a3d1-1931a654ed73" providerId="ADAL" clId="{8B50358A-E957-47EB-971B-8F54F380F7CE}" dt="2020-03-10T16:05:15.247" v="221" actId="20577"/>
          <ac:spMkLst>
            <pc:docMk/>
            <pc:sldMk cId="1909659219" sldId="256"/>
            <ac:spMk id="6" creationId="{00000000-0000-0000-0000-000000000000}"/>
          </ac:spMkLst>
        </pc:spChg>
      </pc:sldChg>
      <pc:sldChg chg="del">
        <pc:chgData name="Howarth, Judy" userId="88019a05-5656-4d0d-a3d1-1931a654ed73" providerId="ADAL" clId="{8B50358A-E957-47EB-971B-8F54F380F7CE}" dt="2020-03-10T15:55:04.247" v="66" actId="2696"/>
        <pc:sldMkLst>
          <pc:docMk/>
          <pc:sldMk cId="1499389318" sldId="257"/>
        </pc:sldMkLst>
      </pc:sldChg>
      <pc:sldChg chg="modSp">
        <pc:chgData name="Howarth, Judy" userId="88019a05-5656-4d0d-a3d1-1931a654ed73" providerId="ADAL" clId="{8B50358A-E957-47EB-971B-8F54F380F7CE}" dt="2020-03-10T15:57:20.209" v="94" actId="20577"/>
        <pc:sldMkLst>
          <pc:docMk/>
          <pc:sldMk cId="1663153728" sldId="258"/>
        </pc:sldMkLst>
        <pc:spChg chg="mod">
          <ac:chgData name="Howarth, Judy" userId="88019a05-5656-4d0d-a3d1-1931a654ed73" providerId="ADAL" clId="{8B50358A-E957-47EB-971B-8F54F380F7CE}" dt="2020-03-10T15:57:20.209" v="94" actId="20577"/>
          <ac:spMkLst>
            <pc:docMk/>
            <pc:sldMk cId="1663153728" sldId="258"/>
            <ac:spMk id="2" creationId="{00000000-0000-0000-0000-000000000000}"/>
          </ac:spMkLst>
        </pc:spChg>
        <pc:spChg chg="mod">
          <ac:chgData name="Howarth, Judy" userId="88019a05-5656-4d0d-a3d1-1931a654ed73" providerId="ADAL" clId="{8B50358A-E957-47EB-971B-8F54F380F7CE}" dt="2020-03-10T15:57:07.250" v="87" actId="20577"/>
          <ac:spMkLst>
            <pc:docMk/>
            <pc:sldMk cId="1663153728" sldId="258"/>
            <ac:spMk id="6" creationId="{00000000-0000-0000-0000-000000000000}"/>
          </ac:spMkLst>
        </pc:spChg>
      </pc:sldChg>
      <pc:sldChg chg="del">
        <pc:chgData name="Howarth, Judy" userId="88019a05-5656-4d0d-a3d1-1931a654ed73" providerId="ADAL" clId="{8B50358A-E957-47EB-971B-8F54F380F7CE}" dt="2020-03-10T15:57:13.001" v="88" actId="2696"/>
        <pc:sldMkLst>
          <pc:docMk/>
          <pc:sldMk cId="1525907774" sldId="259"/>
        </pc:sldMkLst>
      </pc:sldChg>
      <pc:sldChg chg="del">
        <pc:chgData name="Howarth, Judy" userId="88019a05-5656-4d0d-a3d1-1931a654ed73" providerId="ADAL" clId="{8B50358A-E957-47EB-971B-8F54F380F7CE}" dt="2020-03-10T15:57:27.995" v="96" actId="2696"/>
        <pc:sldMkLst>
          <pc:docMk/>
          <pc:sldMk cId="135406596" sldId="260"/>
        </pc:sldMkLst>
      </pc:sldChg>
      <pc:sldChg chg="del">
        <pc:chgData name="Howarth, Judy" userId="88019a05-5656-4d0d-a3d1-1931a654ed73" providerId="ADAL" clId="{8B50358A-E957-47EB-971B-8F54F380F7CE}" dt="2020-03-10T15:57:26.676" v="95" actId="2696"/>
        <pc:sldMkLst>
          <pc:docMk/>
          <pc:sldMk cId="179564966" sldId="261"/>
        </pc:sldMkLst>
      </pc:sldChg>
      <pc:sldChg chg="del">
        <pc:chgData name="Howarth, Judy" userId="88019a05-5656-4d0d-a3d1-1931a654ed73" providerId="ADAL" clId="{8B50358A-E957-47EB-971B-8F54F380F7CE}" dt="2020-03-10T15:57:29.663" v="97" actId="2696"/>
        <pc:sldMkLst>
          <pc:docMk/>
          <pc:sldMk cId="261660464" sldId="262"/>
        </pc:sldMkLst>
      </pc:sldChg>
      <pc:sldChg chg="del">
        <pc:chgData name="Howarth, Judy" userId="88019a05-5656-4d0d-a3d1-1931a654ed73" providerId="ADAL" clId="{8B50358A-E957-47EB-971B-8F54F380F7CE}" dt="2020-03-10T15:57:33.246" v="98" actId="2696"/>
        <pc:sldMkLst>
          <pc:docMk/>
          <pc:sldMk cId="1035247850" sldId="263"/>
        </pc:sldMkLst>
      </pc:sldChg>
      <pc:sldChg chg="del">
        <pc:chgData name="Howarth, Judy" userId="88019a05-5656-4d0d-a3d1-1931a654ed73" providerId="ADAL" clId="{8B50358A-E957-47EB-971B-8F54F380F7CE}" dt="2020-03-10T15:57:34.001" v="99" actId="2696"/>
        <pc:sldMkLst>
          <pc:docMk/>
          <pc:sldMk cId="940919996" sldId="264"/>
        </pc:sldMkLst>
      </pc:sldChg>
      <pc:sldChg chg="del">
        <pc:chgData name="Howarth, Judy" userId="88019a05-5656-4d0d-a3d1-1931a654ed73" providerId="ADAL" clId="{8B50358A-E957-47EB-971B-8F54F380F7CE}" dt="2020-03-10T15:57:35.051" v="100" actId="2696"/>
        <pc:sldMkLst>
          <pc:docMk/>
          <pc:sldMk cId="928245765" sldId="265"/>
        </pc:sldMkLst>
      </pc:sldChg>
      <pc:sldChg chg="del">
        <pc:chgData name="Howarth, Judy" userId="88019a05-5656-4d0d-a3d1-1931a654ed73" providerId="ADAL" clId="{8B50358A-E957-47EB-971B-8F54F380F7CE}" dt="2020-03-10T15:57:36.075" v="101" actId="2696"/>
        <pc:sldMkLst>
          <pc:docMk/>
          <pc:sldMk cId="895276841" sldId="266"/>
        </pc:sldMkLst>
      </pc:sldChg>
      <pc:sldChg chg="del">
        <pc:chgData name="Howarth, Judy" userId="88019a05-5656-4d0d-a3d1-1931a654ed73" providerId="ADAL" clId="{8B50358A-E957-47EB-971B-8F54F380F7CE}" dt="2020-03-10T15:57:40.091" v="102" actId="2696"/>
        <pc:sldMkLst>
          <pc:docMk/>
          <pc:sldMk cId="687315263" sldId="267"/>
        </pc:sldMkLst>
      </pc:sldChg>
      <pc:sldChg chg="del">
        <pc:chgData name="Howarth, Judy" userId="88019a05-5656-4d0d-a3d1-1931a654ed73" providerId="ADAL" clId="{8B50358A-E957-47EB-971B-8F54F380F7CE}" dt="2020-03-10T15:57:41.194" v="103" actId="2696"/>
        <pc:sldMkLst>
          <pc:docMk/>
          <pc:sldMk cId="921995896" sldId="268"/>
        </pc:sldMkLst>
      </pc:sldChg>
      <pc:sldChg chg="del">
        <pc:chgData name="Howarth, Judy" userId="88019a05-5656-4d0d-a3d1-1931a654ed73" providerId="ADAL" clId="{8B50358A-E957-47EB-971B-8F54F380F7CE}" dt="2020-03-10T15:57:42.896" v="104" actId="2696"/>
        <pc:sldMkLst>
          <pc:docMk/>
          <pc:sldMk cId="399428975" sldId="269"/>
        </pc:sldMkLst>
      </pc:sldChg>
      <pc:sldChg chg="modSp">
        <pc:chgData name="Howarth, Judy" userId="88019a05-5656-4d0d-a3d1-1931a654ed73" providerId="ADAL" clId="{8B50358A-E957-47EB-971B-8F54F380F7CE}" dt="2020-03-10T15:58:11.702" v="122" actId="20577"/>
        <pc:sldMkLst>
          <pc:docMk/>
          <pc:sldMk cId="167070206" sldId="270"/>
        </pc:sldMkLst>
        <pc:spChg chg="mod">
          <ac:chgData name="Howarth, Judy" userId="88019a05-5656-4d0d-a3d1-1931a654ed73" providerId="ADAL" clId="{8B50358A-E957-47EB-971B-8F54F380F7CE}" dt="2020-03-10T15:57:54.831" v="108" actId="20577"/>
          <ac:spMkLst>
            <pc:docMk/>
            <pc:sldMk cId="167070206" sldId="270"/>
            <ac:spMk id="5" creationId="{00000000-0000-0000-0000-000000000000}"/>
          </ac:spMkLst>
        </pc:spChg>
        <pc:spChg chg="mod">
          <ac:chgData name="Howarth, Judy" userId="88019a05-5656-4d0d-a3d1-1931a654ed73" providerId="ADAL" clId="{8B50358A-E957-47EB-971B-8F54F380F7CE}" dt="2020-03-10T15:58:11.702" v="122" actId="20577"/>
          <ac:spMkLst>
            <pc:docMk/>
            <pc:sldMk cId="167070206" sldId="270"/>
            <ac:spMk id="13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8:43.454" v="138" actId="20577"/>
        <pc:sldMkLst>
          <pc:docMk/>
          <pc:sldMk cId="388267789" sldId="272"/>
        </pc:sldMkLst>
        <pc:spChg chg="mod">
          <ac:chgData name="Howarth, Judy" userId="88019a05-5656-4d0d-a3d1-1931a654ed73" providerId="ADAL" clId="{8B50358A-E957-47EB-971B-8F54F380F7CE}" dt="2020-03-10T15:58:43.454" v="138" actId="20577"/>
          <ac:spMkLst>
            <pc:docMk/>
            <pc:sldMk cId="388267789" sldId="272"/>
            <ac:spMk id="7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8:50.798" v="142" actId="20577"/>
        <pc:sldMkLst>
          <pc:docMk/>
          <pc:sldMk cId="1024830255" sldId="273"/>
        </pc:sldMkLst>
        <pc:spChg chg="mod">
          <ac:chgData name="Howarth, Judy" userId="88019a05-5656-4d0d-a3d1-1931a654ed73" providerId="ADAL" clId="{8B50358A-E957-47EB-971B-8F54F380F7CE}" dt="2020-03-10T15:58:50.798" v="142" actId="20577"/>
          <ac:spMkLst>
            <pc:docMk/>
            <pc:sldMk cId="1024830255" sldId="273"/>
            <ac:spMk id="6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8:59.585" v="146" actId="20577"/>
        <pc:sldMkLst>
          <pc:docMk/>
          <pc:sldMk cId="174170774" sldId="275"/>
        </pc:sldMkLst>
        <pc:spChg chg="mod">
          <ac:chgData name="Howarth, Judy" userId="88019a05-5656-4d0d-a3d1-1931a654ed73" providerId="ADAL" clId="{8B50358A-E957-47EB-971B-8F54F380F7CE}" dt="2020-03-10T15:58:59.585" v="146" actId="20577"/>
          <ac:spMkLst>
            <pc:docMk/>
            <pc:sldMk cId="174170774" sldId="275"/>
            <ac:spMk id="6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9:30.418" v="162" actId="20577"/>
        <pc:sldMkLst>
          <pc:docMk/>
          <pc:sldMk cId="1510030601" sldId="277"/>
        </pc:sldMkLst>
        <pc:spChg chg="mod">
          <ac:chgData name="Howarth, Judy" userId="88019a05-5656-4d0d-a3d1-1931a654ed73" providerId="ADAL" clId="{8B50358A-E957-47EB-971B-8F54F380F7CE}" dt="2020-03-10T15:59:30.418" v="162" actId="20577"/>
          <ac:spMkLst>
            <pc:docMk/>
            <pc:sldMk cId="1510030601" sldId="277"/>
            <ac:spMk id="6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9:41.304" v="170" actId="20577"/>
        <pc:sldMkLst>
          <pc:docMk/>
          <pc:sldMk cId="1952765383" sldId="278"/>
        </pc:sldMkLst>
        <pc:spChg chg="mod">
          <ac:chgData name="Howarth, Judy" userId="88019a05-5656-4d0d-a3d1-1931a654ed73" providerId="ADAL" clId="{8B50358A-E957-47EB-971B-8F54F380F7CE}" dt="2020-03-10T15:59:41.304" v="170" actId="20577"/>
          <ac:spMkLst>
            <pc:docMk/>
            <pc:sldMk cId="1952765383" sldId="278"/>
            <ac:spMk id="5" creationId="{00000000-0000-0000-0000-000000000000}"/>
          </ac:spMkLst>
        </pc:spChg>
      </pc:sldChg>
      <pc:sldChg chg="del">
        <pc:chgData name="Howarth, Judy" userId="88019a05-5656-4d0d-a3d1-1931a654ed73" providerId="ADAL" clId="{8B50358A-E957-47EB-971B-8F54F380F7CE}" dt="2020-03-10T15:59:53.011" v="174" actId="2696"/>
        <pc:sldMkLst>
          <pc:docMk/>
          <pc:sldMk cId="1066368906" sldId="279"/>
        </pc:sldMkLst>
      </pc:sldChg>
      <pc:sldChg chg="del">
        <pc:chgData name="Howarth, Judy" userId="88019a05-5656-4d0d-a3d1-1931a654ed73" providerId="ADAL" clId="{8B50358A-E957-47EB-971B-8F54F380F7CE}" dt="2020-03-10T15:59:53.884" v="175" actId="2696"/>
        <pc:sldMkLst>
          <pc:docMk/>
          <pc:sldMk cId="1718291601" sldId="280"/>
        </pc:sldMkLst>
      </pc:sldChg>
      <pc:sldChg chg="del">
        <pc:chgData name="Howarth, Judy" userId="88019a05-5656-4d0d-a3d1-1931a654ed73" providerId="ADAL" clId="{8B50358A-E957-47EB-971B-8F54F380F7CE}" dt="2020-03-10T15:59:55.856" v="176" actId="2696"/>
        <pc:sldMkLst>
          <pc:docMk/>
          <pc:sldMk cId="687604427" sldId="281"/>
        </pc:sldMkLst>
      </pc:sldChg>
      <pc:sldChg chg="del">
        <pc:chgData name="Howarth, Judy" userId="88019a05-5656-4d0d-a3d1-1931a654ed73" providerId="ADAL" clId="{8B50358A-E957-47EB-971B-8F54F380F7CE}" dt="2020-03-10T15:59:57.526" v="177" actId="2696"/>
        <pc:sldMkLst>
          <pc:docMk/>
          <pc:sldMk cId="586848863" sldId="282"/>
        </pc:sldMkLst>
      </pc:sldChg>
      <pc:sldChg chg="modSp">
        <pc:chgData name="Howarth, Judy" userId="88019a05-5656-4d0d-a3d1-1931a654ed73" providerId="ADAL" clId="{8B50358A-E957-47EB-971B-8F54F380F7CE}" dt="2020-03-10T16:00:03.758" v="181" actId="20577"/>
        <pc:sldMkLst>
          <pc:docMk/>
          <pc:sldMk cId="365690021" sldId="283"/>
        </pc:sldMkLst>
        <pc:spChg chg="mod">
          <ac:chgData name="Howarth, Judy" userId="88019a05-5656-4d0d-a3d1-1931a654ed73" providerId="ADAL" clId="{8B50358A-E957-47EB-971B-8F54F380F7CE}" dt="2020-03-10T16:00:03.758" v="181" actId="20577"/>
          <ac:spMkLst>
            <pc:docMk/>
            <pc:sldMk cId="365690021" sldId="283"/>
            <ac:spMk id="4" creationId="{00000000-0000-0000-0000-000000000000}"/>
          </ac:spMkLst>
        </pc:spChg>
      </pc:sldChg>
      <pc:sldChg chg="del">
        <pc:chgData name="Howarth, Judy" userId="88019a05-5656-4d0d-a3d1-1931a654ed73" providerId="ADAL" clId="{8B50358A-E957-47EB-971B-8F54F380F7CE}" dt="2020-03-10T16:00:06.318" v="182" actId="2696"/>
        <pc:sldMkLst>
          <pc:docMk/>
          <pc:sldMk cId="1538439825" sldId="284"/>
        </pc:sldMkLst>
      </pc:sldChg>
      <pc:sldChg chg="del">
        <pc:chgData name="Howarth, Judy" userId="88019a05-5656-4d0d-a3d1-1931a654ed73" providerId="ADAL" clId="{8B50358A-E957-47EB-971B-8F54F380F7CE}" dt="2020-03-10T16:00:08.927" v="183" actId="2696"/>
        <pc:sldMkLst>
          <pc:docMk/>
          <pc:sldMk cId="696315825" sldId="285"/>
        </pc:sldMkLst>
      </pc:sldChg>
      <pc:sldChg chg="del">
        <pc:chgData name="Howarth, Judy" userId="88019a05-5656-4d0d-a3d1-1931a654ed73" providerId="ADAL" clId="{8B50358A-E957-47EB-971B-8F54F380F7CE}" dt="2020-03-10T16:00:10.349" v="184" actId="2696"/>
        <pc:sldMkLst>
          <pc:docMk/>
          <pc:sldMk cId="1811979975" sldId="286"/>
        </pc:sldMkLst>
      </pc:sldChg>
      <pc:sldChg chg="del">
        <pc:chgData name="Howarth, Judy" userId="88019a05-5656-4d0d-a3d1-1931a654ed73" providerId="ADAL" clId="{8B50358A-E957-47EB-971B-8F54F380F7CE}" dt="2020-03-10T16:00:14.200" v="185" actId="2696"/>
        <pc:sldMkLst>
          <pc:docMk/>
          <pc:sldMk cId="509745404" sldId="287"/>
        </pc:sldMkLst>
      </pc:sldChg>
      <pc:sldChg chg="del">
        <pc:chgData name="Howarth, Judy" userId="88019a05-5656-4d0d-a3d1-1931a654ed73" providerId="ADAL" clId="{8B50358A-E957-47EB-971B-8F54F380F7CE}" dt="2020-03-10T16:00:52.112" v="201" actId="2696"/>
        <pc:sldMkLst>
          <pc:docMk/>
          <pc:sldMk cId="217440387" sldId="288"/>
        </pc:sldMkLst>
      </pc:sldChg>
      <pc:sldChg chg="del">
        <pc:chgData name="Howarth, Judy" userId="88019a05-5656-4d0d-a3d1-1931a654ed73" providerId="ADAL" clId="{8B50358A-E957-47EB-971B-8F54F380F7CE}" dt="2020-03-10T16:00:19.184" v="186" actId="2696"/>
        <pc:sldMkLst>
          <pc:docMk/>
          <pc:sldMk cId="1885132688" sldId="289"/>
        </pc:sldMkLst>
      </pc:sldChg>
      <pc:sldChg chg="modSp">
        <pc:chgData name="Howarth, Judy" userId="88019a05-5656-4d0d-a3d1-1931a654ed73" providerId="ADAL" clId="{8B50358A-E957-47EB-971B-8F54F380F7CE}" dt="2020-03-10T16:00:23.668" v="190" actId="20577"/>
        <pc:sldMkLst>
          <pc:docMk/>
          <pc:sldMk cId="998461558" sldId="290"/>
        </pc:sldMkLst>
        <pc:spChg chg="mod">
          <ac:chgData name="Howarth, Judy" userId="88019a05-5656-4d0d-a3d1-1931a654ed73" providerId="ADAL" clId="{8B50358A-E957-47EB-971B-8F54F380F7CE}" dt="2020-03-10T16:00:23.668" v="190" actId="20577"/>
          <ac:spMkLst>
            <pc:docMk/>
            <pc:sldMk cId="998461558" sldId="290"/>
            <ac:spMk id="6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6:00:31.974" v="194" actId="20577"/>
        <pc:sldMkLst>
          <pc:docMk/>
          <pc:sldMk cId="720469146" sldId="291"/>
        </pc:sldMkLst>
        <pc:spChg chg="mod">
          <ac:chgData name="Howarth, Judy" userId="88019a05-5656-4d0d-a3d1-1931a654ed73" providerId="ADAL" clId="{8B50358A-E957-47EB-971B-8F54F380F7CE}" dt="2020-03-10T16:00:31.974" v="194" actId="20577"/>
          <ac:spMkLst>
            <pc:docMk/>
            <pc:sldMk cId="720469146" sldId="291"/>
            <ac:spMk id="6" creationId="{00000000-0000-0000-0000-000000000000}"/>
          </ac:spMkLst>
        </pc:spChg>
      </pc:sldChg>
      <pc:sldChg chg="del">
        <pc:chgData name="Howarth, Judy" userId="88019a05-5656-4d0d-a3d1-1931a654ed73" providerId="ADAL" clId="{8B50358A-E957-47EB-971B-8F54F380F7CE}" dt="2020-03-10T16:00:36.643" v="195" actId="2696"/>
        <pc:sldMkLst>
          <pc:docMk/>
          <pc:sldMk cId="139548211" sldId="292"/>
        </pc:sldMkLst>
      </pc:sldChg>
      <pc:sldChg chg="del">
        <pc:chgData name="Howarth, Judy" userId="88019a05-5656-4d0d-a3d1-1931a654ed73" providerId="ADAL" clId="{8B50358A-E957-47EB-971B-8F54F380F7CE}" dt="2020-03-10T16:00:37.946" v="196" actId="2696"/>
        <pc:sldMkLst>
          <pc:docMk/>
          <pc:sldMk cId="342244477" sldId="293"/>
        </pc:sldMkLst>
      </pc:sldChg>
      <pc:sldChg chg="del">
        <pc:chgData name="Howarth, Judy" userId="88019a05-5656-4d0d-a3d1-1931a654ed73" providerId="ADAL" clId="{8B50358A-E957-47EB-971B-8F54F380F7CE}" dt="2020-03-10T16:00:39.091" v="197" actId="2696"/>
        <pc:sldMkLst>
          <pc:docMk/>
          <pc:sldMk cId="1300580792" sldId="294"/>
        </pc:sldMkLst>
      </pc:sldChg>
      <pc:sldChg chg="del">
        <pc:chgData name="Howarth, Judy" userId="88019a05-5656-4d0d-a3d1-1931a654ed73" providerId="ADAL" clId="{8B50358A-E957-47EB-971B-8F54F380F7CE}" dt="2020-03-10T16:00:40.312" v="198" actId="2696"/>
        <pc:sldMkLst>
          <pc:docMk/>
          <pc:sldMk cId="937452732" sldId="295"/>
        </pc:sldMkLst>
      </pc:sldChg>
      <pc:sldChg chg="del">
        <pc:chgData name="Howarth, Judy" userId="88019a05-5656-4d0d-a3d1-1931a654ed73" providerId="ADAL" clId="{8B50358A-E957-47EB-971B-8F54F380F7CE}" dt="2020-03-10T16:00:41.577" v="199" actId="2696"/>
        <pc:sldMkLst>
          <pc:docMk/>
          <pc:sldMk cId="1954988893" sldId="296"/>
        </pc:sldMkLst>
      </pc:sldChg>
      <pc:sldChg chg="modSp del">
        <pc:chgData name="Howarth, Judy" userId="88019a05-5656-4d0d-a3d1-1931a654ed73" providerId="ADAL" clId="{8B50358A-E957-47EB-971B-8F54F380F7CE}" dt="2020-03-10T16:00:42.437" v="200" actId="2696"/>
        <pc:sldMkLst>
          <pc:docMk/>
          <pc:sldMk cId="1546931097" sldId="297"/>
        </pc:sldMkLst>
        <pc:spChg chg="mod">
          <ac:chgData name="Howarth, Judy" userId="88019a05-5656-4d0d-a3d1-1931a654ed73" providerId="ADAL" clId="{8B50358A-E957-47EB-971B-8F54F380F7CE}" dt="2020-03-10T15:56:50.586" v="83" actId="20577"/>
          <ac:spMkLst>
            <pc:docMk/>
            <pc:sldMk cId="1546931097" sldId="297"/>
            <ac:spMk id="5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6:32.762" v="78" actId="20577"/>
        <pc:sldMkLst>
          <pc:docMk/>
          <pc:sldMk cId="33643281" sldId="298"/>
        </pc:sldMkLst>
        <pc:spChg chg="mod">
          <ac:chgData name="Howarth, Judy" userId="88019a05-5656-4d0d-a3d1-1931a654ed73" providerId="ADAL" clId="{8B50358A-E957-47EB-971B-8F54F380F7CE}" dt="2020-03-10T15:56:28.579" v="74" actId="20577"/>
          <ac:spMkLst>
            <pc:docMk/>
            <pc:sldMk cId="33643281" sldId="298"/>
            <ac:spMk id="3" creationId="{00000000-0000-0000-0000-000000000000}"/>
          </ac:spMkLst>
        </pc:spChg>
        <pc:spChg chg="mod">
          <ac:chgData name="Howarth, Judy" userId="88019a05-5656-4d0d-a3d1-1931a654ed73" providerId="ADAL" clId="{8B50358A-E957-47EB-971B-8F54F380F7CE}" dt="2020-03-10T15:56:32.762" v="78" actId="20577"/>
          <ac:spMkLst>
            <pc:docMk/>
            <pc:sldMk cId="33643281" sldId="298"/>
            <ac:spMk id="5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8:27.179" v="134" actId="20577"/>
        <pc:sldMkLst>
          <pc:docMk/>
          <pc:sldMk cId="2088891144" sldId="299"/>
        </pc:sldMkLst>
        <pc:spChg chg="mod">
          <ac:chgData name="Howarth, Judy" userId="88019a05-5656-4d0d-a3d1-1931a654ed73" providerId="ADAL" clId="{8B50358A-E957-47EB-971B-8F54F380F7CE}" dt="2020-03-10T15:58:23.260" v="130" actId="20577"/>
          <ac:spMkLst>
            <pc:docMk/>
            <pc:sldMk cId="2088891144" sldId="299"/>
            <ac:spMk id="2" creationId="{00000000-0000-0000-0000-000000000000}"/>
          </ac:spMkLst>
        </pc:spChg>
        <pc:spChg chg="mod">
          <ac:chgData name="Howarth, Judy" userId="88019a05-5656-4d0d-a3d1-1931a654ed73" providerId="ADAL" clId="{8B50358A-E957-47EB-971B-8F54F380F7CE}" dt="2020-03-10T15:58:27.179" v="134" actId="20577"/>
          <ac:spMkLst>
            <pc:docMk/>
            <pc:sldMk cId="2088891144" sldId="299"/>
            <ac:spMk id="5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9:37.234" v="166" actId="20577"/>
        <pc:sldMkLst>
          <pc:docMk/>
          <pc:sldMk cId="1003484616" sldId="300"/>
        </pc:sldMkLst>
        <pc:spChg chg="mod">
          <ac:chgData name="Howarth, Judy" userId="88019a05-5656-4d0d-a3d1-1931a654ed73" providerId="ADAL" clId="{8B50358A-E957-47EB-971B-8F54F380F7CE}" dt="2020-03-10T15:59:37.234" v="166" actId="20577"/>
          <ac:spMkLst>
            <pc:docMk/>
            <pc:sldMk cId="1003484616" sldId="300"/>
            <ac:spMk id="5" creationId="{00000000-0000-0000-0000-000000000000}"/>
          </ac:spMkLst>
        </pc:spChg>
      </pc:sldChg>
      <pc:sldChg chg="del">
        <pc:chgData name="Howarth, Judy" userId="88019a05-5656-4d0d-a3d1-1931a654ed73" providerId="ADAL" clId="{8B50358A-E957-47EB-971B-8F54F380F7CE}" dt="2020-03-10T15:59:46.913" v="171" actId="2696"/>
        <pc:sldMkLst>
          <pc:docMk/>
          <pc:sldMk cId="318031246" sldId="302"/>
        </pc:sldMkLst>
      </pc:sldChg>
      <pc:sldChg chg="del">
        <pc:chgData name="Howarth, Judy" userId="88019a05-5656-4d0d-a3d1-1931a654ed73" providerId="ADAL" clId="{8B50358A-E957-47EB-971B-8F54F380F7CE}" dt="2020-03-10T15:59:48.394" v="172" actId="2696"/>
        <pc:sldMkLst>
          <pc:docMk/>
          <pc:sldMk cId="453555804" sldId="303"/>
        </pc:sldMkLst>
      </pc:sldChg>
      <pc:sldChg chg="modSp">
        <pc:chgData name="Howarth, Judy" userId="88019a05-5656-4d0d-a3d1-1931a654ed73" providerId="ADAL" clId="{8B50358A-E957-47EB-971B-8F54F380F7CE}" dt="2020-03-10T15:59:04.457" v="150" actId="20577"/>
        <pc:sldMkLst>
          <pc:docMk/>
          <pc:sldMk cId="1478488146" sldId="304"/>
        </pc:sldMkLst>
        <pc:spChg chg="mod">
          <ac:chgData name="Howarth, Judy" userId="88019a05-5656-4d0d-a3d1-1931a654ed73" providerId="ADAL" clId="{8B50358A-E957-47EB-971B-8F54F380F7CE}" dt="2020-03-10T15:59:04.457" v="150" actId="20577"/>
          <ac:spMkLst>
            <pc:docMk/>
            <pc:sldMk cId="1478488146" sldId="304"/>
            <ac:spMk id="7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9:19.505" v="154" actId="20577"/>
        <pc:sldMkLst>
          <pc:docMk/>
          <pc:sldMk cId="130651525" sldId="307"/>
        </pc:sldMkLst>
        <pc:spChg chg="mod">
          <ac:chgData name="Howarth, Judy" userId="88019a05-5656-4d0d-a3d1-1931a654ed73" providerId="ADAL" clId="{8B50358A-E957-47EB-971B-8F54F380F7CE}" dt="2020-03-10T15:59:19.505" v="154" actId="20577"/>
          <ac:spMkLst>
            <pc:docMk/>
            <pc:sldMk cId="130651525" sldId="307"/>
            <ac:spMk id="4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9:24.609" v="158" actId="20577"/>
        <pc:sldMkLst>
          <pc:docMk/>
          <pc:sldMk cId="1380611736" sldId="308"/>
        </pc:sldMkLst>
        <pc:spChg chg="mod">
          <ac:chgData name="Howarth, Judy" userId="88019a05-5656-4d0d-a3d1-1931a654ed73" providerId="ADAL" clId="{8B50358A-E957-47EB-971B-8F54F380F7CE}" dt="2020-03-10T15:59:24.609" v="158" actId="20577"/>
          <ac:spMkLst>
            <pc:docMk/>
            <pc:sldMk cId="1380611736" sldId="308"/>
            <ac:spMk id="5" creationId="{00000000-0000-0000-0000-000000000000}"/>
          </ac:spMkLst>
        </pc:spChg>
      </pc:sldChg>
      <pc:sldChg chg="del">
        <pc:chgData name="Howarth, Judy" userId="88019a05-5656-4d0d-a3d1-1931a654ed73" providerId="ADAL" clId="{8B50358A-E957-47EB-971B-8F54F380F7CE}" dt="2020-03-10T15:56:43.844" v="79" actId="2696"/>
        <pc:sldMkLst>
          <pc:docMk/>
          <pc:sldMk cId="681192042" sldId="309"/>
        </pc:sldMkLst>
      </pc:sldChg>
      <pc:sldChg chg="del">
        <pc:chgData name="Howarth, Judy" userId="88019a05-5656-4d0d-a3d1-1931a654ed73" providerId="ADAL" clId="{8B50358A-E957-47EB-971B-8F54F380F7CE}" dt="2020-03-10T15:59:49.554" v="173" actId="2696"/>
        <pc:sldMkLst>
          <pc:docMk/>
          <pc:sldMk cId="820579147" sldId="310"/>
        </pc:sldMkLst>
      </pc:sldChg>
      <pc:sldChg chg="modSp">
        <pc:chgData name="Howarth, Judy" userId="88019a05-5656-4d0d-a3d1-1931a654ed73" providerId="ADAL" clId="{8B50358A-E957-47EB-971B-8F54F380F7CE}" dt="2020-03-10T15:58:00.728" v="112" actId="20577"/>
        <pc:sldMkLst>
          <pc:docMk/>
          <pc:sldMk cId="1094474590" sldId="311"/>
        </pc:sldMkLst>
        <pc:spChg chg="mod">
          <ac:chgData name="Howarth, Judy" userId="88019a05-5656-4d0d-a3d1-1931a654ed73" providerId="ADAL" clId="{8B50358A-E957-47EB-971B-8F54F380F7CE}" dt="2020-03-10T15:58:00.728" v="112" actId="20577"/>
          <ac:spMkLst>
            <pc:docMk/>
            <pc:sldMk cId="1094474590" sldId="311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194C1A8-DC4B-4329-AF88-FD913597DE85}" type="datetimeFigureOut">
              <a:rPr lang="en-US" smtClean="0"/>
              <a:t>8/21/2021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8073E54-D085-4E2E-B9A5-A53D7E5194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75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73E54-D085-4E2E-B9A5-A53D7E51940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907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er: Vers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"/>
          <p:cNvSpPr>
            <a:spLocks noGrp="1"/>
          </p:cNvSpPr>
          <p:nvPr>
            <p:ph type="title" hasCustomPrompt="1"/>
          </p:nvPr>
        </p:nvSpPr>
        <p:spPr>
          <a:xfrm>
            <a:off x="203200" y="365126"/>
            <a:ext cx="11785600" cy="1387475"/>
          </a:xfrm>
          <a:prstGeom prst="rect">
            <a:avLst/>
          </a:prstGeom>
        </p:spPr>
        <p:txBody>
          <a:bodyPr anchor="b"/>
          <a:lstStyle>
            <a:lvl1pPr>
              <a:defRPr sz="6200" b="0" i="0" baseline="0"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 dirty="0" smtClean="0"/>
              <a:t>Book Title</a:t>
            </a:r>
            <a:endParaRPr lang="en-US" dirty="0"/>
          </a:p>
        </p:txBody>
      </p:sp>
      <p:sp>
        <p:nvSpPr>
          <p:cNvPr id="25" name="Edition"/>
          <p:cNvSpPr>
            <a:spLocks noGrp="1"/>
          </p:cNvSpPr>
          <p:nvPr>
            <p:ph sz="quarter" idx="17" hasCustomPrompt="1"/>
          </p:nvPr>
        </p:nvSpPr>
        <p:spPr>
          <a:xfrm>
            <a:off x="203200" y="1752600"/>
            <a:ext cx="11785600" cy="609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900" b="1" i="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 smtClean="0"/>
              <a:t>Edition</a:t>
            </a:r>
            <a:endParaRPr lang="en-US" dirty="0"/>
          </a:p>
        </p:txBody>
      </p:sp>
      <p:sp>
        <p:nvSpPr>
          <p:cNvPr id="27" name="Author"/>
          <p:cNvSpPr>
            <a:spLocks noGrp="1"/>
          </p:cNvSpPr>
          <p:nvPr>
            <p:ph sz="quarter" idx="18" hasCustomPrompt="1"/>
          </p:nvPr>
        </p:nvSpPr>
        <p:spPr>
          <a:xfrm>
            <a:off x="203200" y="2362200"/>
            <a:ext cx="11785600" cy="685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0" i="0" baseline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 smtClean="0"/>
              <a:t>Authors</a:t>
            </a:r>
            <a:endParaRPr lang="en-US" dirty="0"/>
          </a:p>
        </p:txBody>
      </p:sp>
      <p:sp>
        <p:nvSpPr>
          <p:cNvPr id="29" name="CN"/>
          <p:cNvSpPr>
            <a:spLocks noGrp="1"/>
          </p:cNvSpPr>
          <p:nvPr>
            <p:ph sz="quarter" idx="19" hasCustomPrompt="1"/>
          </p:nvPr>
        </p:nvSpPr>
        <p:spPr>
          <a:xfrm>
            <a:off x="203200" y="3733800"/>
            <a:ext cx="11785600" cy="533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 baseline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 smtClean="0"/>
              <a:t>Chapter #</a:t>
            </a:r>
            <a:endParaRPr lang="en-US" dirty="0"/>
          </a:p>
        </p:txBody>
      </p:sp>
      <p:sp>
        <p:nvSpPr>
          <p:cNvPr id="31" name="CT"/>
          <p:cNvSpPr>
            <a:spLocks noGrp="1"/>
          </p:cNvSpPr>
          <p:nvPr>
            <p:ph sz="quarter" idx="20" hasCustomPrompt="1"/>
          </p:nvPr>
        </p:nvSpPr>
        <p:spPr>
          <a:xfrm>
            <a:off x="203200" y="4267200"/>
            <a:ext cx="11785600" cy="2438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Click to Edit Chapter Title</a:t>
            </a:r>
          </a:p>
        </p:txBody>
      </p:sp>
    </p:spTree>
    <p:extLst>
      <p:ext uri="{BB962C8B-B14F-4D97-AF65-F5344CB8AC3E}">
        <p14:creationId xmlns:p14="http://schemas.microsoft.com/office/powerpoint/2010/main" val="826372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6" name="COB"/>
          <p:cNvSpPr>
            <a:spLocks noGrp="1"/>
          </p:cNvSpPr>
          <p:nvPr>
            <p:ph sz="quarter" idx="14" hasCustomPrompt="1"/>
          </p:nvPr>
        </p:nvSpPr>
        <p:spPr>
          <a:xfrm>
            <a:off x="406400" y="1752600"/>
            <a:ext cx="11379200" cy="4495800"/>
          </a:xfrm>
          <a:prstGeom prst="rect">
            <a:avLst/>
          </a:prstGeom>
        </p:spPr>
        <p:txBody>
          <a:bodyPr/>
          <a:lstStyle>
            <a:lvl1pPr marL="0" indent="0">
              <a:buFont typeface="+mj-lt"/>
              <a:buNone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 marL="803275" indent="-282575">
              <a:tabLst/>
              <a:defRPr sz="2400" b="0" i="0" baseline="0">
                <a:latin typeface="Calibri" charset="0"/>
                <a:ea typeface="Calibri" charset="0"/>
                <a:cs typeface="Calibri" charset="0"/>
              </a:defRPr>
            </a:lvl2pPr>
            <a:lvl3pPr marL="803275" marR="0" indent="-2825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b="0" i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3pPr>
          </a:lstStyle>
          <a:p>
            <a:pPr lvl="0"/>
            <a:r>
              <a:rPr lang="en-US" dirty="0"/>
              <a:t>This Is a Sample Outline with No Numbers and One-column</a:t>
            </a:r>
          </a:p>
          <a:p>
            <a:pPr lvl="1"/>
            <a:r>
              <a:rPr lang="en-US" dirty="0"/>
              <a:t>The H2 Level Does Not Have a Number</a:t>
            </a:r>
          </a:p>
          <a:p>
            <a:pPr lvl="2"/>
            <a:r>
              <a:rPr lang="en-US" dirty="0"/>
              <a:t>One of the Subheadings May Be a Special Feature  </a:t>
            </a:r>
          </a:p>
          <a:p>
            <a:pPr lvl="0"/>
            <a:r>
              <a:rPr lang="en-US" dirty="0"/>
              <a:t>This Outline Has Two Levels</a:t>
            </a:r>
          </a:p>
          <a:p>
            <a:pPr lvl="1"/>
            <a:r>
              <a:rPr lang="en-US" dirty="0"/>
              <a:t>Outline Items Usually Have No Ending Punctuation</a:t>
            </a:r>
          </a:p>
          <a:p>
            <a:pPr marL="803275" marR="0" lvl="2" indent="-2825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Special Feature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6-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340378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F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6" name="COBNL"/>
          <p:cNvSpPr>
            <a:spLocks noGrp="1"/>
          </p:cNvSpPr>
          <p:nvPr>
            <p:ph sz="quarter" idx="14" hasCustomPrompt="1"/>
          </p:nvPr>
        </p:nvSpPr>
        <p:spPr>
          <a:xfrm>
            <a:off x="406400" y="1752600"/>
            <a:ext cx="11379200" cy="4419600"/>
          </a:xfrm>
          <a:prstGeom prst="rect">
            <a:avLst/>
          </a:prstGeom>
        </p:spPr>
        <p:txBody>
          <a:bodyPr numCol="2" spcCol="548640"/>
          <a:lstStyle>
            <a:lvl1pPr marL="803275" marR="0" indent="-8032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1.1	This Is a Sample Outline for Two-Column and Double-numbered</a:t>
            </a:r>
          </a:p>
          <a:p>
            <a:pPr lvl="0"/>
            <a:r>
              <a:rPr lang="en-US" dirty="0"/>
              <a:t>1.2	It is Two-column </a:t>
            </a:r>
          </a:p>
          <a:p>
            <a:pPr lvl="0"/>
            <a:r>
              <a:rPr lang="en-US" dirty="0"/>
              <a:t>1.3	This Outline Has No Sub-lists</a:t>
            </a:r>
          </a:p>
          <a:p>
            <a:pPr lvl="0"/>
            <a:r>
              <a:rPr lang="en-US" dirty="0"/>
              <a:t>1.4	This List Is Double-numbered</a:t>
            </a:r>
          </a:p>
          <a:p>
            <a:pPr lvl="0"/>
            <a:r>
              <a:rPr lang="en-US" dirty="0"/>
              <a:t>1.5	The Outline Slide Has a Footer</a:t>
            </a:r>
          </a:p>
          <a:p>
            <a:pPr lvl="0"/>
            <a:r>
              <a:rPr lang="en-US" dirty="0"/>
              <a:t>1.6	Outline Items Usually Have No Ending Punctuation</a:t>
            </a:r>
          </a:p>
          <a:p>
            <a:pPr marL="803275" marR="0" lvl="0" indent="-8032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1.7	Another Heading</a:t>
            </a:r>
          </a:p>
          <a:p>
            <a:pPr marL="803275" marR="0" lvl="0" indent="-8032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1.8	Another Heading</a:t>
            </a:r>
          </a:p>
          <a:p>
            <a:pPr marL="803275" marR="0" lvl="0" indent="-8032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1.10	Another Heading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6-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2051878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6" name="COBNL1"/>
          <p:cNvSpPr>
            <a:spLocks noGrp="1"/>
          </p:cNvSpPr>
          <p:nvPr>
            <p:ph sz="quarter" idx="14" hasCustomPrompt="1"/>
          </p:nvPr>
        </p:nvSpPr>
        <p:spPr>
          <a:xfrm>
            <a:off x="406400" y="1752600"/>
            <a:ext cx="5384800" cy="4419600"/>
          </a:xfrm>
          <a:prstGeom prst="rect">
            <a:avLst/>
          </a:prstGeom>
        </p:spPr>
        <p:txBody>
          <a:bodyPr numCol="1" spcCol="54864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 smtClean="0"/>
              <a:t>This </a:t>
            </a:r>
            <a:r>
              <a:rPr lang="en-US" dirty="0"/>
              <a:t>Is a Sample Outline for Two-Column (2 Boxes) and Double-numbered</a:t>
            </a:r>
          </a:p>
          <a:p>
            <a:pPr lvl="0"/>
            <a:r>
              <a:rPr lang="en-US" dirty="0" smtClean="0"/>
              <a:t>It </a:t>
            </a:r>
            <a:r>
              <a:rPr lang="en-US" dirty="0"/>
              <a:t>is Two-column </a:t>
            </a:r>
          </a:p>
          <a:p>
            <a:pPr lvl="0"/>
            <a:r>
              <a:rPr lang="en-US" dirty="0" smtClean="0"/>
              <a:t>This </a:t>
            </a:r>
            <a:r>
              <a:rPr lang="en-US" dirty="0"/>
              <a:t>Outline Has No Sub-lists</a:t>
            </a:r>
          </a:p>
          <a:p>
            <a:pPr lvl="0"/>
            <a:r>
              <a:rPr lang="en-US" dirty="0" smtClean="0"/>
              <a:t>This </a:t>
            </a:r>
            <a:r>
              <a:rPr lang="en-US" dirty="0"/>
              <a:t>List Is Double-numbered</a:t>
            </a:r>
          </a:p>
        </p:txBody>
      </p:sp>
      <p:sp>
        <p:nvSpPr>
          <p:cNvPr id="7" name="COBNL2"/>
          <p:cNvSpPr>
            <a:spLocks noGrp="1"/>
          </p:cNvSpPr>
          <p:nvPr>
            <p:ph sz="quarter" idx="15" hasCustomPrompt="1"/>
          </p:nvPr>
        </p:nvSpPr>
        <p:spPr>
          <a:xfrm>
            <a:off x="6356349" y="1752600"/>
            <a:ext cx="5384800" cy="4419600"/>
          </a:xfrm>
          <a:prstGeom prst="rect">
            <a:avLst/>
          </a:prstGeom>
        </p:spPr>
        <p:txBody>
          <a:bodyPr numCol="1" spcCol="548640">
            <a:normAutofit/>
          </a:bodyPr>
          <a:lstStyle>
            <a:lvl1pPr marL="292608" marR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 smtClean="0"/>
              <a:t>The Outline Slide Has a Footer</a:t>
            </a:r>
          </a:p>
          <a:p>
            <a:pPr lvl="0"/>
            <a:r>
              <a:rPr lang="en-US" dirty="0" smtClean="0"/>
              <a:t>Outline Items Usually Have No Ending Punctuation</a:t>
            </a:r>
          </a:p>
          <a:p>
            <a:pPr lvl="0"/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6-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410060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06400" y="1752600"/>
            <a:ext cx="11379200" cy="441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/>
            </a:lvl1pPr>
            <a:lvl2pPr marL="457200" indent="-446088">
              <a:spcBef>
                <a:spcPts val="2000"/>
              </a:spcBef>
              <a:buFont typeface="+mj-lt"/>
              <a:buNone/>
              <a:tabLst/>
              <a:defRPr sz="2800">
                <a:solidFill>
                  <a:schemeClr val="accent2"/>
                </a:solidFill>
              </a:defRPr>
            </a:lvl2pPr>
            <a:lvl3pPr marL="688975" indent="-400050">
              <a:spcBef>
                <a:spcPts val="1000"/>
              </a:spcBef>
              <a:buClr>
                <a:schemeClr val="accent2"/>
              </a:buClr>
              <a:buFont typeface="+mj-lt"/>
              <a:buAutoNum type="arabicPeriod"/>
              <a:tabLst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n-US" dirty="0"/>
              <a:t>This Is a Sample Outline with No Numbers</a:t>
            </a:r>
          </a:p>
          <a:p>
            <a:pPr lvl="1"/>
            <a:r>
              <a:rPr lang="en-US" dirty="0"/>
              <a:t>Learning Objective</a:t>
            </a:r>
          </a:p>
          <a:p>
            <a:pPr lvl="2"/>
            <a:r>
              <a:rPr lang="en-US" dirty="0"/>
              <a:t>Describe what racial &amp; ethnic group make up Latin America.</a:t>
            </a:r>
          </a:p>
          <a:p>
            <a:pPr lvl="2"/>
            <a:r>
              <a:rPr lang="en-US" dirty="0"/>
              <a:t>Explain Latin American agricultural systems.</a:t>
            </a:r>
          </a:p>
          <a:p>
            <a:pPr lvl="2"/>
            <a:r>
              <a:rPr lang="en-US" dirty="0"/>
              <a:t>Critically evaluate models of biodiversity conservation in the Latin American context.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6-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©2017 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95633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lus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xmlns="" id="{2E04750B-87C8-BA49-9BD3-C465B46973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6" name="Content Placeholder">
            <a:extLst>
              <a:ext uri="{FF2B5EF4-FFF2-40B4-BE49-F238E27FC236}">
                <a16:creationId xmlns:a16="http://schemas.microsoft.com/office/drawing/2014/main" xmlns="" id="{32AC4F3A-7D5E-944E-BEF6-CD50CC99DF6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43344" y="1594379"/>
            <a:ext cx="11293573" cy="4611158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 or image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xmlns="" id="{866F2D1A-EA5C-184A-BE9A-2DC2ECFCA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C706D-0964-7842-B7B8-C5D73370052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xmlns="" id="{1881AF98-9E5D-F047-9DF1-095D423DA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©2018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109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: Vers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406400" y="743712"/>
            <a:ext cx="11379200" cy="99060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Learning Objectives</a:t>
            </a:r>
          </a:p>
        </p:txBody>
      </p:sp>
      <p:sp>
        <p:nvSpPr>
          <p:cNvPr id="9" name="LONL"/>
          <p:cNvSpPr>
            <a:spLocks noGrp="1"/>
          </p:cNvSpPr>
          <p:nvPr>
            <p:ph sz="quarter" idx="16" hasCustomPrompt="1"/>
          </p:nvPr>
        </p:nvSpPr>
        <p:spPr>
          <a:xfrm>
            <a:off x="406400" y="1752600"/>
            <a:ext cx="11379200" cy="4495800"/>
          </a:xfrm>
          <a:prstGeom prst="rect">
            <a:avLst/>
          </a:prstGeom>
        </p:spPr>
        <p:txBody>
          <a:bodyPr>
            <a:normAutofit/>
          </a:bodyPr>
          <a:lstStyle>
            <a:lvl1pPr marL="514350" indent="-514350">
              <a:buClr>
                <a:schemeClr val="accent2"/>
              </a:buClr>
              <a:buFont typeface="+mj-lt"/>
              <a:buAutoNum type="arabicPeriod"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 dirty="0"/>
              <a:t>Explain the time value of money and why it is so important in the field of finance.</a:t>
            </a:r>
          </a:p>
          <a:p>
            <a:pPr lvl="0"/>
            <a:r>
              <a:rPr lang="en-US" dirty="0"/>
              <a:t>Explain the concept of future value, including the meaning of the terms principal, simple interest, and compound interest.</a:t>
            </a:r>
          </a:p>
          <a:p>
            <a:pPr lvl="0"/>
            <a:r>
              <a:rPr lang="en-US" dirty="0"/>
              <a:t>Explain the concept of present value, how it relates to future value, and is used to make business decisions.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31750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6-</a:t>
            </a:r>
            <a:fld id="{957104EA-F2AF-1046-9253-EE8D978719B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882321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: Vers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/>
          <p:cNvSpPr>
            <a:spLocks noGrp="1"/>
          </p:cNvSpPr>
          <p:nvPr>
            <p:ph type="title" hasCustomPrompt="1"/>
          </p:nvPr>
        </p:nvSpPr>
        <p:spPr>
          <a:xfrm>
            <a:off x="406400" y="743712"/>
            <a:ext cx="11379200" cy="99060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Learning Objectives</a:t>
            </a:r>
          </a:p>
        </p:txBody>
      </p:sp>
      <p:sp>
        <p:nvSpPr>
          <p:cNvPr id="7" name="LOBL"/>
          <p:cNvSpPr>
            <a:spLocks noGrp="1"/>
          </p:cNvSpPr>
          <p:nvPr>
            <p:ph sz="quarter" idx="16" hasCustomPrompt="1"/>
          </p:nvPr>
        </p:nvSpPr>
        <p:spPr>
          <a:xfrm>
            <a:off x="406400" y="1752600"/>
            <a:ext cx="11379200" cy="4495800"/>
          </a:xfrm>
          <a:prstGeom prst="rect">
            <a:avLst/>
          </a:prstGeom>
        </p:spPr>
        <p:txBody>
          <a:bodyPr>
            <a:normAutofit/>
          </a:bodyPr>
          <a:lstStyle>
            <a:lvl1pPr marL="292608" indent="-292608">
              <a:buClr>
                <a:schemeClr val="accent2"/>
              </a:buClr>
              <a:buFont typeface="Arial" charset="0"/>
              <a:buChar char="•"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 dirty="0"/>
              <a:t>Explain the time value of money and why it is so important in the field of finance.</a:t>
            </a:r>
          </a:p>
          <a:p>
            <a:pPr lvl="0"/>
            <a:r>
              <a:rPr lang="en-US" dirty="0"/>
              <a:t>Explain the concept of future value, including the meaning of the terms principal, simple interest, and compound interest.</a:t>
            </a:r>
          </a:p>
          <a:p>
            <a:pPr lvl="0"/>
            <a:r>
              <a:rPr lang="en-US" dirty="0"/>
              <a:t>Explain the concept of present value, how it relates to future value, and is used to make business decisions.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6-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8177182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Check Question (1of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406400" y="762001"/>
            <a:ext cx="11379200" cy="99060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1.1 Periodicity Assumption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 hasCustomPrompt="1"/>
          </p:nvPr>
        </p:nvSpPr>
        <p:spPr>
          <a:xfrm>
            <a:off x="406400" y="1752600"/>
            <a:ext cx="11379200" cy="4419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000"/>
              </a:spcBef>
              <a:buNone/>
              <a:defRPr sz="2800" baseline="0"/>
            </a:lvl1pPr>
            <a:lvl2pPr marL="809625" indent="-460375">
              <a:spcBef>
                <a:spcPts val="1000"/>
              </a:spcBef>
              <a:buClr>
                <a:schemeClr val="accent2"/>
              </a:buClr>
              <a:buFont typeface="+mj-lt"/>
              <a:buAutoNum type="alphaLcPeriod"/>
              <a:tabLst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n-US" dirty="0"/>
              <a:t>Which one of these statements about the accrual basis of accounting is false?</a:t>
            </a:r>
          </a:p>
          <a:p>
            <a:pPr lvl="1"/>
            <a:r>
              <a:rPr lang="en-US" dirty="0"/>
              <a:t>Companies record events that change their financial statements in the period in which events occur, even if cash was not exchanged.</a:t>
            </a:r>
          </a:p>
          <a:p>
            <a:pPr lvl="1"/>
            <a:r>
              <a:rPr lang="en-US" dirty="0"/>
              <a:t>Companies recognize revenue in the period in which the performance obligation is satisfied.</a:t>
            </a:r>
          </a:p>
          <a:p>
            <a:pPr lvl="1"/>
            <a:r>
              <a:rPr lang="en-US" dirty="0"/>
              <a:t>This basis is accord with generally accepted accounting principles.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6-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8124381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Check Question (2of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1.1 Periodicity Assumption</a:t>
            </a:r>
          </a:p>
        </p:txBody>
      </p:sp>
      <p:sp>
        <p:nvSpPr>
          <p:cNvPr id="12" name="Question"/>
          <p:cNvSpPr>
            <a:spLocks noGrp="1"/>
          </p:cNvSpPr>
          <p:nvPr>
            <p:ph sz="quarter" idx="15" hasCustomPrompt="1"/>
          </p:nvPr>
        </p:nvSpPr>
        <p:spPr>
          <a:xfrm>
            <a:off x="406400" y="1752600"/>
            <a:ext cx="11379200" cy="4419600"/>
          </a:xfrm>
          <a:prstGeom prst="rect">
            <a:avLst/>
          </a:prstGeom>
        </p:spPr>
        <p:txBody>
          <a:bodyPr/>
          <a:lstStyle>
            <a:lvl1pPr marL="12700" indent="0">
              <a:spcBef>
                <a:spcPts val="1000"/>
              </a:spcBef>
              <a:buNone/>
              <a:tabLst/>
              <a:defRPr sz="2800" b="0" i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803275" indent="-450850">
              <a:spcBef>
                <a:spcPts val="1000"/>
              </a:spcBef>
              <a:buFont typeface="+mj-lt"/>
              <a:buNone/>
              <a:tabLst/>
              <a:defRPr sz="2800" b="0" i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03275" indent="-790575">
              <a:buNone/>
              <a:tabLst/>
              <a:defRPr sz="2800" b="0" i="0">
                <a:latin typeface="Calibri" charset="0"/>
                <a:ea typeface="Calibri" charset="0"/>
                <a:cs typeface="Calibri" charset="0"/>
              </a:defRPr>
            </a:lvl3pPr>
          </a:lstStyle>
          <a:p>
            <a:pPr lvl="0"/>
            <a:r>
              <a:rPr lang="en-US" dirty="0"/>
              <a:t>Which one of these statements about the accrual basis of accounting is false?</a:t>
            </a:r>
          </a:p>
          <a:p>
            <a:pPr lvl="1"/>
            <a:r>
              <a:rPr lang="en-US" dirty="0"/>
              <a:t>a.	Companies record events that change their financial statements in the period in which events occur, even if cash was not exchanged.</a:t>
            </a:r>
          </a:p>
          <a:p>
            <a:pPr lvl="2"/>
            <a:r>
              <a:rPr lang="en-US" dirty="0"/>
              <a:t>✔️b.	Companies recognize revenue in the period in which the performance obligation is satisfied.</a:t>
            </a:r>
          </a:p>
          <a:p>
            <a:pPr lvl="1"/>
            <a:r>
              <a:rPr lang="en-US" dirty="0"/>
              <a:t>c.	This basis is accord with generally accepted accounting principles.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6-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8523935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erm: Vers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68351"/>
            <a:ext cx="11379200" cy="990599"/>
          </a:xfrm>
        </p:spPr>
        <p:txBody>
          <a:bodyPr/>
          <a:lstStyle/>
          <a:p>
            <a:r>
              <a:rPr lang="en-US"/>
              <a:t>Language</a:t>
            </a:r>
            <a:endParaRPr lang="en-US" dirty="0"/>
          </a:p>
        </p:txBody>
      </p:sp>
      <p:sp>
        <p:nvSpPr>
          <p:cNvPr id="7" name="Definition of Key Term"/>
          <p:cNvSpPr>
            <a:spLocks noGrp="1"/>
          </p:cNvSpPr>
          <p:nvPr>
            <p:ph sz="quarter" idx="15" hasCustomPrompt="1"/>
          </p:nvPr>
        </p:nvSpPr>
        <p:spPr>
          <a:xfrm>
            <a:off x="406400" y="1752600"/>
            <a:ext cx="11379200" cy="4114800"/>
          </a:xfrm>
          <a:prstGeom prst="rect">
            <a:avLst/>
          </a:prstGeom>
        </p:spPr>
        <p:txBody>
          <a:bodyPr/>
          <a:lstStyle>
            <a:lvl1pPr marL="292608" indent="-292608">
              <a:spcBef>
                <a:spcPts val="1000"/>
              </a:spcBef>
              <a:buFont typeface="Arial" charset="0"/>
              <a:buChar char="•"/>
              <a:defRPr sz="3000" b="0" i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803275" indent="-450850">
              <a:spcBef>
                <a:spcPts val="1000"/>
              </a:spcBef>
              <a:buFont typeface="+mj-lt"/>
              <a:buAutoNum type="alphaLcPeriod"/>
              <a:tabLst/>
              <a:defRPr sz="2800" b="0" i="0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Form of communication using sounds and symbols combined according to specified rules</a:t>
            </a:r>
          </a:p>
        </p:txBody>
      </p:sp>
      <p:sp>
        <p:nvSpPr>
          <p:cNvPr id="9" name="Media LInk"/>
          <p:cNvSpPr>
            <a:spLocks noGrp="1"/>
          </p:cNvSpPr>
          <p:nvPr>
            <p:ph sz="quarter" idx="16" hasCustomPrompt="1"/>
          </p:nvPr>
        </p:nvSpPr>
        <p:spPr>
          <a:xfrm>
            <a:off x="406400" y="5867400"/>
            <a:ext cx="11379200" cy="6096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200" b="0" i="0" baseline="0">
                <a:latin typeface="Calibri" charset="0"/>
                <a:ea typeface="Calibri" charset="0"/>
                <a:cs typeface="Calibri" charset="0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Media link placeholder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6-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70060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er: Vers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N"/>
          <p:cNvSpPr>
            <a:spLocks noGrp="1"/>
          </p:cNvSpPr>
          <p:nvPr>
            <p:ph sz="quarter" idx="19" hasCustomPrompt="1"/>
          </p:nvPr>
        </p:nvSpPr>
        <p:spPr>
          <a:xfrm>
            <a:off x="203200" y="228600"/>
            <a:ext cx="11785600" cy="533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 baseline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Chapter 1</a:t>
            </a:r>
          </a:p>
        </p:txBody>
      </p:sp>
      <p:sp>
        <p:nvSpPr>
          <p:cNvPr id="14" name="CT"/>
          <p:cNvSpPr>
            <a:spLocks noGrp="1"/>
          </p:cNvSpPr>
          <p:nvPr>
            <p:ph sz="quarter" idx="20" hasCustomPrompt="1"/>
          </p:nvPr>
        </p:nvSpPr>
        <p:spPr>
          <a:xfrm>
            <a:off x="203200" y="762000"/>
            <a:ext cx="11785600" cy="2286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Click to Edit Chapter Title</a:t>
            </a:r>
          </a:p>
        </p:txBody>
      </p:sp>
      <p:sp>
        <p:nvSpPr>
          <p:cNvPr id="8" name="Title "/>
          <p:cNvSpPr>
            <a:spLocks noGrp="1"/>
          </p:cNvSpPr>
          <p:nvPr>
            <p:ph type="title" hasCustomPrompt="1"/>
          </p:nvPr>
        </p:nvSpPr>
        <p:spPr>
          <a:xfrm>
            <a:off x="203200" y="3505200"/>
            <a:ext cx="11785600" cy="1524000"/>
          </a:xfrm>
          <a:prstGeom prst="rect">
            <a:avLst/>
          </a:prstGeom>
        </p:spPr>
        <p:txBody>
          <a:bodyPr anchor="b"/>
          <a:lstStyle>
            <a:lvl1pPr>
              <a:defRPr sz="6200" b="0" i="0" baseline="0"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 dirty="0"/>
              <a:t>Click to Edit Book Title</a:t>
            </a:r>
          </a:p>
        </p:txBody>
      </p:sp>
      <p:sp>
        <p:nvSpPr>
          <p:cNvPr id="15" name="Edition"/>
          <p:cNvSpPr>
            <a:spLocks noGrp="1"/>
          </p:cNvSpPr>
          <p:nvPr>
            <p:ph sz="quarter" idx="17" hasCustomPrompt="1"/>
          </p:nvPr>
        </p:nvSpPr>
        <p:spPr>
          <a:xfrm>
            <a:off x="203200" y="5029200"/>
            <a:ext cx="11785600" cy="762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900" b="1" i="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sz="2900" b="1" i="0" dirty="0">
                <a:latin typeface="Source Sans Pro" charset="0"/>
                <a:ea typeface="Source Sans Pro" charset="0"/>
                <a:cs typeface="Source Sans Pro" charset="0"/>
              </a:rPr>
              <a:t>Third Edition</a:t>
            </a:r>
            <a:endParaRPr lang="en-US" dirty="0"/>
          </a:p>
        </p:txBody>
      </p:sp>
      <p:sp>
        <p:nvSpPr>
          <p:cNvPr id="16" name="Author"/>
          <p:cNvSpPr>
            <a:spLocks noGrp="1"/>
          </p:cNvSpPr>
          <p:nvPr>
            <p:ph sz="quarter" idx="18" hasCustomPrompt="1"/>
          </p:nvPr>
        </p:nvSpPr>
        <p:spPr>
          <a:xfrm>
            <a:off x="203200" y="6096000"/>
            <a:ext cx="11785600" cy="533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0" i="0" baseline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b="0" i="0" dirty="0">
                <a:latin typeface="Source Sans Pro" charset="0"/>
                <a:ea typeface="Source Sans Pro" charset="0"/>
                <a:cs typeface="Source Sans Pro" charset="0"/>
              </a:rPr>
              <a:t>David Klein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2320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erm: Vers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914402"/>
            <a:ext cx="11379200" cy="9905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Anatomy and Physiology Defined</a:t>
            </a:r>
          </a:p>
        </p:txBody>
      </p:sp>
      <p:sp>
        <p:nvSpPr>
          <p:cNvPr id="7" name="Definition of Key Term"/>
          <p:cNvSpPr>
            <a:spLocks noGrp="1"/>
          </p:cNvSpPr>
          <p:nvPr>
            <p:ph sz="quarter" idx="15" hasCustomPrompt="1"/>
          </p:nvPr>
        </p:nvSpPr>
        <p:spPr>
          <a:xfrm>
            <a:off x="406400" y="1905000"/>
            <a:ext cx="11379200" cy="3962400"/>
          </a:xfrm>
          <a:prstGeom prst="rect">
            <a:avLst/>
          </a:prstGeom>
        </p:spPr>
        <p:txBody>
          <a:bodyPr/>
          <a:lstStyle>
            <a:lvl1pPr marL="292608" indent="-292608">
              <a:spcBef>
                <a:spcPts val="1000"/>
              </a:spcBef>
              <a:buClr>
                <a:schemeClr val="accent2"/>
              </a:buClr>
              <a:buFont typeface="Arial" charset="0"/>
              <a:buChar char="•"/>
              <a:defRPr sz="3000" b="0" i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803275" indent="-450850">
              <a:spcBef>
                <a:spcPts val="1000"/>
              </a:spcBef>
              <a:buFont typeface="+mj-lt"/>
              <a:buAutoNum type="alphaLcPeriod"/>
              <a:tabLst/>
              <a:defRPr sz="2800" b="0" i="0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Anatomy is the science of structure and the relationships among structures.</a:t>
            </a:r>
          </a:p>
          <a:p>
            <a:pPr lvl="0"/>
            <a:r>
              <a:rPr lang="en-US" dirty="0"/>
              <a:t>Physiology is the science of body functions, that is, how the body parts work.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6-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6622711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r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"/>
          <p:cNvSpPr>
            <a:spLocks noGrp="1"/>
          </p:cNvSpPr>
          <p:nvPr>
            <p:ph type="title" hasCustomPrompt="1"/>
          </p:nvPr>
        </p:nvSpPr>
        <p:spPr>
          <a:xfrm>
            <a:off x="406400" y="762001"/>
            <a:ext cx="11379200" cy="99060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Section or Topic Heading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06400" y="1752600"/>
            <a:ext cx="11379200" cy="3276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Figure caption"/>
          <p:cNvSpPr>
            <a:spLocks noGrp="1"/>
          </p:cNvSpPr>
          <p:nvPr>
            <p:ph sz="quarter" idx="15" hasCustomPrompt="1"/>
          </p:nvPr>
        </p:nvSpPr>
        <p:spPr>
          <a:xfrm>
            <a:off x="406400" y="5029200"/>
            <a:ext cx="11379200" cy="114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000"/>
              </a:spcBef>
              <a:buFont typeface="Arial" charset="0"/>
              <a:buNone/>
              <a:defRPr sz="2000" b="0" i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803275" indent="-450850">
              <a:spcBef>
                <a:spcPts val="1000"/>
              </a:spcBef>
              <a:buFont typeface="+mj-lt"/>
              <a:buAutoNum type="alphaLcPeriod"/>
              <a:tabLst/>
              <a:defRPr sz="2800" b="0" i="0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sz="2000" dirty="0"/>
              <a:t>Figure 4.5 Figure title placeholder</a:t>
            </a:r>
          </a:p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6-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9771030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"/>
          <p:cNvSpPr>
            <a:spLocks noGrp="1"/>
          </p:cNvSpPr>
          <p:nvPr>
            <p:ph type="title" hasCustomPrompt="1"/>
          </p:nvPr>
        </p:nvSpPr>
        <p:spPr>
          <a:xfrm>
            <a:off x="406400" y="762001"/>
            <a:ext cx="11379200" cy="99060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Section or Topic Heading</a:t>
            </a:r>
          </a:p>
        </p:txBody>
      </p:sp>
      <p:sp>
        <p:nvSpPr>
          <p:cNvPr id="6" name="Content Placeholder"/>
          <p:cNvSpPr>
            <a:spLocks noGrp="1"/>
          </p:cNvSpPr>
          <p:nvPr>
            <p:ph sz="quarter" idx="16"/>
          </p:nvPr>
        </p:nvSpPr>
        <p:spPr>
          <a:xfrm>
            <a:off x="406400" y="1752600"/>
            <a:ext cx="11379200" cy="4603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6-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2539791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"/>
          <p:cNvSpPr>
            <a:spLocks noGrp="1"/>
          </p:cNvSpPr>
          <p:nvPr>
            <p:ph type="title" hasCustomPrompt="1"/>
          </p:nvPr>
        </p:nvSpPr>
        <p:spPr>
          <a:xfrm>
            <a:off x="406400" y="762001"/>
            <a:ext cx="11379200" cy="99060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Section or Topic Heading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6"/>
          </p:nvPr>
        </p:nvSpPr>
        <p:spPr>
          <a:xfrm>
            <a:off x="406400" y="1752600"/>
            <a:ext cx="5486400" cy="4603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7"/>
          </p:nvPr>
        </p:nvSpPr>
        <p:spPr>
          <a:xfrm>
            <a:off x="6299200" y="1752600"/>
            <a:ext cx="5486400" cy="4603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6-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2647604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"/>
          <p:cNvSpPr>
            <a:spLocks noGrp="1"/>
          </p:cNvSpPr>
          <p:nvPr>
            <p:ph type="title" hasCustomPrompt="1"/>
          </p:nvPr>
        </p:nvSpPr>
        <p:spPr>
          <a:xfrm>
            <a:off x="406400" y="762001"/>
            <a:ext cx="11379200" cy="99060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Section or Topic Heading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6"/>
          </p:nvPr>
        </p:nvSpPr>
        <p:spPr>
          <a:xfrm>
            <a:off x="406400" y="1752600"/>
            <a:ext cx="5486400" cy="2819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7"/>
          </p:nvPr>
        </p:nvSpPr>
        <p:spPr>
          <a:xfrm>
            <a:off x="6299200" y="1752600"/>
            <a:ext cx="5486400" cy="2819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8"/>
          </p:nvPr>
        </p:nvSpPr>
        <p:spPr>
          <a:xfrm>
            <a:off x="3048000" y="4724401"/>
            <a:ext cx="6096000" cy="148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6-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6132984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: Vers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5350051"/>
            <a:ext cx="11379200" cy="309975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sz="2000" dirty="0"/>
              <a:t>Figure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820739"/>
            <a:ext cx="11379200" cy="44529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406400" y="5780676"/>
            <a:ext cx="11379200" cy="467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sz="2000" dirty="0"/>
              <a:t>Figure 4.5 Figure title placeholder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3175000" cy="365125"/>
          </a:xfrm>
        </p:spPr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6-</a:t>
            </a:r>
            <a:fld id="{42181430-7FCB-BA4C-90CE-EB7ACCC9EC5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2667376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: Vers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06400" y="5920581"/>
            <a:ext cx="11379200" cy="435770"/>
          </a:xfrm>
          <a:prstGeom prst="rect">
            <a:avLst/>
          </a:prstGeom>
        </p:spPr>
        <p:txBody>
          <a:bodyPr/>
          <a:lstStyle>
            <a:lvl1pPr algn="ctr"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Image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820738"/>
            <a:ext cx="11379200" cy="4970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3175000" cy="365125"/>
          </a:xfrm>
        </p:spPr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6-</a:t>
            </a:r>
            <a:fld id="{42181430-7FCB-BA4C-90CE-EB7ACCC9EC5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699" y="777241"/>
            <a:ext cx="11391901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13" name="COBBL"/>
          <p:cNvSpPr>
            <a:spLocks noGrp="1"/>
          </p:cNvSpPr>
          <p:nvPr>
            <p:ph sz="quarter" idx="10" hasCustomPrompt="1"/>
          </p:nvPr>
        </p:nvSpPr>
        <p:spPr>
          <a:xfrm>
            <a:off x="406400" y="1752600"/>
            <a:ext cx="11379200" cy="4495800"/>
          </a:xfrm>
          <a:prstGeom prst="rect">
            <a:avLst/>
          </a:prstGeom>
        </p:spPr>
        <p:txBody>
          <a:bodyPr/>
          <a:lstStyle>
            <a:lvl1pPr marL="295275" indent="-295275">
              <a:buClr>
                <a:schemeClr val="accent2"/>
              </a:buClr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 dirty="0"/>
              <a:t>This Is a Sample Outline for One-Column</a:t>
            </a:r>
          </a:p>
          <a:p>
            <a:pPr lvl="0"/>
            <a:r>
              <a:rPr lang="en-US" dirty="0"/>
              <a:t>It Is One-Column Only</a:t>
            </a:r>
          </a:p>
          <a:p>
            <a:pPr lvl="0"/>
            <a:r>
              <a:rPr lang="en-US" dirty="0"/>
              <a:t>This Outline Has H1 Headings Only</a:t>
            </a:r>
          </a:p>
          <a:p>
            <a:pPr lvl="0"/>
            <a:r>
              <a:rPr lang="en-US" dirty="0"/>
              <a:t>The Headings Are in Title Case, Matching the </a:t>
            </a:r>
            <a:r>
              <a:rPr lang="en-US" dirty="0" err="1"/>
              <a:t>eText</a:t>
            </a:r>
            <a:r>
              <a:rPr lang="en-US" dirty="0"/>
              <a:t>; This Can Vary by Title</a:t>
            </a:r>
          </a:p>
          <a:p>
            <a:pPr lvl="0"/>
            <a:r>
              <a:rPr lang="en-US" dirty="0"/>
              <a:t>This List Is Bulleted</a:t>
            </a:r>
          </a:p>
          <a:p>
            <a:pPr lvl="0"/>
            <a:r>
              <a:rPr lang="en-US" dirty="0"/>
              <a:t>The Outline Slide Has a Footer</a:t>
            </a:r>
          </a:p>
          <a:p>
            <a:pPr lvl="0"/>
            <a:r>
              <a:rPr lang="en-US" dirty="0"/>
              <a:t>Outline Items Usually Have No Ending Punctuation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6-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86693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6" name="COBBL 2-col"/>
          <p:cNvSpPr>
            <a:spLocks noGrp="1"/>
          </p:cNvSpPr>
          <p:nvPr>
            <p:ph sz="quarter" idx="12" hasCustomPrompt="1"/>
          </p:nvPr>
        </p:nvSpPr>
        <p:spPr>
          <a:xfrm>
            <a:off x="406400" y="1752600"/>
            <a:ext cx="11379200" cy="4603750"/>
          </a:xfrm>
          <a:prstGeom prst="rect">
            <a:avLst/>
          </a:prstGeom>
        </p:spPr>
        <p:txBody>
          <a:bodyPr numCol="2" spcCol="548640"/>
          <a:lstStyle>
            <a:lvl1pPr marL="292608" marR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 dirty="0"/>
              <a:t>This Is a Sample Outline For Two-Column</a:t>
            </a:r>
          </a:p>
          <a:p>
            <a:pPr lvl="0"/>
            <a:r>
              <a:rPr lang="en-US" dirty="0"/>
              <a:t>This Outline Has No Sub-lists</a:t>
            </a:r>
          </a:p>
          <a:p>
            <a:pPr lvl="0"/>
            <a:r>
              <a:rPr lang="en-US" dirty="0"/>
              <a:t>This List Is Bulleted</a:t>
            </a:r>
          </a:p>
          <a:p>
            <a:pPr lvl="0"/>
            <a:r>
              <a:rPr lang="en-US" dirty="0"/>
              <a:t>The Outline Slide Has A Footer</a:t>
            </a:r>
          </a:p>
          <a:p>
            <a:pPr lvl="0"/>
            <a:r>
              <a:rPr lang="en-US" dirty="0"/>
              <a:t>Outline Items Usually Have No Ending Punctuation</a:t>
            </a:r>
          </a:p>
          <a:p>
            <a:pPr lvl="0"/>
            <a:r>
              <a:rPr lang="en-US" dirty="0"/>
              <a:t>This is Another Heading</a:t>
            </a:r>
          </a:p>
          <a:p>
            <a:pPr lvl="0"/>
            <a:r>
              <a:rPr lang="en-US" dirty="0"/>
              <a:t>This is Another Heading</a:t>
            </a:r>
          </a:p>
          <a:p>
            <a:pPr marL="292608" marR="0" lvl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This is Another Heading</a:t>
            </a:r>
          </a:p>
          <a:p>
            <a:pPr marL="292608" marR="0" lvl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This is Another Heading</a:t>
            </a:r>
          </a:p>
          <a:p>
            <a:pPr marL="292608" marR="0" lvl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This is Another Heading</a:t>
            </a:r>
          </a:p>
          <a:p>
            <a:pPr marL="292608" marR="0" lvl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This is Another Heading</a:t>
            </a:r>
          </a:p>
          <a:p>
            <a:pPr marL="292608" marR="0" lvl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This is Another Heading</a:t>
            </a:r>
          </a:p>
          <a:p>
            <a:pPr marL="292608" marR="0" lvl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This is Another Heading</a:t>
            </a:r>
          </a:p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6-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993600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C1 (single#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6" name="COBNL"/>
          <p:cNvSpPr>
            <a:spLocks noGrp="1"/>
          </p:cNvSpPr>
          <p:nvPr>
            <p:ph sz="quarter" idx="12" hasCustomPrompt="1"/>
          </p:nvPr>
        </p:nvSpPr>
        <p:spPr>
          <a:xfrm>
            <a:off x="406400" y="1752600"/>
            <a:ext cx="11379200" cy="449580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accent2"/>
              </a:buClr>
              <a:buFont typeface="+mj-lt"/>
              <a:buAutoNum type="arabicPeriod"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 dirty="0"/>
              <a:t>This Is a Sample Outline for One-Column</a:t>
            </a:r>
          </a:p>
          <a:p>
            <a:pPr lvl="0"/>
            <a:r>
              <a:rPr lang="en-US" dirty="0"/>
              <a:t>It Is One-Column Only</a:t>
            </a:r>
          </a:p>
          <a:p>
            <a:pPr lvl="0"/>
            <a:r>
              <a:rPr lang="en-US" dirty="0"/>
              <a:t>This Outline Has H1 Headings Only</a:t>
            </a:r>
          </a:p>
          <a:p>
            <a:pPr lvl="0"/>
            <a:r>
              <a:rPr lang="en-US" dirty="0"/>
              <a:t>The Headings Are in Title Case, Matching the </a:t>
            </a:r>
            <a:r>
              <a:rPr lang="en-US" dirty="0" err="1"/>
              <a:t>eText</a:t>
            </a:r>
            <a:r>
              <a:rPr lang="en-US" dirty="0"/>
              <a:t>; This Can Vary by Title</a:t>
            </a:r>
          </a:p>
          <a:p>
            <a:pPr lvl="0"/>
            <a:r>
              <a:rPr lang="en-US" dirty="0"/>
              <a:t>This List Is Numbered</a:t>
            </a:r>
          </a:p>
          <a:p>
            <a:pPr lvl="0"/>
            <a:r>
              <a:rPr lang="en-US" dirty="0"/>
              <a:t>The Outline Slide Has a Footer</a:t>
            </a:r>
          </a:p>
          <a:p>
            <a:pPr lvl="0"/>
            <a:r>
              <a:rPr lang="en-US" dirty="0"/>
              <a:t>Outline Items Usually Have No Ending Punctuation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6-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78642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C2 (double#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10" name="COBNL"/>
          <p:cNvSpPr>
            <a:spLocks noGrp="1"/>
          </p:cNvSpPr>
          <p:nvPr>
            <p:ph sz="quarter" idx="14" hasCustomPrompt="1"/>
          </p:nvPr>
        </p:nvSpPr>
        <p:spPr>
          <a:xfrm>
            <a:off x="406400" y="1752600"/>
            <a:ext cx="11379200" cy="4114800"/>
          </a:xfrm>
          <a:prstGeom prst="rect">
            <a:avLst/>
          </a:prstGeom>
        </p:spPr>
        <p:txBody>
          <a:bodyPr/>
          <a:lstStyle>
            <a:lvl1pPr marL="803275" indent="-803275">
              <a:buNone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1.1	This Is a Sample Outline for One-Column and Double-numbered</a:t>
            </a:r>
          </a:p>
          <a:p>
            <a:pPr lvl="0"/>
            <a:r>
              <a:rPr lang="en-US" dirty="0"/>
              <a:t>1.2	It is One-column Only</a:t>
            </a:r>
          </a:p>
          <a:p>
            <a:pPr lvl="0"/>
            <a:r>
              <a:rPr lang="en-US" dirty="0"/>
              <a:t>1.3	This Outline Has No Sub-lists</a:t>
            </a:r>
          </a:p>
          <a:p>
            <a:pPr lvl="0"/>
            <a:r>
              <a:rPr lang="en-US" dirty="0"/>
              <a:t>1.4	This List Is Double-numbered</a:t>
            </a:r>
          </a:p>
          <a:p>
            <a:pPr lvl="0"/>
            <a:r>
              <a:rPr lang="en-US" dirty="0"/>
              <a:t>1.5	The Outline Slide Has a Footer</a:t>
            </a:r>
          </a:p>
          <a:p>
            <a:pPr lvl="0"/>
            <a:r>
              <a:rPr lang="en-US" dirty="0"/>
              <a:t>10.6	Outline Items Usually Have No Ending Punctuation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6-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12357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8" name="COBBL"/>
          <p:cNvSpPr>
            <a:spLocks noGrp="1"/>
          </p:cNvSpPr>
          <p:nvPr>
            <p:ph sz="quarter" idx="12" hasCustomPrompt="1"/>
          </p:nvPr>
        </p:nvSpPr>
        <p:spPr>
          <a:xfrm>
            <a:off x="406400" y="1752600"/>
            <a:ext cx="11379200" cy="4495800"/>
          </a:xfrm>
          <a:prstGeom prst="rect">
            <a:avLst/>
          </a:prstGeom>
        </p:spPr>
        <p:txBody>
          <a:bodyPr>
            <a:normAutofit/>
          </a:bodyPr>
          <a:lstStyle>
            <a:lvl1pPr marL="292608" marR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 marL="621792" marR="0" indent="-32004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Courier New" charset="0"/>
              <a:buChar char="o"/>
              <a:tabLst/>
              <a:defRPr sz="2400" b="0" i="0" baseline="0">
                <a:latin typeface="Calibri" charset="0"/>
                <a:ea typeface="Calibri" charset="0"/>
                <a:cs typeface="Calibri" charset="0"/>
              </a:defRPr>
            </a:lvl2pPr>
            <a:lvl3pPr>
              <a:defRPr sz="20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 dirty="0"/>
              <a:t>This Is a Sample Outline for 1-Column </a:t>
            </a:r>
          </a:p>
          <a:p>
            <a:pPr lvl="1"/>
            <a:r>
              <a:rPr lang="en-US" dirty="0"/>
              <a:t>It Has </a:t>
            </a:r>
            <a:r>
              <a:rPr lang="en-US" dirty="0" smtClean="0"/>
              <a:t>H2s</a:t>
            </a:r>
          </a:p>
          <a:p>
            <a:pPr lvl="0"/>
            <a:r>
              <a:rPr lang="en-US" dirty="0" smtClean="0"/>
              <a:t>It </a:t>
            </a:r>
            <a:r>
              <a:rPr lang="en-US" dirty="0"/>
              <a:t>Is One-column Only</a:t>
            </a:r>
          </a:p>
          <a:p>
            <a:pPr lvl="1"/>
            <a:r>
              <a:rPr lang="en-US" dirty="0"/>
              <a:t>It Will Probably Not Have </a:t>
            </a:r>
            <a:r>
              <a:rPr lang="en-US" dirty="0" smtClean="0"/>
              <a:t>Art</a:t>
            </a:r>
          </a:p>
          <a:p>
            <a:pPr lvl="0"/>
            <a:r>
              <a:rPr lang="en-US" dirty="0" smtClean="0"/>
              <a:t>This </a:t>
            </a:r>
            <a:r>
              <a:rPr lang="en-US" dirty="0"/>
              <a:t>Is a Bulleted List</a:t>
            </a:r>
          </a:p>
          <a:p>
            <a:pPr lvl="1"/>
            <a:r>
              <a:rPr lang="en-US" dirty="0"/>
              <a:t>Make Sure That Any Links Included Here, for Any Reason, Have Descriptive Hyperlinks</a:t>
            </a:r>
          </a:p>
          <a:p>
            <a:pPr lvl="0"/>
            <a:r>
              <a:rPr lang="en-US" dirty="0"/>
              <a:t>Outline Items Usually Have No Ending Punctuation</a:t>
            </a:r>
          </a:p>
          <a:p>
            <a:pPr lvl="1"/>
            <a:r>
              <a:rPr lang="en-US" dirty="0"/>
              <a:t>There is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6-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83790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E1 (single#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6" name="COBNL"/>
          <p:cNvSpPr>
            <a:spLocks noGrp="1"/>
          </p:cNvSpPr>
          <p:nvPr>
            <p:ph sz="quarter" idx="14" hasCustomPrompt="1"/>
          </p:nvPr>
        </p:nvSpPr>
        <p:spPr>
          <a:xfrm>
            <a:off x="406400" y="1752600"/>
            <a:ext cx="11379200" cy="4419600"/>
          </a:xfrm>
          <a:prstGeom prst="rect">
            <a:avLst/>
          </a:prstGeom>
        </p:spPr>
        <p:txBody>
          <a:bodyPr/>
          <a:lstStyle>
            <a:lvl1pPr marL="465138" indent="-465138">
              <a:buClr>
                <a:schemeClr val="accent2"/>
              </a:buClr>
              <a:buFont typeface="+mj-lt"/>
              <a:buAutoNum type="arabicPeriod"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 marL="803275" indent="-282575">
              <a:buClr>
                <a:schemeClr val="accent2"/>
              </a:buClr>
              <a:tabLst/>
              <a:defRPr sz="2400" b="0" i="0" baseline="0">
                <a:latin typeface="Calibri" charset="0"/>
                <a:ea typeface="Calibri" charset="0"/>
                <a:cs typeface="Calibri" charset="0"/>
              </a:defRPr>
            </a:lvl2pPr>
            <a:lvl3pPr marL="803275" marR="0" indent="-2825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b="0" i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3pPr>
          </a:lstStyle>
          <a:p>
            <a:pPr lvl="0"/>
            <a:r>
              <a:rPr lang="en-US" dirty="0"/>
              <a:t>This Is a Sample Outline for One-Column and single number</a:t>
            </a:r>
          </a:p>
          <a:p>
            <a:pPr lvl="1"/>
            <a:r>
              <a:rPr lang="en-US" dirty="0"/>
              <a:t>The H2 Level Does Not Have a Number</a:t>
            </a:r>
          </a:p>
          <a:p>
            <a:pPr lvl="2"/>
            <a:r>
              <a:rPr lang="en-US" dirty="0"/>
              <a:t>One of the Subheadings May Be a Special Feature  </a:t>
            </a:r>
          </a:p>
          <a:p>
            <a:pPr lvl="0"/>
            <a:r>
              <a:rPr lang="en-US" dirty="0"/>
              <a:t>This Outline Has Two Levels</a:t>
            </a:r>
          </a:p>
          <a:p>
            <a:pPr lvl="1"/>
            <a:r>
              <a:rPr lang="en-US" dirty="0"/>
              <a:t>Outline Items Usually Have No Ending Punctuation</a:t>
            </a:r>
          </a:p>
          <a:p>
            <a:pPr marL="803275" marR="0" lvl="2" indent="-2825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Special Feature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6-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263432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E2 (double#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6" name="COBNL"/>
          <p:cNvSpPr>
            <a:spLocks noGrp="1"/>
          </p:cNvSpPr>
          <p:nvPr>
            <p:ph sz="quarter" idx="14" hasCustomPrompt="1"/>
          </p:nvPr>
        </p:nvSpPr>
        <p:spPr>
          <a:xfrm>
            <a:off x="406400" y="1752600"/>
            <a:ext cx="11379200" cy="4343400"/>
          </a:xfrm>
          <a:prstGeom prst="rect">
            <a:avLst/>
          </a:prstGeom>
        </p:spPr>
        <p:txBody>
          <a:bodyPr/>
          <a:lstStyle>
            <a:lvl1pPr marL="803275" indent="-803275">
              <a:buNone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 marL="1143000" indent="-292608">
              <a:buClr>
                <a:schemeClr val="accent2"/>
              </a:buClr>
              <a:defRPr sz="2400" b="0" i="0" baseline="0">
                <a:latin typeface="Calibri" charset="0"/>
                <a:ea typeface="Calibri" charset="0"/>
                <a:cs typeface="Calibri" charset="0"/>
              </a:defRPr>
            </a:lvl2pPr>
            <a:lvl3pPr marL="1143000" marR="0" indent="-29260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b="0" i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3pPr>
          </a:lstStyle>
          <a:p>
            <a:pPr lvl="0"/>
            <a:r>
              <a:rPr lang="en-US" dirty="0"/>
              <a:t>1.1	This Is a Sample Outline for One-Column and Double-numbered</a:t>
            </a:r>
          </a:p>
          <a:p>
            <a:pPr lvl="1"/>
            <a:r>
              <a:rPr lang="en-US" dirty="0"/>
              <a:t>The H2 Level Does Not Have a Number</a:t>
            </a:r>
          </a:p>
          <a:p>
            <a:pPr lvl="2"/>
            <a:r>
              <a:rPr lang="en-US" dirty="0"/>
              <a:t>One of the Subheadings May Be a Special Feature </a:t>
            </a:r>
          </a:p>
          <a:p>
            <a:pPr lvl="0"/>
            <a:r>
              <a:rPr lang="en-US" dirty="0"/>
              <a:t>10.2	This Outline Has Two Levels</a:t>
            </a:r>
          </a:p>
          <a:p>
            <a:pPr lvl="1"/>
            <a:r>
              <a:rPr lang="en-US" dirty="0"/>
              <a:t>Outline Items Usually Have No Ending Punctuation</a:t>
            </a:r>
          </a:p>
          <a:p>
            <a:pPr lvl="2"/>
            <a:r>
              <a:rPr lang="en-US" dirty="0"/>
              <a:t>Special Feature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6-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0426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4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04800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9388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1100" kern="120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393699" y="777242"/>
            <a:ext cx="11391901" cy="9753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317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6-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611586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42" r:id="rId2"/>
    <p:sldLayoutId id="2147483956" r:id="rId3"/>
    <p:sldLayoutId id="2147483955" r:id="rId4"/>
    <p:sldLayoutId id="2147483957" r:id="rId5"/>
    <p:sldLayoutId id="2147483959" r:id="rId6"/>
    <p:sldLayoutId id="2147483958" r:id="rId7"/>
    <p:sldLayoutId id="2147483960" r:id="rId8"/>
    <p:sldLayoutId id="2147483961" r:id="rId9"/>
    <p:sldLayoutId id="2147483962" r:id="rId10"/>
    <p:sldLayoutId id="2147483963" r:id="rId11"/>
    <p:sldLayoutId id="214748398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6400" y="743714"/>
            <a:ext cx="11379200" cy="9905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317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6-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811935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64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Calibri" charset="0"/>
          <a:ea typeface="Calibri" charset="0"/>
          <a:cs typeface="Calibr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8272" y="762002"/>
            <a:ext cx="11387328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317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6-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33219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6400" y="762001"/>
            <a:ext cx="11379200" cy="9905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317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6-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61695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2016" y="762001"/>
            <a:ext cx="11379200" cy="9905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317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6-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30262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0080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31729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6-</a:t>
            </a:r>
            <a:fld id="{42181430-7FCB-BA4C-90CE-EB7ACCC9EC5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16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b="0" i="0" kern="120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Analysis and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 smtClean="0"/>
              <a:t>Eighth Edition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/>
              <a:t>Alan Dennis, Barbara Wixom, Roberta </a:t>
            </a:r>
            <a:r>
              <a:rPr lang="en-US"/>
              <a:t>M</a:t>
            </a:r>
            <a:r>
              <a:rPr lang="en-US" smtClean="0"/>
              <a:t>. Roth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 smtClean="0"/>
              <a:t>Moving into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503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Purchased Software </a:t>
            </a:r>
            <a:r>
              <a:rPr lang="en-US" sz="2000" dirty="0" smtClean="0"/>
              <a:t>Continued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mtClean="0"/>
              <a:t>Analyze the vendor as well as the software functionality</a:t>
            </a:r>
          </a:p>
          <a:p>
            <a:r>
              <a:rPr lang="en-US" smtClean="0"/>
              <a:t>Verify vendor claims with others</a:t>
            </a:r>
          </a:p>
          <a:p>
            <a:r>
              <a:rPr lang="en-US" smtClean="0"/>
              <a:t>Look carefully at vendor support</a:t>
            </a:r>
          </a:p>
          <a:p>
            <a:r>
              <a:rPr lang="en-US" smtClean="0"/>
              <a:t>Assess long-term viability of vendor as an on-going business </a:t>
            </a:r>
          </a:p>
          <a:p>
            <a:pPr lvl="1"/>
            <a:r>
              <a:rPr lang="en-US" smtClean="0"/>
              <a:t>A new software company may have a great idea, but can they survive as a business over the long haul?</a:t>
            </a:r>
          </a:p>
          <a:p>
            <a:pPr lvl="1"/>
            <a:r>
              <a:rPr lang="en-US" smtClean="0"/>
              <a:t>If the vendor is an acquisition target, what will happen to the product?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67B19427-F580-D146-B60E-4CADEE75497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300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</a:t>
            </a:r>
            <a:r>
              <a:rPr lang="en-US" dirty="0" smtClean="0"/>
              <a:t>(Purchased or Obtained from </a:t>
            </a:r>
            <a:r>
              <a:rPr lang="en-US" dirty="0"/>
              <a:t>ASP or SaaS)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Pros</a:t>
            </a:r>
          </a:p>
          <a:p>
            <a:r>
              <a:rPr lang="en-US" dirty="0"/>
              <a:t>No need to “reinvent the wheel” for common business needs</a:t>
            </a:r>
          </a:p>
          <a:p>
            <a:r>
              <a:rPr lang="en-US" dirty="0"/>
              <a:t>Tested, proven product</a:t>
            </a:r>
          </a:p>
          <a:p>
            <a:r>
              <a:rPr lang="en-US" dirty="0"/>
              <a:t>Cost savings</a:t>
            </a:r>
          </a:p>
          <a:p>
            <a:r>
              <a:rPr lang="en-US" dirty="0"/>
              <a:t>Time savings</a:t>
            </a:r>
          </a:p>
          <a:p>
            <a:r>
              <a:rPr lang="en-US" dirty="0"/>
              <a:t>Utilize vendors’ expertise</a:t>
            </a:r>
          </a:p>
          <a:p>
            <a:r>
              <a:rPr lang="en-US" dirty="0"/>
              <a:t>Some customization may be possible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Cons</a:t>
            </a:r>
          </a:p>
          <a:p>
            <a:r>
              <a:rPr lang="en-US" dirty="0"/>
              <a:t>Rarely a perfect fit</a:t>
            </a:r>
          </a:p>
          <a:p>
            <a:r>
              <a:rPr lang="en-US" dirty="0"/>
              <a:t>Organizational processes must adapt to software</a:t>
            </a:r>
          </a:p>
          <a:p>
            <a:r>
              <a:rPr lang="en-US" dirty="0"/>
              <a:t>Reliance on vendor for maintenance and future</a:t>
            </a:r>
          </a:p>
          <a:p>
            <a:r>
              <a:rPr lang="en-US" dirty="0"/>
              <a:t>enhancements</a:t>
            </a:r>
          </a:p>
          <a:p>
            <a:r>
              <a:rPr lang="en-US" dirty="0"/>
              <a:t>Will not develop in-house</a:t>
            </a:r>
          </a:p>
          <a:p>
            <a:r>
              <a:rPr lang="en-US" dirty="0"/>
              <a:t>functional and</a:t>
            </a:r>
          </a:p>
          <a:p>
            <a:r>
              <a:rPr lang="en-US" dirty="0"/>
              <a:t>technical skills</a:t>
            </a:r>
          </a:p>
          <a:p>
            <a:r>
              <a:rPr lang="en-US" dirty="0"/>
              <a:t>Unique needs may go unmet</a:t>
            </a:r>
          </a:p>
          <a:p>
            <a:r>
              <a:rPr lang="en-US" dirty="0"/>
              <a:t>May require system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67B19427-F580-D146-B60E-4CADEE75497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296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Building systems by combining packages, existing (legacy) systems, and custom software written for integration</a:t>
            </a:r>
          </a:p>
          <a:p>
            <a:r>
              <a:rPr lang="en-US" dirty="0"/>
              <a:t>Integrating data between various parts of the system is the key challenge</a:t>
            </a:r>
          </a:p>
          <a:p>
            <a:r>
              <a:rPr lang="en-US" dirty="0"/>
              <a:t>Many consultants specialize in systems </a:t>
            </a:r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67B19427-F580-D146-B60E-4CADEE75497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79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Outsourced Development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Pros</a:t>
            </a:r>
          </a:p>
          <a:p>
            <a:r>
              <a:rPr lang="en-US" dirty="0"/>
              <a:t>Hire expertise we do not have</a:t>
            </a:r>
          </a:p>
          <a:p>
            <a:r>
              <a:rPr lang="en-US" dirty="0"/>
              <a:t>May save time and money</a:t>
            </a:r>
          </a:p>
          <a:p>
            <a:r>
              <a:rPr lang="en-US" dirty="0"/>
              <a:t>Lower risk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Cons</a:t>
            </a:r>
          </a:p>
          <a:p>
            <a:r>
              <a:rPr lang="en-US" dirty="0"/>
              <a:t>No opportunity to build in-house</a:t>
            </a:r>
          </a:p>
          <a:p>
            <a:r>
              <a:rPr lang="en-US" dirty="0"/>
              <a:t>expertise</a:t>
            </a:r>
          </a:p>
          <a:p>
            <a:r>
              <a:rPr lang="en-US" dirty="0"/>
              <a:t>Reliance on vendor</a:t>
            </a:r>
          </a:p>
          <a:p>
            <a:r>
              <a:rPr lang="en-US" dirty="0"/>
              <a:t>Future options limited</a:t>
            </a:r>
          </a:p>
          <a:p>
            <a:r>
              <a:rPr lang="en-US" dirty="0"/>
              <a:t>Security—potential</a:t>
            </a:r>
          </a:p>
          <a:p>
            <a:r>
              <a:rPr lang="en-US" dirty="0"/>
              <a:t>loss of confidential info</a:t>
            </a:r>
          </a:p>
          <a:p>
            <a:r>
              <a:rPr lang="en-US" dirty="0"/>
              <a:t>Performance based on contract terms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67B19427-F580-D146-B60E-4CADEE75497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068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Outsourcing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mtClean="0"/>
              <a:t>Hiring an external vendor, developer, or service provider to supply the system</a:t>
            </a:r>
          </a:p>
          <a:p>
            <a:r>
              <a:rPr lang="en-US" smtClean="0"/>
              <a:t>Can also obtain custom system created by outsourcer</a:t>
            </a:r>
          </a:p>
          <a:p>
            <a:r>
              <a:rPr lang="en-US" smtClean="0"/>
              <a:t>Can reduce costs and/or add value (resources, experience)</a:t>
            </a:r>
          </a:p>
          <a:p>
            <a:r>
              <a:rPr lang="en-US" smtClean="0"/>
              <a:t>Risks include </a:t>
            </a:r>
          </a:p>
          <a:p>
            <a:pPr lvl="1"/>
            <a:r>
              <a:rPr lang="en-US" smtClean="0"/>
              <a:t>Losing confidential information</a:t>
            </a:r>
          </a:p>
          <a:p>
            <a:pPr lvl="1"/>
            <a:r>
              <a:rPr lang="en-US" smtClean="0"/>
              <a:t>Losing control over future development</a:t>
            </a:r>
          </a:p>
          <a:p>
            <a:pPr lvl="1"/>
            <a:r>
              <a:rPr lang="en-US" smtClean="0"/>
              <a:t>Losing learning opportunities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67B19427-F580-D146-B60E-4CADEE75497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005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Outsourcing 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Time and arrangements</a:t>
            </a:r>
          </a:p>
          <a:p>
            <a:pPr lvl="1"/>
            <a:r>
              <a:rPr lang="en-US" dirty="0" smtClean="0"/>
              <a:t>You agree </a:t>
            </a:r>
            <a:r>
              <a:rPr lang="en-US" dirty="0"/>
              <a:t>to pay for whatever time </a:t>
            </a:r>
            <a:r>
              <a:rPr lang="en-US" dirty="0" smtClean="0"/>
              <a:t>and expenses </a:t>
            </a:r>
            <a:r>
              <a:rPr lang="en-US" dirty="0"/>
              <a:t>are needed to get the job done</a:t>
            </a:r>
          </a:p>
          <a:p>
            <a:r>
              <a:rPr lang="en-US" dirty="0" smtClean="0"/>
              <a:t>Fixed-price</a:t>
            </a:r>
          </a:p>
          <a:p>
            <a:pPr lvl="1"/>
            <a:r>
              <a:rPr lang="en-US" dirty="0" smtClean="0"/>
              <a:t>You will pay exactly what is agreed to</a:t>
            </a:r>
          </a:p>
          <a:p>
            <a:r>
              <a:rPr lang="en-US" dirty="0" smtClean="0"/>
              <a:t>Value-added</a:t>
            </a:r>
          </a:p>
          <a:p>
            <a:pPr lvl="1"/>
            <a:r>
              <a:rPr lang="en-US" dirty="0" smtClean="0"/>
              <a:t>The outsourcer reaps </a:t>
            </a:r>
            <a:r>
              <a:rPr lang="en-US" dirty="0"/>
              <a:t>some percentage of the completed </a:t>
            </a:r>
            <a:r>
              <a:rPr lang="en-US" dirty="0" smtClean="0"/>
              <a:t>system’s benefits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67B19427-F580-D146-B60E-4CADEE75497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347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Outsourcing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Keep lines of communication open</a:t>
            </a:r>
          </a:p>
          <a:p>
            <a:r>
              <a:rPr lang="en-US" dirty="0" smtClean="0"/>
              <a:t>Define and stabilize requirements before signing the contract</a:t>
            </a:r>
          </a:p>
          <a:p>
            <a:r>
              <a:rPr lang="en-US" dirty="0" smtClean="0"/>
              <a:t>View the relationship as a partnership</a:t>
            </a:r>
          </a:p>
          <a:p>
            <a:r>
              <a:rPr lang="en-US" dirty="0" smtClean="0"/>
              <a:t>Select vendor, developer, or provider carefully</a:t>
            </a:r>
          </a:p>
          <a:p>
            <a:r>
              <a:rPr lang="en-US" dirty="0" smtClean="0"/>
              <a:t>Assign someone to manage the relationship</a:t>
            </a:r>
          </a:p>
          <a:p>
            <a:r>
              <a:rPr lang="en-US" dirty="0" smtClean="0"/>
              <a:t>Do not outsource what you do not understand</a:t>
            </a:r>
          </a:p>
          <a:p>
            <a:r>
              <a:rPr lang="en-US" dirty="0" smtClean="0"/>
              <a:t>Emphasize flexible requirements, long-term relationships, and short-term contracts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67B19427-F580-D146-B60E-4CADEE75497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560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Influences on the Acquisition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Business need</a:t>
            </a:r>
          </a:p>
          <a:p>
            <a:r>
              <a:rPr lang="en-US" dirty="0" smtClean="0"/>
              <a:t>In-house experience</a:t>
            </a:r>
          </a:p>
          <a:p>
            <a:r>
              <a:rPr lang="en-US" dirty="0" smtClean="0"/>
              <a:t>Project skills</a:t>
            </a:r>
          </a:p>
          <a:p>
            <a:r>
              <a:rPr lang="en-US" dirty="0" smtClean="0"/>
              <a:t>Project management</a:t>
            </a:r>
          </a:p>
          <a:p>
            <a:r>
              <a:rPr lang="en-US" dirty="0" smtClean="0"/>
              <a:t>Time frame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67B19427-F580-D146-B60E-4CADEE75497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860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Acquisition Strategy Selection Factors</a:t>
            </a:r>
          </a:p>
        </p:txBody>
      </p:sp>
      <p:graphicFrame>
        <p:nvGraphicFramePr>
          <p:cNvPr id="8" name="Content Placeholder 7" descr="Table is accessible to screenreaders">
            <a:extLst>
              <a:ext uri="{FF2B5EF4-FFF2-40B4-BE49-F238E27FC236}">
                <a16:creationId xmlns:a16="http://schemas.microsoft.com/office/drawing/2014/main" xmlns="" id="{8B498478-D3A5-4F99-A4A1-6ABEAFC23F5D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429966813"/>
              </p:ext>
            </p:extLst>
          </p:nvPr>
        </p:nvGraphicFramePr>
        <p:xfrm>
          <a:off x="406400" y="1752600"/>
          <a:ext cx="1137901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905">
                  <a:extLst>
                    <a:ext uri="{9D8B030D-6E8A-4147-A177-3AD203B41FA5}">
                      <a16:colId xmlns:a16="http://schemas.microsoft.com/office/drawing/2014/main" xmlns="" val="2023145639"/>
                    </a:ext>
                  </a:extLst>
                </a:gridCol>
                <a:gridCol w="3405095">
                  <a:extLst>
                    <a:ext uri="{9D8B030D-6E8A-4147-A177-3AD203B41FA5}">
                      <a16:colId xmlns:a16="http://schemas.microsoft.com/office/drawing/2014/main" xmlns="" val="3340473255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xmlns="" val="3834972995"/>
                    </a:ext>
                  </a:extLst>
                </a:gridCol>
                <a:gridCol w="3403410">
                  <a:extLst>
                    <a:ext uri="{9D8B030D-6E8A-4147-A177-3AD203B41FA5}">
                      <a16:colId xmlns:a16="http://schemas.microsoft.com/office/drawing/2014/main" xmlns="" val="2878975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 marL="120088" marR="120088"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When to Use Custom</a:t>
                      </a:r>
                    </a:p>
                    <a:p>
                      <a:r>
                        <a:rPr lang="en-US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Development</a:t>
                      </a:r>
                      <a:endParaRPr lang="en-US" sz="1800" b="1" dirty="0"/>
                    </a:p>
                  </a:txBody>
                  <a:tcPr marL="120088" marR="120088"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When to Use a</a:t>
                      </a:r>
                    </a:p>
                    <a:p>
                      <a:r>
                        <a:rPr lang="en-US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Packaged System</a:t>
                      </a:r>
                      <a:endParaRPr lang="en-US" sz="1800" b="1" dirty="0"/>
                    </a:p>
                  </a:txBody>
                  <a:tcPr marL="120088" marR="120088"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When to Use Outsourcing</a:t>
                      </a:r>
                      <a:endParaRPr lang="en-US" sz="1800" b="1" dirty="0"/>
                    </a:p>
                  </a:txBody>
                  <a:tcPr marL="120088" marR="120088"/>
                </a:tc>
                <a:extLst>
                  <a:ext uri="{0D108BD9-81ED-4DB2-BD59-A6C34878D82A}">
                    <a16:rowId xmlns:a16="http://schemas.microsoft.com/office/drawing/2014/main" xmlns="" val="289695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need</a:t>
                      </a:r>
                      <a:endParaRPr lang="en-US" sz="1800" dirty="0"/>
                    </a:p>
                  </a:txBody>
                  <a:tcPr marL="120088" marR="120088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business need is unique.</a:t>
                      </a:r>
                      <a:endParaRPr lang="en-US" sz="1800" dirty="0"/>
                    </a:p>
                  </a:txBody>
                  <a:tcPr marL="120088" marR="120088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business need is common.</a:t>
                      </a:r>
                      <a:endParaRPr lang="en-US" sz="1800" dirty="0"/>
                    </a:p>
                  </a:txBody>
                  <a:tcPr marL="120088" marR="120088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business need is not core to the business.</a:t>
                      </a:r>
                      <a:endParaRPr lang="en-US" sz="1800" dirty="0"/>
                    </a:p>
                  </a:txBody>
                  <a:tcPr marL="120088" marR="120088"/>
                </a:tc>
                <a:extLst>
                  <a:ext uri="{0D108BD9-81ED-4DB2-BD59-A6C34878D82A}">
                    <a16:rowId xmlns:a16="http://schemas.microsoft.com/office/drawing/2014/main" xmlns="" val="2104468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In-house experience</a:t>
                      </a:r>
                      <a:endParaRPr lang="en-US" sz="1800" dirty="0"/>
                    </a:p>
                  </a:txBody>
                  <a:tcPr marL="120088" marR="120088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In-house functional and technical experience exists.</a:t>
                      </a:r>
                      <a:endParaRPr lang="en-US" sz="1800" dirty="0"/>
                    </a:p>
                  </a:txBody>
                  <a:tcPr marL="120088" marR="120088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In-house functional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experience exists.</a:t>
                      </a:r>
                      <a:endParaRPr lang="en-US" sz="1800" dirty="0"/>
                    </a:p>
                  </a:txBody>
                  <a:tcPr marL="120088" marR="120088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In-house functional or technical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experience does not exist.</a:t>
                      </a:r>
                      <a:endParaRPr lang="en-US" sz="1800" dirty="0"/>
                    </a:p>
                  </a:txBody>
                  <a:tcPr marL="120088" marR="120088"/>
                </a:tc>
                <a:extLst>
                  <a:ext uri="{0D108BD9-81ED-4DB2-BD59-A6C34878D82A}">
                    <a16:rowId xmlns:a16="http://schemas.microsoft.com/office/drawing/2014/main" xmlns="" val="2172292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Project skills</a:t>
                      </a:r>
                      <a:endParaRPr lang="en-US" sz="1800" dirty="0"/>
                    </a:p>
                  </a:txBody>
                  <a:tcPr marL="120088" marR="120088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There is a desire to build in-house skills.</a:t>
                      </a:r>
                      <a:endParaRPr lang="en-US" sz="1800" dirty="0"/>
                    </a:p>
                  </a:txBody>
                  <a:tcPr marL="120088" marR="120088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skills are not strategic.</a:t>
                      </a:r>
                      <a:endParaRPr lang="en-US" sz="1800" dirty="0"/>
                    </a:p>
                  </a:txBody>
                  <a:tcPr marL="120088" marR="120088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decision to outsource is a strategic decision.</a:t>
                      </a:r>
                      <a:endParaRPr lang="en-US" sz="1800" dirty="0"/>
                    </a:p>
                  </a:txBody>
                  <a:tcPr marL="120088" marR="120088"/>
                </a:tc>
                <a:extLst>
                  <a:ext uri="{0D108BD9-81ED-4DB2-BD59-A6C34878D82A}">
                    <a16:rowId xmlns:a16="http://schemas.microsoft.com/office/drawing/2014/main" xmlns="" val="397838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Project management</a:t>
                      </a:r>
                      <a:endParaRPr lang="en-US" sz="1800" dirty="0"/>
                    </a:p>
                  </a:txBody>
                  <a:tcPr marL="120088" marR="120088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project has a highly skilled project manager and a proven methodology.</a:t>
                      </a:r>
                      <a:endParaRPr lang="en-US" sz="1800" dirty="0"/>
                    </a:p>
                  </a:txBody>
                  <a:tcPr marL="120088" marR="120088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project has a project manager who can coordinate vendor’s efforts.</a:t>
                      </a:r>
                      <a:endParaRPr lang="en-US" sz="1800" dirty="0"/>
                    </a:p>
                  </a:txBody>
                  <a:tcPr marL="120088" marR="120088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project has a highly skilled project manager at the level of the organization that matches the scope of the outsourcing deal.</a:t>
                      </a:r>
                      <a:endParaRPr lang="en-US" sz="1800" dirty="0"/>
                    </a:p>
                  </a:txBody>
                  <a:tcPr marL="120088" marR="120088"/>
                </a:tc>
                <a:extLst>
                  <a:ext uri="{0D108BD9-81ED-4DB2-BD59-A6C34878D82A}">
                    <a16:rowId xmlns:a16="http://schemas.microsoft.com/office/drawing/2014/main" xmlns="" val="424546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 frame</a:t>
                      </a:r>
                      <a:endParaRPr lang="en-US" sz="1800" dirty="0"/>
                    </a:p>
                  </a:txBody>
                  <a:tcPr marL="120088" marR="120088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time frame is flexible.</a:t>
                      </a:r>
                      <a:endParaRPr lang="en-US" sz="1800" dirty="0"/>
                    </a:p>
                  </a:txBody>
                  <a:tcPr marL="120088" marR="120088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time frame is short.</a:t>
                      </a:r>
                      <a:endParaRPr lang="en-US" sz="1800" dirty="0"/>
                    </a:p>
                  </a:txBody>
                  <a:tcPr marL="120088" marR="120088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time frame is short or flexible.</a:t>
                      </a:r>
                      <a:endParaRPr lang="en-US" sz="1800" dirty="0"/>
                    </a:p>
                  </a:txBody>
                  <a:tcPr marL="120088" marR="120088"/>
                </a:tc>
                <a:extLst>
                  <a:ext uri="{0D108BD9-81ED-4DB2-BD59-A6C34878D82A}">
                    <a16:rowId xmlns:a16="http://schemas.microsoft.com/office/drawing/2014/main" xmlns="" val="38285463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6-</a:t>
            </a:r>
            <a:fld id="{D06C706D-0964-7842-B7B8-C5D733700528}" type="slidenum">
              <a:rPr lang="en-US" smtClean="0">
                <a:solidFill>
                  <a:schemeClr val="tx1"/>
                </a:solidFill>
              </a:rPr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Copyright ©</a:t>
            </a:r>
            <a:r>
              <a:rPr lang="en-US" dirty="0" smtClean="0">
                <a:solidFill>
                  <a:schemeClr val="tx1"/>
                </a:solidFill>
              </a:rPr>
              <a:t>2021 </a:t>
            </a:r>
            <a:r>
              <a:rPr lang="en-US" dirty="0">
                <a:solidFill>
                  <a:schemeClr val="tx1"/>
                </a:solidFill>
              </a:rPr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649211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an Acquisition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Start by collecting information</a:t>
            </a:r>
          </a:p>
          <a:p>
            <a:r>
              <a:rPr lang="en-US" dirty="0"/>
              <a:t>What tools and technologies are needed for a custom development project?</a:t>
            </a:r>
          </a:p>
          <a:p>
            <a:r>
              <a:rPr lang="en-US" dirty="0"/>
              <a:t>What vendors make products that address the project needs?</a:t>
            </a:r>
          </a:p>
          <a:p>
            <a:r>
              <a:rPr lang="en-US" dirty="0"/>
              <a:t>What service providers would be able to build this application if outsourced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67B19427-F580-D146-B60E-4CADEE75497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564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Explain </a:t>
            </a:r>
            <a:r>
              <a:rPr lang="en-US" dirty="0"/>
              <a:t>the initial transition from analysis to design.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Create </a:t>
            </a:r>
            <a:r>
              <a:rPr lang="en-US" dirty="0"/>
              <a:t>a system </a:t>
            </a:r>
            <a:r>
              <a:rPr lang="en-US" dirty="0" smtClean="0"/>
              <a:t>specification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Describe </a:t>
            </a:r>
            <a:r>
              <a:rPr lang="en-US" dirty="0"/>
              <a:t>three ways to acquire a system: custom, packaged, and outsourced alternatives.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Create </a:t>
            </a:r>
            <a:r>
              <a:rPr lang="en-US" dirty="0"/>
              <a:t>an alternative matrix.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©2022 John Wiley &amp; Sons, Inc.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6-</a:t>
            </a:r>
            <a:fld id="{957104EA-F2AF-1046-9253-EE8D978719B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597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Request for Proposals (RFP)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mtClean="0"/>
              <a:t>Solicits proposals from vendor, developer, or service provider</a:t>
            </a:r>
          </a:p>
          <a:p>
            <a:r>
              <a:rPr lang="en-US" smtClean="0"/>
              <a:t>Explains the system to be built and criteria for selecting among applicants</a:t>
            </a:r>
          </a:p>
          <a:p>
            <a:r>
              <a:rPr lang="en-US" smtClean="0"/>
              <a:t>Request for Information (RFI) -- a shorter and less detailed version</a:t>
            </a:r>
          </a:p>
          <a:p>
            <a:r>
              <a:rPr lang="en-US" smtClean="0"/>
              <a:t>Request for Quote (RFQ) – use when you just need a price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67B19427-F580-D146-B60E-4CADEE75497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911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Typical RFP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mtClean="0"/>
              <a:t>Description of desired system</a:t>
            </a:r>
          </a:p>
          <a:p>
            <a:r>
              <a:rPr lang="en-US" smtClean="0"/>
              <a:t>Special technical needs or circumstances</a:t>
            </a:r>
          </a:p>
          <a:p>
            <a:r>
              <a:rPr lang="en-US" smtClean="0"/>
              <a:t>Evaluation criteria</a:t>
            </a:r>
          </a:p>
          <a:p>
            <a:r>
              <a:rPr lang="en-US" smtClean="0"/>
              <a:t>Instructions on how to respond</a:t>
            </a:r>
          </a:p>
          <a:p>
            <a:r>
              <a:rPr lang="en-US" smtClean="0"/>
              <a:t>Desired schedule</a:t>
            </a:r>
          </a:p>
          <a:p>
            <a:r>
              <a:rPr lang="en-US" smtClean="0"/>
              <a:t>Other information that will help the submitter to make a more complete or accurate proposal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67B19427-F580-D146-B60E-4CADEE75497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399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Alternative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mtClean="0"/>
              <a:t>Combine several feasibility analyses into one matrix</a:t>
            </a:r>
          </a:p>
          <a:p>
            <a:r>
              <a:rPr lang="en-US" smtClean="0"/>
              <a:t>Include technical, economic, and organizational feasibilities</a:t>
            </a:r>
          </a:p>
          <a:p>
            <a:r>
              <a:rPr lang="en-US" smtClean="0"/>
              <a:t>Assign weights to indicate the relative importance of the criteria</a:t>
            </a:r>
          </a:p>
          <a:p>
            <a:r>
              <a:rPr lang="en-US" smtClean="0"/>
              <a:t>Assign scores to indicate how well the alternative meets the criteria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67B19427-F580-D146-B60E-4CADEE75497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078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Sample Alternative Matrix</a:t>
            </a:r>
            <a:endParaRPr lang="en-US" dirty="0"/>
          </a:p>
        </p:txBody>
      </p:sp>
      <p:pic>
        <p:nvPicPr>
          <p:cNvPr id="6" name="Content Placeholder 11" descr="Illustration of an alternative matrix using weight scores to organize the pros and cons of the design alternatives for choosing the best solution.">
            <a:extLst>
              <a:ext uri="{FF2B5EF4-FFF2-40B4-BE49-F238E27FC236}">
                <a16:creationId xmlns:a16="http://schemas.microsoft.com/office/drawing/2014/main" xmlns="" id="{040C9878-460B-48BA-8215-A663A846F2E5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1347239" y="1752600"/>
            <a:ext cx="9497521" cy="4495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67B19427-F580-D146-B60E-4CADEE75497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382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Identify </a:t>
            </a:r>
            <a:r>
              <a:rPr lang="en-US" dirty="0"/>
              <a:t>and describe the steps associated with the design </a:t>
            </a:r>
            <a:r>
              <a:rPr lang="en-US" dirty="0" smtClean="0"/>
              <a:t>phase of </a:t>
            </a:r>
            <a:r>
              <a:rPr lang="en-US" dirty="0"/>
              <a:t>the project.</a:t>
            </a:r>
          </a:p>
          <a:p>
            <a:r>
              <a:rPr lang="en-US" dirty="0" smtClean="0"/>
              <a:t>Explain </a:t>
            </a:r>
            <a:r>
              <a:rPr lang="en-US" dirty="0"/>
              <a:t>the meaning and purpose of the components of </a:t>
            </a:r>
            <a:r>
              <a:rPr lang="en-US" dirty="0" smtClean="0"/>
              <a:t>the system </a:t>
            </a:r>
            <a:r>
              <a:rPr lang="en-US" dirty="0"/>
              <a:t>specification.</a:t>
            </a:r>
          </a:p>
          <a:p>
            <a:r>
              <a:rPr lang="en-US" dirty="0" smtClean="0"/>
              <a:t>Explain </a:t>
            </a:r>
            <a:r>
              <a:rPr lang="en-US" dirty="0"/>
              <a:t>the pros and cons of obtaining the new system </a:t>
            </a:r>
            <a:r>
              <a:rPr lang="en-US" dirty="0" smtClean="0"/>
              <a:t>through a </a:t>
            </a:r>
            <a:r>
              <a:rPr lang="en-US" dirty="0"/>
              <a:t>custom development project.</a:t>
            </a:r>
          </a:p>
          <a:p>
            <a:r>
              <a:rPr lang="en-US" dirty="0" smtClean="0"/>
              <a:t>Explain </a:t>
            </a:r>
            <a:r>
              <a:rPr lang="en-US" dirty="0"/>
              <a:t>the pros and cons of obtaining the new system </a:t>
            </a:r>
            <a:r>
              <a:rPr lang="en-US" dirty="0" smtClean="0"/>
              <a:t>through a </a:t>
            </a:r>
            <a:r>
              <a:rPr lang="en-US" dirty="0"/>
              <a:t>purchasing a software package.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67B19427-F580-D146-B60E-4CADEE75497F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6736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Review </a:t>
            </a:r>
            <a:r>
              <a:rPr lang="en-US" sz="2000" dirty="0" smtClean="0"/>
              <a:t>Continued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Explain </a:t>
            </a:r>
            <a:r>
              <a:rPr lang="en-US" dirty="0"/>
              <a:t>the pros and cons of obtaining the new system </a:t>
            </a:r>
            <a:r>
              <a:rPr lang="en-US" dirty="0" smtClean="0"/>
              <a:t>through an </a:t>
            </a:r>
            <a:r>
              <a:rPr lang="en-US" dirty="0"/>
              <a:t>outsourcing firm.</a:t>
            </a:r>
          </a:p>
          <a:p>
            <a:r>
              <a:rPr lang="en-US" dirty="0" smtClean="0"/>
              <a:t>Explain </a:t>
            </a:r>
            <a:r>
              <a:rPr lang="en-US" dirty="0"/>
              <a:t>how the characteristics of the project influence </a:t>
            </a:r>
            <a:r>
              <a:rPr lang="en-US" dirty="0" smtClean="0"/>
              <a:t>the selection </a:t>
            </a:r>
            <a:r>
              <a:rPr lang="en-US" dirty="0"/>
              <a:t>of the acquisition strategy.</a:t>
            </a:r>
          </a:p>
          <a:p>
            <a:r>
              <a:rPr lang="en-US" dirty="0" smtClean="0"/>
              <a:t>Explain </a:t>
            </a:r>
            <a:r>
              <a:rPr lang="en-US" dirty="0"/>
              <a:t>the use of RFPs, RFIs, and RFQs as ways of </a:t>
            </a:r>
            <a:r>
              <a:rPr lang="en-US" dirty="0" smtClean="0"/>
              <a:t>gathering information </a:t>
            </a:r>
            <a:r>
              <a:rPr lang="en-US" dirty="0"/>
              <a:t>from vendors.</a:t>
            </a:r>
          </a:p>
          <a:p>
            <a:r>
              <a:rPr lang="en-US" dirty="0" smtClean="0"/>
              <a:t>Discuss </a:t>
            </a:r>
            <a:r>
              <a:rPr lang="en-US" dirty="0"/>
              <a:t>the use of an alternatives matrix to systematically </a:t>
            </a:r>
            <a:r>
              <a:rPr lang="en-US" dirty="0" smtClean="0"/>
              <a:t>evaluate and </a:t>
            </a:r>
            <a:r>
              <a:rPr lang="en-US" dirty="0"/>
              <a:t>compare alternatives.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67B19427-F580-D146-B60E-4CADEE75497F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301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 numCol="3">
            <a:normAutofit fontScale="92500" lnSpcReduction="10000"/>
          </a:bodyPr>
          <a:lstStyle/>
          <a:p>
            <a:r>
              <a:rPr lang="en-US" dirty="0"/>
              <a:t>Alternative matrix</a:t>
            </a:r>
          </a:p>
          <a:p>
            <a:r>
              <a:rPr lang="en-US" dirty="0"/>
              <a:t>Application service provider (ASP)</a:t>
            </a:r>
          </a:p>
          <a:p>
            <a:r>
              <a:rPr lang="en-US" dirty="0"/>
              <a:t>Custom development</a:t>
            </a:r>
          </a:p>
          <a:p>
            <a:r>
              <a:rPr lang="en-US" dirty="0"/>
              <a:t>Design phase</a:t>
            </a:r>
          </a:p>
          <a:p>
            <a:r>
              <a:rPr lang="en-US" dirty="0"/>
              <a:t>Enterprise resource planning (ERP)</a:t>
            </a:r>
          </a:p>
          <a:p>
            <a:r>
              <a:rPr lang="en-US" dirty="0"/>
              <a:t>Fixed-price contract</a:t>
            </a:r>
          </a:p>
          <a:p>
            <a:r>
              <a:rPr lang="en-US" dirty="0"/>
              <a:t>Outsourcing</a:t>
            </a:r>
          </a:p>
          <a:p>
            <a:r>
              <a:rPr lang="en-US" dirty="0"/>
              <a:t>Packaged software</a:t>
            </a:r>
          </a:p>
          <a:p>
            <a:r>
              <a:rPr lang="en-US" dirty="0"/>
              <a:t>Request for information</a:t>
            </a:r>
          </a:p>
          <a:p>
            <a:r>
              <a:rPr lang="en-US" dirty="0"/>
              <a:t>(RFI)</a:t>
            </a:r>
          </a:p>
          <a:p>
            <a:r>
              <a:rPr lang="en-US" dirty="0"/>
              <a:t>Request for proposal</a:t>
            </a:r>
          </a:p>
          <a:p>
            <a:r>
              <a:rPr lang="en-US" dirty="0"/>
              <a:t>(RFP)</a:t>
            </a:r>
          </a:p>
          <a:p>
            <a:r>
              <a:rPr lang="en-US" dirty="0"/>
              <a:t>Request for quote</a:t>
            </a:r>
          </a:p>
          <a:p>
            <a:r>
              <a:rPr lang="en-US" dirty="0"/>
              <a:t>(RFQ)</a:t>
            </a:r>
          </a:p>
          <a:p>
            <a:r>
              <a:rPr lang="en-US" dirty="0"/>
              <a:t>Software as a Service</a:t>
            </a:r>
          </a:p>
          <a:p>
            <a:r>
              <a:rPr lang="en-US" dirty="0"/>
              <a:t>(SaaS)</a:t>
            </a:r>
          </a:p>
          <a:p>
            <a:r>
              <a:rPr lang="en-US" dirty="0"/>
              <a:t>System requirement</a:t>
            </a:r>
          </a:p>
          <a:p>
            <a:r>
              <a:rPr lang="en-US" dirty="0"/>
              <a:t>Systems integration</a:t>
            </a:r>
          </a:p>
          <a:p>
            <a:r>
              <a:rPr lang="en-US" dirty="0"/>
              <a:t>System specification</a:t>
            </a:r>
          </a:p>
          <a:p>
            <a:r>
              <a:rPr lang="en-US" dirty="0"/>
              <a:t>Time and arrangements deal</a:t>
            </a:r>
          </a:p>
          <a:p>
            <a:r>
              <a:rPr lang="en-US" dirty="0"/>
              <a:t>Value-added contract</a:t>
            </a:r>
          </a:p>
          <a:p>
            <a:r>
              <a:rPr lang="en-US" dirty="0"/>
              <a:t>Weighted alternative matrix</a:t>
            </a:r>
          </a:p>
          <a:p>
            <a:r>
              <a:rPr lang="en-US" dirty="0"/>
              <a:t>Workaround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67B19427-F580-D146-B60E-4CADEE75497F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44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Transition from Requirements to Design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b="1" i="1" dirty="0" smtClean="0"/>
              <a:t>systems analysis </a:t>
            </a:r>
            <a:r>
              <a:rPr lang="en-US" dirty="0" smtClean="0"/>
              <a:t>we figure out…</a:t>
            </a:r>
          </a:p>
          <a:p>
            <a:pPr lvl="1"/>
            <a:r>
              <a:rPr lang="en-US" dirty="0" smtClean="0"/>
              <a:t>What the business needs</a:t>
            </a:r>
          </a:p>
          <a:p>
            <a:r>
              <a:rPr lang="en-US" dirty="0" smtClean="0"/>
              <a:t>In </a:t>
            </a:r>
            <a:r>
              <a:rPr lang="en-US" b="1" i="1" dirty="0" smtClean="0"/>
              <a:t>system design </a:t>
            </a:r>
            <a:r>
              <a:rPr lang="en-US" dirty="0" smtClean="0"/>
              <a:t>we figure out…</a:t>
            </a:r>
          </a:p>
          <a:p>
            <a:pPr lvl="1"/>
            <a:r>
              <a:rPr lang="en-US" dirty="0" smtClean="0"/>
              <a:t>How to build the system that fulfills those needs</a:t>
            </a:r>
          </a:p>
          <a:p>
            <a:r>
              <a:rPr lang="en-US" dirty="0" smtClean="0"/>
              <a:t>All the “logical” work from systems analysis is converted to the “physical”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67B19427-F580-D146-B60E-4CADEE75497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189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Design phase</a:t>
            </a:r>
          </a:p>
          <a:p>
            <a:pPr lvl="1"/>
            <a:r>
              <a:rPr lang="en-US" dirty="0" smtClean="0"/>
              <a:t>Decide </a:t>
            </a:r>
            <a:r>
              <a:rPr lang="en-US" i="1" dirty="0" smtClean="0"/>
              <a:t>how</a:t>
            </a:r>
            <a:r>
              <a:rPr lang="en-US" dirty="0" smtClean="0"/>
              <a:t> to build the system</a:t>
            </a:r>
          </a:p>
          <a:p>
            <a:pPr lvl="1"/>
            <a:r>
              <a:rPr lang="en-US" dirty="0" smtClean="0"/>
              <a:t>Create </a:t>
            </a:r>
            <a:r>
              <a:rPr lang="en-US" b="1" i="1" dirty="0" smtClean="0"/>
              <a:t>system requirements </a:t>
            </a:r>
            <a:r>
              <a:rPr lang="en-US" dirty="0" smtClean="0"/>
              <a:t>that describe all technical details for building the system</a:t>
            </a:r>
          </a:p>
          <a:p>
            <a:r>
              <a:rPr lang="en-US" dirty="0" smtClean="0"/>
              <a:t>System specification</a:t>
            </a:r>
          </a:p>
          <a:p>
            <a:pPr lvl="1"/>
            <a:r>
              <a:rPr lang="en-US" dirty="0" smtClean="0"/>
              <a:t>Final deliverable from design phase</a:t>
            </a:r>
          </a:p>
          <a:p>
            <a:pPr lvl="1"/>
            <a:r>
              <a:rPr lang="en-US" dirty="0" smtClean="0"/>
              <a:t>Conveys exactly what system the development team will implement during the implementation phase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67B19427-F580-D146-B60E-4CADEE75497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713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 of the Design Phase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857031" y="1752600"/>
            <a:ext cx="10477938" cy="4495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67B19427-F580-D146-B60E-4CADEE75497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103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System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Recommended System Acquisition Strategy</a:t>
            </a:r>
          </a:p>
          <a:p>
            <a:r>
              <a:rPr lang="en-US" dirty="0"/>
              <a:t>System Acquisition Weighted Alternative Matrix</a:t>
            </a:r>
          </a:p>
          <a:p>
            <a:r>
              <a:rPr lang="en-US" dirty="0"/>
              <a:t>Architecture Design</a:t>
            </a:r>
          </a:p>
          <a:p>
            <a:r>
              <a:rPr lang="en-US" dirty="0"/>
              <a:t>Hardware and Software Specification</a:t>
            </a:r>
          </a:p>
          <a:p>
            <a:r>
              <a:rPr lang="en-US" dirty="0"/>
              <a:t>Interface Design</a:t>
            </a:r>
          </a:p>
          <a:p>
            <a:r>
              <a:rPr lang="en-US" dirty="0"/>
              <a:t>Physical Process Model</a:t>
            </a:r>
          </a:p>
          <a:p>
            <a:r>
              <a:rPr lang="en-US" dirty="0"/>
              <a:t>Program Design Specifications</a:t>
            </a:r>
          </a:p>
          <a:p>
            <a:r>
              <a:rPr lang="en-US" dirty="0"/>
              <a:t>Physical Data Model</a:t>
            </a:r>
          </a:p>
          <a:p>
            <a:r>
              <a:rPr lang="en-US" dirty="0"/>
              <a:t>Data Storage Design</a:t>
            </a:r>
          </a:p>
          <a:p>
            <a:r>
              <a:rPr lang="en-US" dirty="0"/>
              <a:t>Updated CRUD Matrix</a:t>
            </a:r>
          </a:p>
          <a:p>
            <a:r>
              <a:rPr lang="en-US" dirty="0"/>
              <a:t>Updated CASE Repository </a:t>
            </a:r>
            <a:r>
              <a:rPr lang="en-US" dirty="0" smtClean="0"/>
              <a:t>Entries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67B19427-F580-D146-B60E-4CADEE75497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590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Ways to Acquire a New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mtClean="0"/>
              <a:t>Custom development (build from scratch) in-house</a:t>
            </a:r>
          </a:p>
          <a:p>
            <a:r>
              <a:rPr lang="en-US" smtClean="0"/>
              <a:t>Purchase software package (and possibly customize it)</a:t>
            </a:r>
          </a:p>
          <a:p>
            <a:pPr lvl="1"/>
            <a:r>
              <a:rPr lang="en-US" smtClean="0"/>
              <a:t>Install on our own computers, or</a:t>
            </a:r>
          </a:p>
          <a:p>
            <a:pPr lvl="1"/>
            <a:r>
              <a:rPr lang="en-US" smtClean="0"/>
              <a:t>Obtain access from a software provider (host)</a:t>
            </a:r>
          </a:p>
          <a:p>
            <a:r>
              <a:rPr lang="en-US" smtClean="0"/>
              <a:t>Outsource development to third party, who might</a:t>
            </a:r>
          </a:p>
          <a:p>
            <a:pPr lvl="1"/>
            <a:r>
              <a:rPr lang="en-US" smtClean="0"/>
              <a:t>Build system from scratch for us, or</a:t>
            </a:r>
          </a:p>
          <a:p>
            <a:pPr lvl="1"/>
            <a:r>
              <a:rPr lang="en-US" smtClean="0"/>
              <a:t>Purchase software for us, customize and install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67B19427-F580-D146-B60E-4CADEE75497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676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Development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Pros</a:t>
            </a:r>
          </a:p>
          <a:p>
            <a:r>
              <a:rPr lang="en-US" dirty="0"/>
              <a:t>Get </a:t>
            </a:r>
            <a:r>
              <a:rPr lang="en-US" b="1" dirty="0"/>
              <a:t>exactly</a:t>
            </a:r>
            <a:r>
              <a:rPr lang="en-US" dirty="0"/>
              <a:t> what we want</a:t>
            </a:r>
          </a:p>
          <a:p>
            <a:r>
              <a:rPr lang="en-US" dirty="0"/>
              <a:t>New system built consistently with existing technology</a:t>
            </a:r>
          </a:p>
          <a:p>
            <a:r>
              <a:rPr lang="en-US" dirty="0"/>
              <a:t>and standards</a:t>
            </a:r>
          </a:p>
          <a:p>
            <a:r>
              <a:rPr lang="en-US" dirty="0"/>
              <a:t>Build and retain technical skills and functional</a:t>
            </a:r>
          </a:p>
          <a:p>
            <a:r>
              <a:rPr lang="en-US" dirty="0"/>
              <a:t>knowledge in-house</a:t>
            </a:r>
          </a:p>
          <a:p>
            <a:r>
              <a:rPr lang="en-US" dirty="0"/>
              <a:t>Allows team flexibility and creativity</a:t>
            </a:r>
          </a:p>
          <a:p>
            <a:r>
              <a:rPr lang="en-US" dirty="0"/>
              <a:t>Unique solutions created for strategic advantage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Cons</a:t>
            </a:r>
          </a:p>
          <a:p>
            <a:r>
              <a:rPr lang="en-US" dirty="0"/>
              <a:t>Requires significant time and effort</a:t>
            </a:r>
          </a:p>
          <a:p>
            <a:r>
              <a:rPr lang="en-US" dirty="0"/>
              <a:t>May add to existing backlogs</a:t>
            </a:r>
          </a:p>
          <a:p>
            <a:r>
              <a:rPr lang="en-US" dirty="0"/>
              <a:t>May require skills we do not have</a:t>
            </a:r>
          </a:p>
          <a:p>
            <a:r>
              <a:rPr lang="en-US" dirty="0"/>
              <a:t>Often costs more</a:t>
            </a:r>
          </a:p>
          <a:p>
            <a:r>
              <a:rPr lang="en-US" dirty="0"/>
              <a:t>Often takes more calendar time</a:t>
            </a:r>
          </a:p>
          <a:p>
            <a:r>
              <a:rPr lang="en-US" dirty="0"/>
              <a:t>Risk of project failure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67B19427-F580-D146-B60E-4CADEE75497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700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Purchased Software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mtClean="0"/>
              <a:t>Application service providers (ASP) supply access to software on a pay-as-you-go basis</a:t>
            </a:r>
          </a:p>
          <a:p>
            <a:r>
              <a:rPr lang="en-US" smtClean="0"/>
              <a:t>Many applications today are “in the cloud”…</a:t>
            </a:r>
          </a:p>
          <a:p>
            <a:pPr lvl="1"/>
            <a:r>
              <a:rPr lang="en-US" smtClean="0"/>
              <a:t>ASP – provider hosts someone else’s software</a:t>
            </a:r>
          </a:p>
          <a:p>
            <a:pPr lvl="1"/>
            <a:r>
              <a:rPr lang="en-US" smtClean="0"/>
              <a:t>SaaS – software vendor hosts its own software</a:t>
            </a:r>
          </a:p>
          <a:p>
            <a:pPr lvl="1"/>
            <a:r>
              <a:rPr lang="en-US" smtClean="0"/>
              <a:t>Considerable savings – no hosting infrastructure needed; host provides everything</a:t>
            </a:r>
          </a:p>
          <a:p>
            <a:r>
              <a:rPr lang="en-US" smtClean="0"/>
              <a:t>Risks include </a:t>
            </a:r>
          </a:p>
          <a:p>
            <a:pPr lvl="1"/>
            <a:r>
              <a:rPr lang="en-US" smtClean="0"/>
              <a:t>Fear of losing confidential information</a:t>
            </a:r>
          </a:p>
          <a:p>
            <a:pPr lvl="1"/>
            <a:r>
              <a:rPr lang="en-US" smtClean="0"/>
              <a:t>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67B19427-F580-D146-B60E-4CADEE75497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495647"/>
      </p:ext>
    </p:extLst>
  </p:cSld>
  <p:clrMapOvr>
    <a:masterClrMapping/>
  </p:clrMapOvr>
</p:sld>
</file>

<file path=ppt/theme/theme1.xml><?xml version="1.0" encoding="utf-8"?>
<a:theme xmlns:a="http://schemas.openxmlformats.org/drawingml/2006/main" name="Opener">
  <a:themeElements>
    <a:clrScheme name="Standard Design">
      <a:dk1>
        <a:srgbClr val="000000"/>
      </a:dk1>
      <a:lt1>
        <a:srgbClr val="FFFFFF"/>
      </a:lt1>
      <a:dk2>
        <a:srgbClr val="1A698A"/>
      </a:dk2>
      <a:lt2>
        <a:srgbClr val="FFFEFE"/>
      </a:lt2>
      <a:accent1>
        <a:srgbClr val="196E78"/>
      </a:accent1>
      <a:accent2>
        <a:srgbClr val="911B21"/>
      </a:accent2>
      <a:accent3>
        <a:srgbClr val="73653A"/>
      </a:accent3>
      <a:accent4>
        <a:srgbClr val="15344A"/>
      </a:accent4>
      <a:accent5>
        <a:srgbClr val="5A6F80"/>
      </a:accent5>
      <a:accent6>
        <a:srgbClr val="404140"/>
      </a:accent6>
      <a:hlink>
        <a:srgbClr val="1A698A"/>
      </a:hlink>
      <a:folHlink>
        <a:srgbClr val="4F3B5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Daniel Template.potx" id="{8E76EF56-B169-4DEB-A839-EE78097C8B96}" vid="{ADB653A1-22A9-4BD0-B2B5-00B2E53CA889}"/>
    </a:ext>
  </a:extLst>
</a:theme>
</file>

<file path=ppt/theme/theme2.xml><?xml version="1.0" encoding="utf-8"?>
<a:theme xmlns:a="http://schemas.openxmlformats.org/drawingml/2006/main" name="Chapter Outline">
  <a:themeElements>
    <a:clrScheme name="Standard Design">
      <a:dk1>
        <a:srgbClr val="000000"/>
      </a:dk1>
      <a:lt1>
        <a:srgbClr val="FFFFFF"/>
      </a:lt1>
      <a:dk2>
        <a:srgbClr val="1A698A"/>
      </a:dk2>
      <a:lt2>
        <a:srgbClr val="FFFEFE"/>
      </a:lt2>
      <a:accent1>
        <a:srgbClr val="196E78"/>
      </a:accent1>
      <a:accent2>
        <a:srgbClr val="911B21"/>
      </a:accent2>
      <a:accent3>
        <a:srgbClr val="73653A"/>
      </a:accent3>
      <a:accent4>
        <a:srgbClr val="15344A"/>
      </a:accent4>
      <a:accent5>
        <a:srgbClr val="5A6F80"/>
      </a:accent5>
      <a:accent6>
        <a:srgbClr val="404140"/>
      </a:accent6>
      <a:hlink>
        <a:srgbClr val="1A698A"/>
      </a:hlink>
      <a:folHlink>
        <a:srgbClr val="4F3B5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Daniel Template.potx" id="{8E76EF56-B169-4DEB-A839-EE78097C8B96}" vid="{25467C8E-E53C-4AD9-A914-F685BED9852C}"/>
    </a:ext>
  </a:extLst>
</a:theme>
</file>

<file path=ppt/theme/theme3.xml><?xml version="1.0" encoding="utf-8"?>
<a:theme xmlns:a="http://schemas.openxmlformats.org/drawingml/2006/main" name="Learning Objectives">
  <a:themeElements>
    <a:clrScheme name="Standard Design">
      <a:dk1>
        <a:srgbClr val="000000"/>
      </a:dk1>
      <a:lt1>
        <a:srgbClr val="FFFFFF"/>
      </a:lt1>
      <a:dk2>
        <a:srgbClr val="1A698A"/>
      </a:dk2>
      <a:lt2>
        <a:srgbClr val="FFFEFE"/>
      </a:lt2>
      <a:accent1>
        <a:srgbClr val="196E78"/>
      </a:accent1>
      <a:accent2>
        <a:srgbClr val="911B21"/>
      </a:accent2>
      <a:accent3>
        <a:srgbClr val="73653A"/>
      </a:accent3>
      <a:accent4>
        <a:srgbClr val="15344A"/>
      </a:accent4>
      <a:accent5>
        <a:srgbClr val="5A6F80"/>
      </a:accent5>
      <a:accent6>
        <a:srgbClr val="404140"/>
      </a:accent6>
      <a:hlink>
        <a:srgbClr val="1A698A"/>
      </a:hlink>
      <a:folHlink>
        <a:srgbClr val="4F3B5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Daniel Template.potx" id="{8E76EF56-B169-4DEB-A839-EE78097C8B96}" vid="{C895C9AC-D919-427F-9B86-94C36E44A5AC}"/>
    </a:ext>
  </a:extLst>
</a:theme>
</file>

<file path=ppt/theme/theme4.xml><?xml version="1.0" encoding="utf-8"?>
<a:theme xmlns:a="http://schemas.openxmlformats.org/drawingml/2006/main" name="Concept Check Question">
  <a:themeElements>
    <a:clrScheme name="Standard Design">
      <a:dk1>
        <a:srgbClr val="000000"/>
      </a:dk1>
      <a:lt1>
        <a:srgbClr val="FFFFFF"/>
      </a:lt1>
      <a:dk2>
        <a:srgbClr val="1A698A"/>
      </a:dk2>
      <a:lt2>
        <a:srgbClr val="FFFEFE"/>
      </a:lt2>
      <a:accent1>
        <a:srgbClr val="196E78"/>
      </a:accent1>
      <a:accent2>
        <a:srgbClr val="911B21"/>
      </a:accent2>
      <a:accent3>
        <a:srgbClr val="73653A"/>
      </a:accent3>
      <a:accent4>
        <a:srgbClr val="15344A"/>
      </a:accent4>
      <a:accent5>
        <a:srgbClr val="5A6F80"/>
      </a:accent5>
      <a:accent6>
        <a:srgbClr val="404140"/>
      </a:accent6>
      <a:hlink>
        <a:srgbClr val="1A698A"/>
      </a:hlink>
      <a:folHlink>
        <a:srgbClr val="4F3B5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Daniel Template.potx" id="{8E76EF56-B169-4DEB-A839-EE78097C8B96}" vid="{CDF06AF5-28F1-4349-ABBF-0F854C7FF2AB}"/>
    </a:ext>
  </a:extLst>
</a:theme>
</file>

<file path=ppt/theme/theme5.xml><?xml version="1.0" encoding="utf-8"?>
<a:theme xmlns:a="http://schemas.openxmlformats.org/drawingml/2006/main" name="Key Term">
  <a:themeElements>
    <a:clrScheme name="Standard Design">
      <a:dk1>
        <a:srgbClr val="000000"/>
      </a:dk1>
      <a:lt1>
        <a:srgbClr val="FFFFFF"/>
      </a:lt1>
      <a:dk2>
        <a:srgbClr val="1A698A"/>
      </a:dk2>
      <a:lt2>
        <a:srgbClr val="FFFEFE"/>
      </a:lt2>
      <a:accent1>
        <a:srgbClr val="196E78"/>
      </a:accent1>
      <a:accent2>
        <a:srgbClr val="911B21"/>
      </a:accent2>
      <a:accent3>
        <a:srgbClr val="73653A"/>
      </a:accent3>
      <a:accent4>
        <a:srgbClr val="15344A"/>
      </a:accent4>
      <a:accent5>
        <a:srgbClr val="5A6F80"/>
      </a:accent5>
      <a:accent6>
        <a:srgbClr val="404140"/>
      </a:accent6>
      <a:hlink>
        <a:srgbClr val="1A698A"/>
      </a:hlink>
      <a:folHlink>
        <a:srgbClr val="4F3B5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Daniel Template.potx" id="{8E76EF56-B169-4DEB-A839-EE78097C8B96}" vid="{DCC268CD-8C3E-414C-B079-8C7CF400294A}"/>
    </a:ext>
  </a:extLst>
</a:theme>
</file>

<file path=ppt/theme/theme6.xml><?xml version="1.0" encoding="utf-8"?>
<a:theme xmlns:a="http://schemas.openxmlformats.org/drawingml/2006/main" name="Section">
  <a:themeElements>
    <a:clrScheme name="Standard Design">
      <a:dk1>
        <a:srgbClr val="000000"/>
      </a:dk1>
      <a:lt1>
        <a:srgbClr val="FFFFFF"/>
      </a:lt1>
      <a:dk2>
        <a:srgbClr val="1A698A"/>
      </a:dk2>
      <a:lt2>
        <a:srgbClr val="FFFEFE"/>
      </a:lt2>
      <a:accent1>
        <a:srgbClr val="196E78"/>
      </a:accent1>
      <a:accent2>
        <a:srgbClr val="911B21"/>
      </a:accent2>
      <a:accent3>
        <a:srgbClr val="73653A"/>
      </a:accent3>
      <a:accent4>
        <a:srgbClr val="15344A"/>
      </a:accent4>
      <a:accent5>
        <a:srgbClr val="5A6F80"/>
      </a:accent5>
      <a:accent6>
        <a:srgbClr val="404140"/>
      </a:accent6>
      <a:hlink>
        <a:srgbClr val="1A698A"/>
      </a:hlink>
      <a:folHlink>
        <a:srgbClr val="4F3B5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Daniel Template.potx" id="{8E76EF56-B169-4DEB-A839-EE78097C8B96}" vid="{1E4FF330-8D2F-4F8D-BD47-17DD76922698}"/>
    </a:ext>
  </a:extLst>
</a:theme>
</file>

<file path=ppt/theme/theme7.xml><?xml version="1.0" encoding="utf-8"?>
<a:theme xmlns:a="http://schemas.openxmlformats.org/drawingml/2006/main" name="Image Slide Master">
  <a:themeElements>
    <a:clrScheme name="Standard Design">
      <a:dk1>
        <a:srgbClr val="000000"/>
      </a:dk1>
      <a:lt1>
        <a:srgbClr val="FFFFFF"/>
      </a:lt1>
      <a:dk2>
        <a:srgbClr val="1A698A"/>
      </a:dk2>
      <a:lt2>
        <a:srgbClr val="FFFEFE"/>
      </a:lt2>
      <a:accent1>
        <a:srgbClr val="196E78"/>
      </a:accent1>
      <a:accent2>
        <a:srgbClr val="911B21"/>
      </a:accent2>
      <a:accent3>
        <a:srgbClr val="73653A"/>
      </a:accent3>
      <a:accent4>
        <a:srgbClr val="15344A"/>
      </a:accent4>
      <a:accent5>
        <a:srgbClr val="5A6F80"/>
      </a:accent5>
      <a:accent6>
        <a:srgbClr val="404140"/>
      </a:accent6>
      <a:hlink>
        <a:srgbClr val="1A698A"/>
      </a:hlink>
      <a:folHlink>
        <a:srgbClr val="4F3B5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Daniel Template.potx" id="{8E76EF56-B169-4DEB-A839-EE78097C8B96}" vid="{9997BA5C-0A08-467C-973F-4C065CD0136E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FC5FF765D7D64998B8A00072F6BAD5" ma:contentTypeVersion="15" ma:contentTypeDescription="Create a new document." ma:contentTypeScope="" ma:versionID="7dc141ca22241caa5807500f3576adfb">
  <xsd:schema xmlns:xsd="http://www.w3.org/2001/XMLSchema" xmlns:xs="http://www.w3.org/2001/XMLSchema" xmlns:p="http://schemas.microsoft.com/office/2006/metadata/properties" xmlns:ns1="http://schemas.microsoft.com/sharepoint/v3" xmlns:ns3="3acb1e6a-c770-49d5-a476-585c8d9f4762" xmlns:ns4="2849ce5b-a999-43ca-9b4e-9342bc28e78e" targetNamespace="http://schemas.microsoft.com/office/2006/metadata/properties" ma:root="true" ma:fieldsID="8f0ef06240b3429aa59a01c4d08c16e4" ns1:_="" ns3:_="" ns4:_="">
    <xsd:import namespace="http://schemas.microsoft.com/sharepoint/v3"/>
    <xsd:import namespace="3acb1e6a-c770-49d5-a476-585c8d9f4762"/>
    <xsd:import namespace="2849ce5b-a999-43ca-9b4e-9342bc28e78e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cb1e6a-c770-49d5-a476-585c8d9f476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49ce5b-a999-43ca-9b4e-9342bc28e7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3acb1e6a-c770-49d5-a476-585c8d9f4762">
      <UserInfo>
        <DisplayName>McGinniss, Allison</DisplayName>
        <AccountId>4797</AccountId>
        <AccountType/>
      </UserInfo>
      <UserInfo>
        <DisplayName>Boylan, Jon</DisplayName>
        <AccountId>3791</AccountId>
        <AccountType/>
      </UserInfo>
      <UserInfo>
        <DisplayName>Swinford, Christin - Indianapolis</DisplayName>
        <AccountId>2742</AccountId>
        <AccountType/>
      </UserInfo>
      <UserInfo>
        <DisplayName>Davis, Kathy</DisplayName>
        <AccountId>3885</AccountId>
        <AccountType/>
      </UserInfo>
      <UserInfo>
        <DisplayName>Trent, Michael</DisplayName>
        <AccountId>3890</AccountId>
        <AccountType/>
      </UserInfo>
    </SharedWithUsers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374E8EDE-B712-4183-997A-9529F0F6D8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acb1e6a-c770-49d5-a476-585c8d9f4762"/>
    <ds:schemaRef ds:uri="2849ce5b-a999-43ca-9b4e-9342bc28e7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ECD1DE-F5AD-4A6B-99F8-E38245CC2D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EFD79E-06AF-4973-A733-BC27ECAABB1B}">
  <ds:schemaRefs>
    <ds:schemaRef ds:uri="http://schemas.microsoft.com/office/2006/documentManagement/types"/>
    <ds:schemaRef ds:uri="http://www.w3.org/XML/1998/namespace"/>
    <ds:schemaRef ds:uri="http://purl.org/dc/elements/1.1/"/>
    <ds:schemaRef ds:uri="3acb1e6a-c770-49d5-a476-585c8d9f4762"/>
    <ds:schemaRef ds:uri="http://purl.org/dc/dcmitype/"/>
    <ds:schemaRef ds:uri="http://schemas.microsoft.com/sharepoint/v3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2849ce5b-a999-43ca-9b4e-9342bc28e78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McDaniel Template</Template>
  <TotalTime>61</TotalTime>
  <Words>1565</Words>
  <Application>Microsoft Office PowerPoint</Application>
  <PresentationFormat>Widescreen</PresentationFormat>
  <Paragraphs>275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Source Sans Pro</vt:lpstr>
      <vt:lpstr>Opener</vt:lpstr>
      <vt:lpstr>Chapter Outline</vt:lpstr>
      <vt:lpstr>Learning Objectives</vt:lpstr>
      <vt:lpstr>Concept Check Question</vt:lpstr>
      <vt:lpstr>Key Term</vt:lpstr>
      <vt:lpstr>Section</vt:lpstr>
      <vt:lpstr>Image Slide Master</vt:lpstr>
      <vt:lpstr>System Analysis and Design</vt:lpstr>
      <vt:lpstr>Objectives</vt:lpstr>
      <vt:lpstr>Transition from Requirements to Design</vt:lpstr>
      <vt:lpstr>PowerPoint Presentation</vt:lpstr>
      <vt:lpstr>Activities of the Design Phase</vt:lpstr>
      <vt:lpstr>Elements of System Specification</vt:lpstr>
      <vt:lpstr>Ways to Acquire a New System</vt:lpstr>
      <vt:lpstr>Custom Development</vt:lpstr>
      <vt:lpstr>Purchased Software</vt:lpstr>
      <vt:lpstr>Purchased Software Continued</vt:lpstr>
      <vt:lpstr>Packages (Purchased or Obtained from ASP or SaaS)</vt:lpstr>
      <vt:lpstr>Systems Integration</vt:lpstr>
      <vt:lpstr>Outsourced Development</vt:lpstr>
      <vt:lpstr>Outsourcing</vt:lpstr>
      <vt:lpstr>Outsourcing Contracts</vt:lpstr>
      <vt:lpstr>Outsourcing Guidelines</vt:lpstr>
      <vt:lpstr>Influences on the Acquisition Strategy</vt:lpstr>
      <vt:lpstr>Acquisition Strategy Selection Factors</vt:lpstr>
      <vt:lpstr>Selecting an Acquisition Strategy</vt:lpstr>
      <vt:lpstr>Request for Proposals (RFP)</vt:lpstr>
      <vt:lpstr>Typical RFP Contents</vt:lpstr>
      <vt:lpstr>Alternative Matrix</vt:lpstr>
      <vt:lpstr>Sample Alternative Matrix</vt:lpstr>
      <vt:lpstr>Chapter Review</vt:lpstr>
      <vt:lpstr>Chapter Review Continued</vt:lpstr>
      <vt:lpstr>Key Terms</vt:lpstr>
    </vt:vector>
  </TitlesOfParts>
  <Manager>Judy Howarth</Manager>
  <Company>John Wiley and Sons,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6: Moving into Design</dc:title>
  <dc:subject>System Analysis and Design 8E</dc:subject>
  <dc:creator>Ronny Richardson</dc:creator>
  <cp:keywords>Business</cp:keywords>
  <dc:description>This file was created by:_x000d_
_x000d_
Dr. Ronny Richardson_x000d_
Professor of Operations Management_x000d_
Coles College of Business_x000d_
Kennesaw State University_x000d_
_x000d_
DrRonnyRichardson@gmail.com</dc:description>
  <cp:lastModifiedBy>Ronny Richardson</cp:lastModifiedBy>
  <cp:revision>29</cp:revision>
  <cp:lastPrinted>2017-04-26T13:25:47Z</cp:lastPrinted>
  <dcterms:created xsi:type="dcterms:W3CDTF">2021-04-29T19:32:45Z</dcterms:created>
  <dcterms:modified xsi:type="dcterms:W3CDTF">2021-08-21T22:10:53Z</dcterms:modified>
  <cp:category>PowerPoint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0x0101006FFC5FF765D7D64998B8A00072F6BAD5</vt:lpwstr>
  </property>
</Properties>
</file>