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6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9" r:id="rId4"/>
    <p:sldMasterId id="2147483936" r:id="rId5"/>
    <p:sldMasterId id="2147483943" r:id="rId6"/>
    <p:sldMasterId id="2147483965" r:id="rId7"/>
    <p:sldMasterId id="2147483968" r:id="rId8"/>
    <p:sldMasterId id="2147483971" r:id="rId9"/>
    <p:sldMasterId id="2147483976" r:id="rId10"/>
  </p:sldMasterIdLst>
  <p:notesMasterIdLst>
    <p:notesMasterId r:id="rId37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arvin, Megan - Hoboken" initials="MG" lastIdx="38" clrIdx="0"/>
  <p:cmAuthor id="1" name="Michael, Leah - Indianapolis" initials="LM" lastIdx="9" clrIdx="1"/>
  <p:cmAuthor id="2" name="Heaney, Barbara - Hoboken" initials="BH" lastIdx="3" clrIdx="2"/>
  <p:cmAuthor id="3" name="Perry, Nancy - Hoboken" initials="NP" lastIdx="2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9"/>
    <a:srgbClr val="E4E5E3"/>
    <a:srgbClr val="F2F2F1"/>
    <a:srgbClr val="EB97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50358A-E957-47EB-971B-8F54F380F7CE}" v="6" dt="2020-03-10T16:04:48.8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9051" autoAdjust="0"/>
  </p:normalViewPr>
  <p:slideViewPr>
    <p:cSldViewPr>
      <p:cViewPr varScale="1">
        <p:scale>
          <a:sx n="112" d="100"/>
          <a:sy n="112" d="100"/>
        </p:scale>
        <p:origin x="552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026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0" d="100"/>
        <a:sy n="70" d="100"/>
      </p:scale>
      <p:origin x="0" y="6254"/>
    </p:cViewPr>
  </p:sorterViewPr>
  <p:notesViewPr>
    <p:cSldViewPr>
      <p:cViewPr varScale="1">
        <p:scale>
          <a:sx n="134" d="100"/>
          <a:sy n="134" d="100"/>
        </p:scale>
        <p:origin x="3184" y="20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warth, Judy" userId="88019a05-5656-4d0d-a3d1-1931a654ed73" providerId="ADAL" clId="{8B50358A-E957-47EB-971B-8F54F380F7CE}"/>
    <pc:docChg chg="undo custSel delSld modSld">
      <pc:chgData name="Howarth, Judy" userId="88019a05-5656-4d0d-a3d1-1931a654ed73" providerId="ADAL" clId="{8B50358A-E957-47EB-971B-8F54F380F7CE}" dt="2020-03-10T16:05:15.247" v="221" actId="20577"/>
      <pc:docMkLst>
        <pc:docMk/>
      </pc:docMkLst>
      <pc:sldChg chg="modSp">
        <pc:chgData name="Howarth, Judy" userId="88019a05-5656-4d0d-a3d1-1931a654ed73" providerId="ADAL" clId="{8B50358A-E957-47EB-971B-8F54F380F7CE}" dt="2020-03-10T16:05:15.247" v="221" actId="20577"/>
        <pc:sldMkLst>
          <pc:docMk/>
          <pc:sldMk cId="1909659219" sldId="256"/>
        </pc:sldMkLst>
        <pc:spChg chg="mod">
          <ac:chgData name="Howarth, Judy" userId="88019a05-5656-4d0d-a3d1-1931a654ed73" providerId="ADAL" clId="{8B50358A-E957-47EB-971B-8F54F380F7CE}" dt="2020-03-10T15:50:05.044" v="16" actId="255"/>
          <ac:spMkLst>
            <pc:docMk/>
            <pc:sldMk cId="1909659219" sldId="256"/>
            <ac:spMk id="2" creationId="{00000000-0000-0000-0000-000000000000}"/>
          </ac:spMkLst>
        </pc:spChg>
        <pc:spChg chg="mod">
          <ac:chgData name="Howarth, Judy" userId="88019a05-5656-4d0d-a3d1-1931a654ed73" providerId="ADAL" clId="{8B50358A-E957-47EB-971B-8F54F380F7CE}" dt="2020-03-10T15:50:08.252" v="22" actId="20577"/>
          <ac:spMkLst>
            <pc:docMk/>
            <pc:sldMk cId="1909659219" sldId="256"/>
            <ac:spMk id="3" creationId="{00000000-0000-0000-0000-000000000000}"/>
          </ac:spMkLst>
        </pc:spChg>
        <pc:spChg chg="mod">
          <ac:chgData name="Howarth, Judy" userId="88019a05-5656-4d0d-a3d1-1931a654ed73" providerId="ADAL" clId="{8B50358A-E957-47EB-971B-8F54F380F7CE}" dt="2020-03-10T16:05:07.415" v="211" actId="20577"/>
          <ac:spMkLst>
            <pc:docMk/>
            <pc:sldMk cId="1909659219" sldId="256"/>
            <ac:spMk id="4" creationId="{00000000-0000-0000-0000-000000000000}"/>
          </ac:spMkLst>
        </pc:spChg>
        <pc:spChg chg="mod">
          <ac:chgData name="Howarth, Judy" userId="88019a05-5656-4d0d-a3d1-1931a654ed73" providerId="ADAL" clId="{8B50358A-E957-47EB-971B-8F54F380F7CE}" dt="2020-03-10T16:05:15.247" v="221" actId="20577"/>
          <ac:spMkLst>
            <pc:docMk/>
            <pc:sldMk cId="1909659219" sldId="256"/>
            <ac:spMk id="6" creationId="{00000000-0000-0000-0000-000000000000}"/>
          </ac:spMkLst>
        </pc:spChg>
      </pc:sldChg>
      <pc:sldChg chg="del">
        <pc:chgData name="Howarth, Judy" userId="88019a05-5656-4d0d-a3d1-1931a654ed73" providerId="ADAL" clId="{8B50358A-E957-47EB-971B-8F54F380F7CE}" dt="2020-03-10T15:55:04.247" v="66" actId="2696"/>
        <pc:sldMkLst>
          <pc:docMk/>
          <pc:sldMk cId="1499389318" sldId="257"/>
        </pc:sldMkLst>
      </pc:sldChg>
      <pc:sldChg chg="modSp">
        <pc:chgData name="Howarth, Judy" userId="88019a05-5656-4d0d-a3d1-1931a654ed73" providerId="ADAL" clId="{8B50358A-E957-47EB-971B-8F54F380F7CE}" dt="2020-03-10T15:57:20.209" v="94" actId="20577"/>
        <pc:sldMkLst>
          <pc:docMk/>
          <pc:sldMk cId="1663153728" sldId="258"/>
        </pc:sldMkLst>
        <pc:spChg chg="mod">
          <ac:chgData name="Howarth, Judy" userId="88019a05-5656-4d0d-a3d1-1931a654ed73" providerId="ADAL" clId="{8B50358A-E957-47EB-971B-8F54F380F7CE}" dt="2020-03-10T15:57:20.209" v="94" actId="20577"/>
          <ac:spMkLst>
            <pc:docMk/>
            <pc:sldMk cId="1663153728" sldId="258"/>
            <ac:spMk id="2" creationId="{00000000-0000-0000-0000-000000000000}"/>
          </ac:spMkLst>
        </pc:spChg>
        <pc:spChg chg="mod">
          <ac:chgData name="Howarth, Judy" userId="88019a05-5656-4d0d-a3d1-1931a654ed73" providerId="ADAL" clId="{8B50358A-E957-47EB-971B-8F54F380F7CE}" dt="2020-03-10T15:57:07.250" v="87" actId="20577"/>
          <ac:spMkLst>
            <pc:docMk/>
            <pc:sldMk cId="1663153728" sldId="258"/>
            <ac:spMk id="6" creationId="{00000000-0000-0000-0000-000000000000}"/>
          </ac:spMkLst>
        </pc:spChg>
      </pc:sldChg>
      <pc:sldChg chg="del">
        <pc:chgData name="Howarth, Judy" userId="88019a05-5656-4d0d-a3d1-1931a654ed73" providerId="ADAL" clId="{8B50358A-E957-47EB-971B-8F54F380F7CE}" dt="2020-03-10T15:57:13.001" v="88" actId="2696"/>
        <pc:sldMkLst>
          <pc:docMk/>
          <pc:sldMk cId="1525907774" sldId="259"/>
        </pc:sldMkLst>
      </pc:sldChg>
      <pc:sldChg chg="del">
        <pc:chgData name="Howarth, Judy" userId="88019a05-5656-4d0d-a3d1-1931a654ed73" providerId="ADAL" clId="{8B50358A-E957-47EB-971B-8F54F380F7CE}" dt="2020-03-10T15:57:27.995" v="96" actId="2696"/>
        <pc:sldMkLst>
          <pc:docMk/>
          <pc:sldMk cId="135406596" sldId="260"/>
        </pc:sldMkLst>
      </pc:sldChg>
      <pc:sldChg chg="del">
        <pc:chgData name="Howarth, Judy" userId="88019a05-5656-4d0d-a3d1-1931a654ed73" providerId="ADAL" clId="{8B50358A-E957-47EB-971B-8F54F380F7CE}" dt="2020-03-10T15:57:26.676" v="95" actId="2696"/>
        <pc:sldMkLst>
          <pc:docMk/>
          <pc:sldMk cId="179564966" sldId="261"/>
        </pc:sldMkLst>
      </pc:sldChg>
      <pc:sldChg chg="del">
        <pc:chgData name="Howarth, Judy" userId="88019a05-5656-4d0d-a3d1-1931a654ed73" providerId="ADAL" clId="{8B50358A-E957-47EB-971B-8F54F380F7CE}" dt="2020-03-10T15:57:29.663" v="97" actId="2696"/>
        <pc:sldMkLst>
          <pc:docMk/>
          <pc:sldMk cId="261660464" sldId="262"/>
        </pc:sldMkLst>
      </pc:sldChg>
      <pc:sldChg chg="del">
        <pc:chgData name="Howarth, Judy" userId="88019a05-5656-4d0d-a3d1-1931a654ed73" providerId="ADAL" clId="{8B50358A-E957-47EB-971B-8F54F380F7CE}" dt="2020-03-10T15:57:33.246" v="98" actId="2696"/>
        <pc:sldMkLst>
          <pc:docMk/>
          <pc:sldMk cId="1035247850" sldId="263"/>
        </pc:sldMkLst>
      </pc:sldChg>
      <pc:sldChg chg="del">
        <pc:chgData name="Howarth, Judy" userId="88019a05-5656-4d0d-a3d1-1931a654ed73" providerId="ADAL" clId="{8B50358A-E957-47EB-971B-8F54F380F7CE}" dt="2020-03-10T15:57:34.001" v="99" actId="2696"/>
        <pc:sldMkLst>
          <pc:docMk/>
          <pc:sldMk cId="940919996" sldId="264"/>
        </pc:sldMkLst>
      </pc:sldChg>
      <pc:sldChg chg="del">
        <pc:chgData name="Howarth, Judy" userId="88019a05-5656-4d0d-a3d1-1931a654ed73" providerId="ADAL" clId="{8B50358A-E957-47EB-971B-8F54F380F7CE}" dt="2020-03-10T15:57:35.051" v="100" actId="2696"/>
        <pc:sldMkLst>
          <pc:docMk/>
          <pc:sldMk cId="928245765" sldId="265"/>
        </pc:sldMkLst>
      </pc:sldChg>
      <pc:sldChg chg="del">
        <pc:chgData name="Howarth, Judy" userId="88019a05-5656-4d0d-a3d1-1931a654ed73" providerId="ADAL" clId="{8B50358A-E957-47EB-971B-8F54F380F7CE}" dt="2020-03-10T15:57:36.075" v="101" actId="2696"/>
        <pc:sldMkLst>
          <pc:docMk/>
          <pc:sldMk cId="895276841" sldId="266"/>
        </pc:sldMkLst>
      </pc:sldChg>
      <pc:sldChg chg="del">
        <pc:chgData name="Howarth, Judy" userId="88019a05-5656-4d0d-a3d1-1931a654ed73" providerId="ADAL" clId="{8B50358A-E957-47EB-971B-8F54F380F7CE}" dt="2020-03-10T15:57:40.091" v="102" actId="2696"/>
        <pc:sldMkLst>
          <pc:docMk/>
          <pc:sldMk cId="687315263" sldId="267"/>
        </pc:sldMkLst>
      </pc:sldChg>
      <pc:sldChg chg="del">
        <pc:chgData name="Howarth, Judy" userId="88019a05-5656-4d0d-a3d1-1931a654ed73" providerId="ADAL" clId="{8B50358A-E957-47EB-971B-8F54F380F7CE}" dt="2020-03-10T15:57:41.194" v="103" actId="2696"/>
        <pc:sldMkLst>
          <pc:docMk/>
          <pc:sldMk cId="921995896" sldId="268"/>
        </pc:sldMkLst>
      </pc:sldChg>
      <pc:sldChg chg="del">
        <pc:chgData name="Howarth, Judy" userId="88019a05-5656-4d0d-a3d1-1931a654ed73" providerId="ADAL" clId="{8B50358A-E957-47EB-971B-8F54F380F7CE}" dt="2020-03-10T15:57:42.896" v="104" actId="2696"/>
        <pc:sldMkLst>
          <pc:docMk/>
          <pc:sldMk cId="399428975" sldId="269"/>
        </pc:sldMkLst>
      </pc:sldChg>
      <pc:sldChg chg="modSp">
        <pc:chgData name="Howarth, Judy" userId="88019a05-5656-4d0d-a3d1-1931a654ed73" providerId="ADAL" clId="{8B50358A-E957-47EB-971B-8F54F380F7CE}" dt="2020-03-10T15:58:11.702" v="122" actId="20577"/>
        <pc:sldMkLst>
          <pc:docMk/>
          <pc:sldMk cId="167070206" sldId="270"/>
        </pc:sldMkLst>
        <pc:spChg chg="mod">
          <ac:chgData name="Howarth, Judy" userId="88019a05-5656-4d0d-a3d1-1931a654ed73" providerId="ADAL" clId="{8B50358A-E957-47EB-971B-8F54F380F7CE}" dt="2020-03-10T15:57:54.831" v="108" actId="20577"/>
          <ac:spMkLst>
            <pc:docMk/>
            <pc:sldMk cId="167070206" sldId="270"/>
            <ac:spMk id="5" creationId="{00000000-0000-0000-0000-000000000000}"/>
          </ac:spMkLst>
        </pc:spChg>
        <pc:spChg chg="mod">
          <ac:chgData name="Howarth, Judy" userId="88019a05-5656-4d0d-a3d1-1931a654ed73" providerId="ADAL" clId="{8B50358A-E957-47EB-971B-8F54F380F7CE}" dt="2020-03-10T15:58:11.702" v="122" actId="20577"/>
          <ac:spMkLst>
            <pc:docMk/>
            <pc:sldMk cId="167070206" sldId="270"/>
            <ac:spMk id="13" creationId="{00000000-0000-0000-0000-000000000000}"/>
          </ac:spMkLst>
        </pc:spChg>
      </pc:sldChg>
      <pc:sldChg chg="modSp">
        <pc:chgData name="Howarth, Judy" userId="88019a05-5656-4d0d-a3d1-1931a654ed73" providerId="ADAL" clId="{8B50358A-E957-47EB-971B-8F54F380F7CE}" dt="2020-03-10T15:58:43.454" v="138" actId="20577"/>
        <pc:sldMkLst>
          <pc:docMk/>
          <pc:sldMk cId="388267789" sldId="272"/>
        </pc:sldMkLst>
        <pc:spChg chg="mod">
          <ac:chgData name="Howarth, Judy" userId="88019a05-5656-4d0d-a3d1-1931a654ed73" providerId="ADAL" clId="{8B50358A-E957-47EB-971B-8F54F380F7CE}" dt="2020-03-10T15:58:43.454" v="138" actId="20577"/>
          <ac:spMkLst>
            <pc:docMk/>
            <pc:sldMk cId="388267789" sldId="272"/>
            <ac:spMk id="7" creationId="{00000000-0000-0000-0000-000000000000}"/>
          </ac:spMkLst>
        </pc:spChg>
      </pc:sldChg>
      <pc:sldChg chg="modSp">
        <pc:chgData name="Howarth, Judy" userId="88019a05-5656-4d0d-a3d1-1931a654ed73" providerId="ADAL" clId="{8B50358A-E957-47EB-971B-8F54F380F7CE}" dt="2020-03-10T15:58:50.798" v="142" actId="20577"/>
        <pc:sldMkLst>
          <pc:docMk/>
          <pc:sldMk cId="1024830255" sldId="273"/>
        </pc:sldMkLst>
        <pc:spChg chg="mod">
          <ac:chgData name="Howarth, Judy" userId="88019a05-5656-4d0d-a3d1-1931a654ed73" providerId="ADAL" clId="{8B50358A-E957-47EB-971B-8F54F380F7CE}" dt="2020-03-10T15:58:50.798" v="142" actId="20577"/>
          <ac:spMkLst>
            <pc:docMk/>
            <pc:sldMk cId="1024830255" sldId="273"/>
            <ac:spMk id="6" creationId="{00000000-0000-0000-0000-000000000000}"/>
          </ac:spMkLst>
        </pc:spChg>
      </pc:sldChg>
      <pc:sldChg chg="modSp">
        <pc:chgData name="Howarth, Judy" userId="88019a05-5656-4d0d-a3d1-1931a654ed73" providerId="ADAL" clId="{8B50358A-E957-47EB-971B-8F54F380F7CE}" dt="2020-03-10T15:58:59.585" v="146" actId="20577"/>
        <pc:sldMkLst>
          <pc:docMk/>
          <pc:sldMk cId="174170774" sldId="275"/>
        </pc:sldMkLst>
        <pc:spChg chg="mod">
          <ac:chgData name="Howarth, Judy" userId="88019a05-5656-4d0d-a3d1-1931a654ed73" providerId="ADAL" clId="{8B50358A-E957-47EB-971B-8F54F380F7CE}" dt="2020-03-10T15:58:59.585" v="146" actId="20577"/>
          <ac:spMkLst>
            <pc:docMk/>
            <pc:sldMk cId="174170774" sldId="275"/>
            <ac:spMk id="6" creationId="{00000000-0000-0000-0000-000000000000}"/>
          </ac:spMkLst>
        </pc:spChg>
      </pc:sldChg>
      <pc:sldChg chg="modSp">
        <pc:chgData name="Howarth, Judy" userId="88019a05-5656-4d0d-a3d1-1931a654ed73" providerId="ADAL" clId="{8B50358A-E957-47EB-971B-8F54F380F7CE}" dt="2020-03-10T15:59:30.418" v="162" actId="20577"/>
        <pc:sldMkLst>
          <pc:docMk/>
          <pc:sldMk cId="1510030601" sldId="277"/>
        </pc:sldMkLst>
        <pc:spChg chg="mod">
          <ac:chgData name="Howarth, Judy" userId="88019a05-5656-4d0d-a3d1-1931a654ed73" providerId="ADAL" clId="{8B50358A-E957-47EB-971B-8F54F380F7CE}" dt="2020-03-10T15:59:30.418" v="162" actId="20577"/>
          <ac:spMkLst>
            <pc:docMk/>
            <pc:sldMk cId="1510030601" sldId="277"/>
            <ac:spMk id="6" creationId="{00000000-0000-0000-0000-000000000000}"/>
          </ac:spMkLst>
        </pc:spChg>
      </pc:sldChg>
      <pc:sldChg chg="modSp">
        <pc:chgData name="Howarth, Judy" userId="88019a05-5656-4d0d-a3d1-1931a654ed73" providerId="ADAL" clId="{8B50358A-E957-47EB-971B-8F54F380F7CE}" dt="2020-03-10T15:59:41.304" v="170" actId="20577"/>
        <pc:sldMkLst>
          <pc:docMk/>
          <pc:sldMk cId="1952765383" sldId="278"/>
        </pc:sldMkLst>
        <pc:spChg chg="mod">
          <ac:chgData name="Howarth, Judy" userId="88019a05-5656-4d0d-a3d1-1931a654ed73" providerId="ADAL" clId="{8B50358A-E957-47EB-971B-8F54F380F7CE}" dt="2020-03-10T15:59:41.304" v="170" actId="20577"/>
          <ac:spMkLst>
            <pc:docMk/>
            <pc:sldMk cId="1952765383" sldId="278"/>
            <ac:spMk id="5" creationId="{00000000-0000-0000-0000-000000000000}"/>
          </ac:spMkLst>
        </pc:spChg>
      </pc:sldChg>
      <pc:sldChg chg="del">
        <pc:chgData name="Howarth, Judy" userId="88019a05-5656-4d0d-a3d1-1931a654ed73" providerId="ADAL" clId="{8B50358A-E957-47EB-971B-8F54F380F7CE}" dt="2020-03-10T15:59:53.011" v="174" actId="2696"/>
        <pc:sldMkLst>
          <pc:docMk/>
          <pc:sldMk cId="1066368906" sldId="279"/>
        </pc:sldMkLst>
      </pc:sldChg>
      <pc:sldChg chg="del">
        <pc:chgData name="Howarth, Judy" userId="88019a05-5656-4d0d-a3d1-1931a654ed73" providerId="ADAL" clId="{8B50358A-E957-47EB-971B-8F54F380F7CE}" dt="2020-03-10T15:59:53.884" v="175" actId="2696"/>
        <pc:sldMkLst>
          <pc:docMk/>
          <pc:sldMk cId="1718291601" sldId="280"/>
        </pc:sldMkLst>
      </pc:sldChg>
      <pc:sldChg chg="del">
        <pc:chgData name="Howarth, Judy" userId="88019a05-5656-4d0d-a3d1-1931a654ed73" providerId="ADAL" clId="{8B50358A-E957-47EB-971B-8F54F380F7CE}" dt="2020-03-10T15:59:55.856" v="176" actId="2696"/>
        <pc:sldMkLst>
          <pc:docMk/>
          <pc:sldMk cId="687604427" sldId="281"/>
        </pc:sldMkLst>
      </pc:sldChg>
      <pc:sldChg chg="del">
        <pc:chgData name="Howarth, Judy" userId="88019a05-5656-4d0d-a3d1-1931a654ed73" providerId="ADAL" clId="{8B50358A-E957-47EB-971B-8F54F380F7CE}" dt="2020-03-10T15:59:57.526" v="177" actId="2696"/>
        <pc:sldMkLst>
          <pc:docMk/>
          <pc:sldMk cId="586848863" sldId="282"/>
        </pc:sldMkLst>
      </pc:sldChg>
      <pc:sldChg chg="modSp">
        <pc:chgData name="Howarth, Judy" userId="88019a05-5656-4d0d-a3d1-1931a654ed73" providerId="ADAL" clId="{8B50358A-E957-47EB-971B-8F54F380F7CE}" dt="2020-03-10T16:00:03.758" v="181" actId="20577"/>
        <pc:sldMkLst>
          <pc:docMk/>
          <pc:sldMk cId="365690021" sldId="283"/>
        </pc:sldMkLst>
        <pc:spChg chg="mod">
          <ac:chgData name="Howarth, Judy" userId="88019a05-5656-4d0d-a3d1-1931a654ed73" providerId="ADAL" clId="{8B50358A-E957-47EB-971B-8F54F380F7CE}" dt="2020-03-10T16:00:03.758" v="181" actId="20577"/>
          <ac:spMkLst>
            <pc:docMk/>
            <pc:sldMk cId="365690021" sldId="283"/>
            <ac:spMk id="4" creationId="{00000000-0000-0000-0000-000000000000}"/>
          </ac:spMkLst>
        </pc:spChg>
      </pc:sldChg>
      <pc:sldChg chg="del">
        <pc:chgData name="Howarth, Judy" userId="88019a05-5656-4d0d-a3d1-1931a654ed73" providerId="ADAL" clId="{8B50358A-E957-47EB-971B-8F54F380F7CE}" dt="2020-03-10T16:00:06.318" v="182" actId="2696"/>
        <pc:sldMkLst>
          <pc:docMk/>
          <pc:sldMk cId="1538439825" sldId="284"/>
        </pc:sldMkLst>
      </pc:sldChg>
      <pc:sldChg chg="del">
        <pc:chgData name="Howarth, Judy" userId="88019a05-5656-4d0d-a3d1-1931a654ed73" providerId="ADAL" clId="{8B50358A-E957-47EB-971B-8F54F380F7CE}" dt="2020-03-10T16:00:08.927" v="183" actId="2696"/>
        <pc:sldMkLst>
          <pc:docMk/>
          <pc:sldMk cId="696315825" sldId="285"/>
        </pc:sldMkLst>
      </pc:sldChg>
      <pc:sldChg chg="del">
        <pc:chgData name="Howarth, Judy" userId="88019a05-5656-4d0d-a3d1-1931a654ed73" providerId="ADAL" clId="{8B50358A-E957-47EB-971B-8F54F380F7CE}" dt="2020-03-10T16:00:10.349" v="184" actId="2696"/>
        <pc:sldMkLst>
          <pc:docMk/>
          <pc:sldMk cId="1811979975" sldId="286"/>
        </pc:sldMkLst>
      </pc:sldChg>
      <pc:sldChg chg="del">
        <pc:chgData name="Howarth, Judy" userId="88019a05-5656-4d0d-a3d1-1931a654ed73" providerId="ADAL" clId="{8B50358A-E957-47EB-971B-8F54F380F7CE}" dt="2020-03-10T16:00:14.200" v="185" actId="2696"/>
        <pc:sldMkLst>
          <pc:docMk/>
          <pc:sldMk cId="509745404" sldId="287"/>
        </pc:sldMkLst>
      </pc:sldChg>
      <pc:sldChg chg="del">
        <pc:chgData name="Howarth, Judy" userId="88019a05-5656-4d0d-a3d1-1931a654ed73" providerId="ADAL" clId="{8B50358A-E957-47EB-971B-8F54F380F7CE}" dt="2020-03-10T16:00:52.112" v="201" actId="2696"/>
        <pc:sldMkLst>
          <pc:docMk/>
          <pc:sldMk cId="217440387" sldId="288"/>
        </pc:sldMkLst>
      </pc:sldChg>
      <pc:sldChg chg="del">
        <pc:chgData name="Howarth, Judy" userId="88019a05-5656-4d0d-a3d1-1931a654ed73" providerId="ADAL" clId="{8B50358A-E957-47EB-971B-8F54F380F7CE}" dt="2020-03-10T16:00:19.184" v="186" actId="2696"/>
        <pc:sldMkLst>
          <pc:docMk/>
          <pc:sldMk cId="1885132688" sldId="289"/>
        </pc:sldMkLst>
      </pc:sldChg>
      <pc:sldChg chg="modSp">
        <pc:chgData name="Howarth, Judy" userId="88019a05-5656-4d0d-a3d1-1931a654ed73" providerId="ADAL" clId="{8B50358A-E957-47EB-971B-8F54F380F7CE}" dt="2020-03-10T16:00:23.668" v="190" actId="20577"/>
        <pc:sldMkLst>
          <pc:docMk/>
          <pc:sldMk cId="998461558" sldId="290"/>
        </pc:sldMkLst>
        <pc:spChg chg="mod">
          <ac:chgData name="Howarth, Judy" userId="88019a05-5656-4d0d-a3d1-1931a654ed73" providerId="ADAL" clId="{8B50358A-E957-47EB-971B-8F54F380F7CE}" dt="2020-03-10T16:00:23.668" v="190" actId="20577"/>
          <ac:spMkLst>
            <pc:docMk/>
            <pc:sldMk cId="998461558" sldId="290"/>
            <ac:spMk id="6" creationId="{00000000-0000-0000-0000-000000000000}"/>
          </ac:spMkLst>
        </pc:spChg>
      </pc:sldChg>
      <pc:sldChg chg="modSp">
        <pc:chgData name="Howarth, Judy" userId="88019a05-5656-4d0d-a3d1-1931a654ed73" providerId="ADAL" clId="{8B50358A-E957-47EB-971B-8F54F380F7CE}" dt="2020-03-10T16:00:31.974" v="194" actId="20577"/>
        <pc:sldMkLst>
          <pc:docMk/>
          <pc:sldMk cId="720469146" sldId="291"/>
        </pc:sldMkLst>
        <pc:spChg chg="mod">
          <ac:chgData name="Howarth, Judy" userId="88019a05-5656-4d0d-a3d1-1931a654ed73" providerId="ADAL" clId="{8B50358A-E957-47EB-971B-8F54F380F7CE}" dt="2020-03-10T16:00:31.974" v="194" actId="20577"/>
          <ac:spMkLst>
            <pc:docMk/>
            <pc:sldMk cId="720469146" sldId="291"/>
            <ac:spMk id="6" creationId="{00000000-0000-0000-0000-000000000000}"/>
          </ac:spMkLst>
        </pc:spChg>
      </pc:sldChg>
      <pc:sldChg chg="del">
        <pc:chgData name="Howarth, Judy" userId="88019a05-5656-4d0d-a3d1-1931a654ed73" providerId="ADAL" clId="{8B50358A-E957-47EB-971B-8F54F380F7CE}" dt="2020-03-10T16:00:36.643" v="195" actId="2696"/>
        <pc:sldMkLst>
          <pc:docMk/>
          <pc:sldMk cId="139548211" sldId="292"/>
        </pc:sldMkLst>
      </pc:sldChg>
      <pc:sldChg chg="del">
        <pc:chgData name="Howarth, Judy" userId="88019a05-5656-4d0d-a3d1-1931a654ed73" providerId="ADAL" clId="{8B50358A-E957-47EB-971B-8F54F380F7CE}" dt="2020-03-10T16:00:37.946" v="196" actId="2696"/>
        <pc:sldMkLst>
          <pc:docMk/>
          <pc:sldMk cId="342244477" sldId="293"/>
        </pc:sldMkLst>
      </pc:sldChg>
      <pc:sldChg chg="del">
        <pc:chgData name="Howarth, Judy" userId="88019a05-5656-4d0d-a3d1-1931a654ed73" providerId="ADAL" clId="{8B50358A-E957-47EB-971B-8F54F380F7CE}" dt="2020-03-10T16:00:39.091" v="197" actId="2696"/>
        <pc:sldMkLst>
          <pc:docMk/>
          <pc:sldMk cId="1300580792" sldId="294"/>
        </pc:sldMkLst>
      </pc:sldChg>
      <pc:sldChg chg="del">
        <pc:chgData name="Howarth, Judy" userId="88019a05-5656-4d0d-a3d1-1931a654ed73" providerId="ADAL" clId="{8B50358A-E957-47EB-971B-8F54F380F7CE}" dt="2020-03-10T16:00:40.312" v="198" actId="2696"/>
        <pc:sldMkLst>
          <pc:docMk/>
          <pc:sldMk cId="937452732" sldId="295"/>
        </pc:sldMkLst>
      </pc:sldChg>
      <pc:sldChg chg="del">
        <pc:chgData name="Howarth, Judy" userId="88019a05-5656-4d0d-a3d1-1931a654ed73" providerId="ADAL" clId="{8B50358A-E957-47EB-971B-8F54F380F7CE}" dt="2020-03-10T16:00:41.577" v="199" actId="2696"/>
        <pc:sldMkLst>
          <pc:docMk/>
          <pc:sldMk cId="1954988893" sldId="296"/>
        </pc:sldMkLst>
      </pc:sldChg>
      <pc:sldChg chg="modSp del">
        <pc:chgData name="Howarth, Judy" userId="88019a05-5656-4d0d-a3d1-1931a654ed73" providerId="ADAL" clId="{8B50358A-E957-47EB-971B-8F54F380F7CE}" dt="2020-03-10T16:00:42.437" v="200" actId="2696"/>
        <pc:sldMkLst>
          <pc:docMk/>
          <pc:sldMk cId="1546931097" sldId="297"/>
        </pc:sldMkLst>
        <pc:spChg chg="mod">
          <ac:chgData name="Howarth, Judy" userId="88019a05-5656-4d0d-a3d1-1931a654ed73" providerId="ADAL" clId="{8B50358A-E957-47EB-971B-8F54F380F7CE}" dt="2020-03-10T15:56:50.586" v="83" actId="20577"/>
          <ac:spMkLst>
            <pc:docMk/>
            <pc:sldMk cId="1546931097" sldId="297"/>
            <ac:spMk id="5" creationId="{00000000-0000-0000-0000-000000000000}"/>
          </ac:spMkLst>
        </pc:spChg>
      </pc:sldChg>
      <pc:sldChg chg="modSp">
        <pc:chgData name="Howarth, Judy" userId="88019a05-5656-4d0d-a3d1-1931a654ed73" providerId="ADAL" clId="{8B50358A-E957-47EB-971B-8F54F380F7CE}" dt="2020-03-10T15:56:32.762" v="78" actId="20577"/>
        <pc:sldMkLst>
          <pc:docMk/>
          <pc:sldMk cId="33643281" sldId="298"/>
        </pc:sldMkLst>
        <pc:spChg chg="mod">
          <ac:chgData name="Howarth, Judy" userId="88019a05-5656-4d0d-a3d1-1931a654ed73" providerId="ADAL" clId="{8B50358A-E957-47EB-971B-8F54F380F7CE}" dt="2020-03-10T15:56:28.579" v="74" actId="20577"/>
          <ac:spMkLst>
            <pc:docMk/>
            <pc:sldMk cId="33643281" sldId="298"/>
            <ac:spMk id="3" creationId="{00000000-0000-0000-0000-000000000000}"/>
          </ac:spMkLst>
        </pc:spChg>
        <pc:spChg chg="mod">
          <ac:chgData name="Howarth, Judy" userId="88019a05-5656-4d0d-a3d1-1931a654ed73" providerId="ADAL" clId="{8B50358A-E957-47EB-971B-8F54F380F7CE}" dt="2020-03-10T15:56:32.762" v="78" actId="20577"/>
          <ac:spMkLst>
            <pc:docMk/>
            <pc:sldMk cId="33643281" sldId="298"/>
            <ac:spMk id="5" creationId="{00000000-0000-0000-0000-000000000000}"/>
          </ac:spMkLst>
        </pc:spChg>
      </pc:sldChg>
      <pc:sldChg chg="modSp">
        <pc:chgData name="Howarth, Judy" userId="88019a05-5656-4d0d-a3d1-1931a654ed73" providerId="ADAL" clId="{8B50358A-E957-47EB-971B-8F54F380F7CE}" dt="2020-03-10T15:58:27.179" v="134" actId="20577"/>
        <pc:sldMkLst>
          <pc:docMk/>
          <pc:sldMk cId="2088891144" sldId="299"/>
        </pc:sldMkLst>
        <pc:spChg chg="mod">
          <ac:chgData name="Howarth, Judy" userId="88019a05-5656-4d0d-a3d1-1931a654ed73" providerId="ADAL" clId="{8B50358A-E957-47EB-971B-8F54F380F7CE}" dt="2020-03-10T15:58:23.260" v="130" actId="20577"/>
          <ac:spMkLst>
            <pc:docMk/>
            <pc:sldMk cId="2088891144" sldId="299"/>
            <ac:spMk id="2" creationId="{00000000-0000-0000-0000-000000000000}"/>
          </ac:spMkLst>
        </pc:spChg>
        <pc:spChg chg="mod">
          <ac:chgData name="Howarth, Judy" userId="88019a05-5656-4d0d-a3d1-1931a654ed73" providerId="ADAL" clId="{8B50358A-E957-47EB-971B-8F54F380F7CE}" dt="2020-03-10T15:58:27.179" v="134" actId="20577"/>
          <ac:spMkLst>
            <pc:docMk/>
            <pc:sldMk cId="2088891144" sldId="299"/>
            <ac:spMk id="5" creationId="{00000000-0000-0000-0000-000000000000}"/>
          </ac:spMkLst>
        </pc:spChg>
      </pc:sldChg>
      <pc:sldChg chg="modSp">
        <pc:chgData name="Howarth, Judy" userId="88019a05-5656-4d0d-a3d1-1931a654ed73" providerId="ADAL" clId="{8B50358A-E957-47EB-971B-8F54F380F7CE}" dt="2020-03-10T15:59:37.234" v="166" actId="20577"/>
        <pc:sldMkLst>
          <pc:docMk/>
          <pc:sldMk cId="1003484616" sldId="300"/>
        </pc:sldMkLst>
        <pc:spChg chg="mod">
          <ac:chgData name="Howarth, Judy" userId="88019a05-5656-4d0d-a3d1-1931a654ed73" providerId="ADAL" clId="{8B50358A-E957-47EB-971B-8F54F380F7CE}" dt="2020-03-10T15:59:37.234" v="166" actId="20577"/>
          <ac:spMkLst>
            <pc:docMk/>
            <pc:sldMk cId="1003484616" sldId="300"/>
            <ac:spMk id="5" creationId="{00000000-0000-0000-0000-000000000000}"/>
          </ac:spMkLst>
        </pc:spChg>
      </pc:sldChg>
      <pc:sldChg chg="del">
        <pc:chgData name="Howarth, Judy" userId="88019a05-5656-4d0d-a3d1-1931a654ed73" providerId="ADAL" clId="{8B50358A-E957-47EB-971B-8F54F380F7CE}" dt="2020-03-10T15:59:46.913" v="171" actId="2696"/>
        <pc:sldMkLst>
          <pc:docMk/>
          <pc:sldMk cId="318031246" sldId="302"/>
        </pc:sldMkLst>
      </pc:sldChg>
      <pc:sldChg chg="del">
        <pc:chgData name="Howarth, Judy" userId="88019a05-5656-4d0d-a3d1-1931a654ed73" providerId="ADAL" clId="{8B50358A-E957-47EB-971B-8F54F380F7CE}" dt="2020-03-10T15:59:48.394" v="172" actId="2696"/>
        <pc:sldMkLst>
          <pc:docMk/>
          <pc:sldMk cId="453555804" sldId="303"/>
        </pc:sldMkLst>
      </pc:sldChg>
      <pc:sldChg chg="modSp">
        <pc:chgData name="Howarth, Judy" userId="88019a05-5656-4d0d-a3d1-1931a654ed73" providerId="ADAL" clId="{8B50358A-E957-47EB-971B-8F54F380F7CE}" dt="2020-03-10T15:59:04.457" v="150" actId="20577"/>
        <pc:sldMkLst>
          <pc:docMk/>
          <pc:sldMk cId="1478488146" sldId="304"/>
        </pc:sldMkLst>
        <pc:spChg chg="mod">
          <ac:chgData name="Howarth, Judy" userId="88019a05-5656-4d0d-a3d1-1931a654ed73" providerId="ADAL" clId="{8B50358A-E957-47EB-971B-8F54F380F7CE}" dt="2020-03-10T15:59:04.457" v="150" actId="20577"/>
          <ac:spMkLst>
            <pc:docMk/>
            <pc:sldMk cId="1478488146" sldId="304"/>
            <ac:spMk id="7" creationId="{00000000-0000-0000-0000-000000000000}"/>
          </ac:spMkLst>
        </pc:spChg>
      </pc:sldChg>
      <pc:sldChg chg="modSp">
        <pc:chgData name="Howarth, Judy" userId="88019a05-5656-4d0d-a3d1-1931a654ed73" providerId="ADAL" clId="{8B50358A-E957-47EB-971B-8F54F380F7CE}" dt="2020-03-10T15:59:19.505" v="154" actId="20577"/>
        <pc:sldMkLst>
          <pc:docMk/>
          <pc:sldMk cId="130651525" sldId="307"/>
        </pc:sldMkLst>
        <pc:spChg chg="mod">
          <ac:chgData name="Howarth, Judy" userId="88019a05-5656-4d0d-a3d1-1931a654ed73" providerId="ADAL" clId="{8B50358A-E957-47EB-971B-8F54F380F7CE}" dt="2020-03-10T15:59:19.505" v="154" actId="20577"/>
          <ac:spMkLst>
            <pc:docMk/>
            <pc:sldMk cId="130651525" sldId="307"/>
            <ac:spMk id="4" creationId="{00000000-0000-0000-0000-000000000000}"/>
          </ac:spMkLst>
        </pc:spChg>
      </pc:sldChg>
      <pc:sldChg chg="modSp">
        <pc:chgData name="Howarth, Judy" userId="88019a05-5656-4d0d-a3d1-1931a654ed73" providerId="ADAL" clId="{8B50358A-E957-47EB-971B-8F54F380F7CE}" dt="2020-03-10T15:59:24.609" v="158" actId="20577"/>
        <pc:sldMkLst>
          <pc:docMk/>
          <pc:sldMk cId="1380611736" sldId="308"/>
        </pc:sldMkLst>
        <pc:spChg chg="mod">
          <ac:chgData name="Howarth, Judy" userId="88019a05-5656-4d0d-a3d1-1931a654ed73" providerId="ADAL" clId="{8B50358A-E957-47EB-971B-8F54F380F7CE}" dt="2020-03-10T15:59:24.609" v="158" actId="20577"/>
          <ac:spMkLst>
            <pc:docMk/>
            <pc:sldMk cId="1380611736" sldId="308"/>
            <ac:spMk id="5" creationId="{00000000-0000-0000-0000-000000000000}"/>
          </ac:spMkLst>
        </pc:spChg>
      </pc:sldChg>
      <pc:sldChg chg="del">
        <pc:chgData name="Howarth, Judy" userId="88019a05-5656-4d0d-a3d1-1931a654ed73" providerId="ADAL" clId="{8B50358A-E957-47EB-971B-8F54F380F7CE}" dt="2020-03-10T15:56:43.844" v="79" actId="2696"/>
        <pc:sldMkLst>
          <pc:docMk/>
          <pc:sldMk cId="681192042" sldId="309"/>
        </pc:sldMkLst>
      </pc:sldChg>
      <pc:sldChg chg="del">
        <pc:chgData name="Howarth, Judy" userId="88019a05-5656-4d0d-a3d1-1931a654ed73" providerId="ADAL" clId="{8B50358A-E957-47EB-971B-8F54F380F7CE}" dt="2020-03-10T15:59:49.554" v="173" actId="2696"/>
        <pc:sldMkLst>
          <pc:docMk/>
          <pc:sldMk cId="820579147" sldId="310"/>
        </pc:sldMkLst>
      </pc:sldChg>
      <pc:sldChg chg="modSp">
        <pc:chgData name="Howarth, Judy" userId="88019a05-5656-4d0d-a3d1-1931a654ed73" providerId="ADAL" clId="{8B50358A-E957-47EB-971B-8F54F380F7CE}" dt="2020-03-10T15:58:00.728" v="112" actId="20577"/>
        <pc:sldMkLst>
          <pc:docMk/>
          <pc:sldMk cId="1094474590" sldId="311"/>
        </pc:sldMkLst>
        <pc:spChg chg="mod">
          <ac:chgData name="Howarth, Judy" userId="88019a05-5656-4d0d-a3d1-1931a654ed73" providerId="ADAL" clId="{8B50358A-E957-47EB-971B-8F54F380F7CE}" dt="2020-03-10T15:58:00.728" v="112" actId="20577"/>
          <ac:spMkLst>
            <pc:docMk/>
            <pc:sldMk cId="1094474590" sldId="311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194C1A8-DC4B-4329-AF88-FD913597DE85}" type="datetimeFigureOut">
              <a:rPr lang="en-US" smtClean="0"/>
              <a:t>9/23/2021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8073E54-D085-4E2E-B9A5-A53D7E5194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75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73E54-D085-4E2E-B9A5-A53D7E51940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907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er: Vers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"/>
          <p:cNvSpPr>
            <a:spLocks noGrp="1"/>
          </p:cNvSpPr>
          <p:nvPr>
            <p:ph type="title" hasCustomPrompt="1"/>
          </p:nvPr>
        </p:nvSpPr>
        <p:spPr>
          <a:xfrm>
            <a:off x="203200" y="365126"/>
            <a:ext cx="11785600" cy="1387475"/>
          </a:xfrm>
          <a:prstGeom prst="rect">
            <a:avLst/>
          </a:prstGeom>
        </p:spPr>
        <p:txBody>
          <a:bodyPr anchor="b"/>
          <a:lstStyle>
            <a:lvl1pPr>
              <a:defRPr sz="6200" b="0" i="0" baseline="0"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 dirty="0" smtClean="0"/>
              <a:t>Book Title</a:t>
            </a:r>
            <a:endParaRPr lang="en-US" dirty="0"/>
          </a:p>
        </p:txBody>
      </p:sp>
      <p:sp>
        <p:nvSpPr>
          <p:cNvPr id="25" name="Edition"/>
          <p:cNvSpPr>
            <a:spLocks noGrp="1"/>
          </p:cNvSpPr>
          <p:nvPr>
            <p:ph sz="quarter" idx="17" hasCustomPrompt="1"/>
          </p:nvPr>
        </p:nvSpPr>
        <p:spPr>
          <a:xfrm>
            <a:off x="203200" y="1752600"/>
            <a:ext cx="11785600" cy="609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900" b="1" i="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 smtClean="0"/>
              <a:t>Edition</a:t>
            </a:r>
            <a:endParaRPr lang="en-US" dirty="0"/>
          </a:p>
        </p:txBody>
      </p:sp>
      <p:sp>
        <p:nvSpPr>
          <p:cNvPr id="27" name="Author"/>
          <p:cNvSpPr>
            <a:spLocks noGrp="1"/>
          </p:cNvSpPr>
          <p:nvPr>
            <p:ph sz="quarter" idx="18" hasCustomPrompt="1"/>
          </p:nvPr>
        </p:nvSpPr>
        <p:spPr>
          <a:xfrm>
            <a:off x="203200" y="2362200"/>
            <a:ext cx="11785600" cy="685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0" i="0" baseline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 smtClean="0"/>
              <a:t>Authors</a:t>
            </a:r>
            <a:endParaRPr lang="en-US" dirty="0"/>
          </a:p>
        </p:txBody>
      </p:sp>
      <p:sp>
        <p:nvSpPr>
          <p:cNvPr id="29" name="CN"/>
          <p:cNvSpPr>
            <a:spLocks noGrp="1"/>
          </p:cNvSpPr>
          <p:nvPr>
            <p:ph sz="quarter" idx="19" hasCustomPrompt="1"/>
          </p:nvPr>
        </p:nvSpPr>
        <p:spPr>
          <a:xfrm>
            <a:off x="203200" y="3733800"/>
            <a:ext cx="11785600" cy="533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 i="0" baseline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 smtClean="0"/>
              <a:t>Chapter #</a:t>
            </a:r>
            <a:endParaRPr lang="en-US" dirty="0"/>
          </a:p>
        </p:txBody>
      </p:sp>
      <p:sp>
        <p:nvSpPr>
          <p:cNvPr id="31" name="CT"/>
          <p:cNvSpPr>
            <a:spLocks noGrp="1"/>
          </p:cNvSpPr>
          <p:nvPr>
            <p:ph sz="quarter" idx="20" hasCustomPrompt="1"/>
          </p:nvPr>
        </p:nvSpPr>
        <p:spPr>
          <a:xfrm>
            <a:off x="203200" y="4267200"/>
            <a:ext cx="11785600" cy="2438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Click to Edit Chapter Title</a:t>
            </a:r>
          </a:p>
        </p:txBody>
      </p:sp>
    </p:spTree>
    <p:extLst>
      <p:ext uri="{BB962C8B-B14F-4D97-AF65-F5344CB8AC3E}">
        <p14:creationId xmlns:p14="http://schemas.microsoft.com/office/powerpoint/2010/main" val="826372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Outline: Version 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77241"/>
            <a:ext cx="11379200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6" name="COB"/>
          <p:cNvSpPr>
            <a:spLocks noGrp="1"/>
          </p:cNvSpPr>
          <p:nvPr>
            <p:ph sz="quarter" idx="14" hasCustomPrompt="1"/>
          </p:nvPr>
        </p:nvSpPr>
        <p:spPr>
          <a:xfrm>
            <a:off x="406400" y="1752600"/>
            <a:ext cx="11379200" cy="4495800"/>
          </a:xfrm>
          <a:prstGeom prst="rect">
            <a:avLst/>
          </a:prstGeom>
        </p:spPr>
        <p:txBody>
          <a:bodyPr/>
          <a:lstStyle>
            <a:lvl1pPr marL="0" indent="0">
              <a:buFont typeface="+mj-lt"/>
              <a:buNone/>
              <a:tabLst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  <a:lvl2pPr marL="803275" indent="-282575">
              <a:tabLst/>
              <a:defRPr sz="2400" b="0" i="0" baseline="0">
                <a:latin typeface="Calibri" charset="0"/>
                <a:ea typeface="Calibri" charset="0"/>
                <a:cs typeface="Calibri" charset="0"/>
              </a:defRPr>
            </a:lvl2pPr>
            <a:lvl3pPr marL="803275" marR="0" indent="-2825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b="0" i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defRPr>
            </a:lvl3pPr>
          </a:lstStyle>
          <a:p>
            <a:pPr lvl="0"/>
            <a:r>
              <a:rPr lang="en-US" dirty="0"/>
              <a:t>This Is a Sample Outline with No Numbers and One-column</a:t>
            </a:r>
          </a:p>
          <a:p>
            <a:pPr lvl="1"/>
            <a:r>
              <a:rPr lang="en-US" dirty="0"/>
              <a:t>The H2 Level Does Not Have a Number</a:t>
            </a:r>
          </a:p>
          <a:p>
            <a:pPr lvl="2"/>
            <a:r>
              <a:rPr lang="en-US" dirty="0"/>
              <a:t>One of the Subheadings May Be a Special Feature  </a:t>
            </a:r>
          </a:p>
          <a:p>
            <a:pPr lvl="0"/>
            <a:r>
              <a:rPr lang="en-US" dirty="0"/>
              <a:t>This Outline Has Two Levels</a:t>
            </a:r>
          </a:p>
          <a:p>
            <a:pPr lvl="1"/>
            <a:r>
              <a:rPr lang="en-US" dirty="0"/>
              <a:t>Outline Items Usually Have No Ending Punctuation</a:t>
            </a:r>
          </a:p>
          <a:p>
            <a:pPr marL="803275" marR="0" lvl="2" indent="-2825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Special Feature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11-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340378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Outline: Version F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77241"/>
            <a:ext cx="11379200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6" name="COBNL"/>
          <p:cNvSpPr>
            <a:spLocks noGrp="1"/>
          </p:cNvSpPr>
          <p:nvPr>
            <p:ph sz="quarter" idx="14" hasCustomPrompt="1"/>
          </p:nvPr>
        </p:nvSpPr>
        <p:spPr>
          <a:xfrm>
            <a:off x="406400" y="1752600"/>
            <a:ext cx="11379200" cy="4419600"/>
          </a:xfrm>
          <a:prstGeom prst="rect">
            <a:avLst/>
          </a:prstGeom>
        </p:spPr>
        <p:txBody>
          <a:bodyPr numCol="2" spcCol="548640"/>
          <a:lstStyle>
            <a:lvl1pPr marL="803275" marR="0" indent="-8032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1.1	This Is a Sample Outline for Two-Column and Double-numbered</a:t>
            </a:r>
          </a:p>
          <a:p>
            <a:pPr lvl="0"/>
            <a:r>
              <a:rPr lang="en-US" dirty="0"/>
              <a:t>1.2	It is Two-column </a:t>
            </a:r>
          </a:p>
          <a:p>
            <a:pPr lvl="0"/>
            <a:r>
              <a:rPr lang="en-US" dirty="0"/>
              <a:t>1.3	This Outline Has No Sub-lists</a:t>
            </a:r>
          </a:p>
          <a:p>
            <a:pPr lvl="0"/>
            <a:r>
              <a:rPr lang="en-US" dirty="0"/>
              <a:t>1.4	This List Is Double-numbered</a:t>
            </a:r>
          </a:p>
          <a:p>
            <a:pPr lvl="0"/>
            <a:r>
              <a:rPr lang="en-US" dirty="0"/>
              <a:t>1.5	The Outline Slide Has a Footer</a:t>
            </a:r>
          </a:p>
          <a:p>
            <a:pPr lvl="0"/>
            <a:r>
              <a:rPr lang="en-US" dirty="0"/>
              <a:t>1.6	Outline Items Usually Have No Ending Punctuation</a:t>
            </a:r>
          </a:p>
          <a:p>
            <a:pPr marL="803275" marR="0" lvl="0" indent="-8032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1.7	Another Heading</a:t>
            </a:r>
          </a:p>
          <a:p>
            <a:pPr marL="803275" marR="0" lvl="0" indent="-8032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1.8	Another Heading</a:t>
            </a:r>
          </a:p>
          <a:p>
            <a:pPr marL="803275" marR="0" lvl="0" indent="-8032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1.10	Another Heading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11-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2051878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77241"/>
            <a:ext cx="11379200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6" name="COBNL1"/>
          <p:cNvSpPr>
            <a:spLocks noGrp="1"/>
          </p:cNvSpPr>
          <p:nvPr>
            <p:ph sz="quarter" idx="14" hasCustomPrompt="1"/>
          </p:nvPr>
        </p:nvSpPr>
        <p:spPr>
          <a:xfrm>
            <a:off x="406400" y="1752600"/>
            <a:ext cx="5384800" cy="4419600"/>
          </a:xfrm>
          <a:prstGeom prst="rect">
            <a:avLst/>
          </a:prstGeom>
        </p:spPr>
        <p:txBody>
          <a:bodyPr numCol="1" spcCol="54864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 smtClean="0"/>
              <a:t>This </a:t>
            </a:r>
            <a:r>
              <a:rPr lang="en-US" dirty="0"/>
              <a:t>Is a Sample Outline for Two-Column (2 Boxes) and Double-numbered</a:t>
            </a:r>
          </a:p>
          <a:p>
            <a:pPr lvl="0"/>
            <a:r>
              <a:rPr lang="en-US" dirty="0" smtClean="0"/>
              <a:t>It </a:t>
            </a:r>
            <a:r>
              <a:rPr lang="en-US" dirty="0"/>
              <a:t>is Two-column </a:t>
            </a:r>
          </a:p>
          <a:p>
            <a:pPr lvl="0"/>
            <a:r>
              <a:rPr lang="en-US" dirty="0" smtClean="0"/>
              <a:t>This </a:t>
            </a:r>
            <a:r>
              <a:rPr lang="en-US" dirty="0"/>
              <a:t>Outline Has No Sub-lists</a:t>
            </a:r>
          </a:p>
          <a:p>
            <a:pPr lvl="0"/>
            <a:r>
              <a:rPr lang="en-US" dirty="0" smtClean="0"/>
              <a:t>This </a:t>
            </a:r>
            <a:r>
              <a:rPr lang="en-US" dirty="0"/>
              <a:t>List Is Double-numbered</a:t>
            </a:r>
          </a:p>
        </p:txBody>
      </p:sp>
      <p:sp>
        <p:nvSpPr>
          <p:cNvPr id="7" name="COBNL2"/>
          <p:cNvSpPr>
            <a:spLocks noGrp="1"/>
          </p:cNvSpPr>
          <p:nvPr>
            <p:ph sz="quarter" idx="15" hasCustomPrompt="1"/>
          </p:nvPr>
        </p:nvSpPr>
        <p:spPr>
          <a:xfrm>
            <a:off x="6356349" y="1752600"/>
            <a:ext cx="5384800" cy="4419600"/>
          </a:xfrm>
          <a:prstGeom prst="rect">
            <a:avLst/>
          </a:prstGeom>
        </p:spPr>
        <p:txBody>
          <a:bodyPr numCol="1" spcCol="548640">
            <a:normAutofit/>
          </a:bodyPr>
          <a:lstStyle>
            <a:lvl1pPr marL="292608" marR="0" indent="-29260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 smtClean="0"/>
              <a:t>The Outline Slide Has a Footer</a:t>
            </a:r>
          </a:p>
          <a:p>
            <a:pPr lvl="0"/>
            <a:r>
              <a:rPr lang="en-US" dirty="0" smtClean="0"/>
              <a:t>Outline Items Usually Have No Ending Punctuation</a:t>
            </a:r>
          </a:p>
          <a:p>
            <a:pPr lvl="0"/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11-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410060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Outline: Version 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77241"/>
            <a:ext cx="11379200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06400" y="1752600"/>
            <a:ext cx="11379200" cy="441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/>
            </a:lvl1pPr>
            <a:lvl2pPr marL="457200" indent="-446088">
              <a:spcBef>
                <a:spcPts val="2000"/>
              </a:spcBef>
              <a:buFont typeface="+mj-lt"/>
              <a:buNone/>
              <a:tabLst/>
              <a:defRPr sz="2800">
                <a:solidFill>
                  <a:schemeClr val="accent2"/>
                </a:solidFill>
              </a:defRPr>
            </a:lvl2pPr>
            <a:lvl3pPr marL="688975" indent="-400050">
              <a:spcBef>
                <a:spcPts val="1000"/>
              </a:spcBef>
              <a:buClr>
                <a:schemeClr val="accent2"/>
              </a:buClr>
              <a:buFont typeface="+mj-lt"/>
              <a:buAutoNum type="arabicPeriod"/>
              <a:tabLst/>
              <a:defRPr sz="2800"/>
            </a:lvl3pPr>
            <a:lvl4pPr marL="1371600" indent="0">
              <a:buNone/>
              <a:defRPr sz="2800"/>
            </a:lvl4pPr>
            <a:lvl5pPr marL="1828800" indent="0">
              <a:buNone/>
              <a:defRPr sz="2800"/>
            </a:lvl5pPr>
          </a:lstStyle>
          <a:p>
            <a:pPr lvl="0"/>
            <a:r>
              <a:rPr lang="en-US" dirty="0"/>
              <a:t>This Is a Sample Outline with No Numbers</a:t>
            </a:r>
          </a:p>
          <a:p>
            <a:pPr lvl="1"/>
            <a:r>
              <a:rPr lang="en-US" dirty="0"/>
              <a:t>Learning Objective</a:t>
            </a:r>
          </a:p>
          <a:p>
            <a:pPr lvl="2"/>
            <a:r>
              <a:rPr lang="en-US" dirty="0"/>
              <a:t>Describe what racial &amp; ethnic group make up Latin America.</a:t>
            </a:r>
          </a:p>
          <a:p>
            <a:pPr lvl="2"/>
            <a:r>
              <a:rPr lang="en-US" dirty="0"/>
              <a:t>Explain Latin American agricultural systems.</a:t>
            </a:r>
          </a:p>
          <a:p>
            <a:pPr lvl="2"/>
            <a:r>
              <a:rPr lang="en-US" dirty="0"/>
              <a:t>Critically evaluate models of biodiversity conservation in the Latin American context.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11-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©2017 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95633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s: Vers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406400" y="743712"/>
            <a:ext cx="11379200" cy="99060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Learning Objectives</a:t>
            </a:r>
          </a:p>
        </p:txBody>
      </p:sp>
      <p:sp>
        <p:nvSpPr>
          <p:cNvPr id="9" name="LONL"/>
          <p:cNvSpPr>
            <a:spLocks noGrp="1"/>
          </p:cNvSpPr>
          <p:nvPr>
            <p:ph sz="quarter" idx="16" hasCustomPrompt="1"/>
          </p:nvPr>
        </p:nvSpPr>
        <p:spPr>
          <a:xfrm>
            <a:off x="406400" y="1752600"/>
            <a:ext cx="11379200" cy="4495800"/>
          </a:xfrm>
          <a:prstGeom prst="rect">
            <a:avLst/>
          </a:prstGeom>
        </p:spPr>
        <p:txBody>
          <a:bodyPr>
            <a:normAutofit/>
          </a:bodyPr>
          <a:lstStyle>
            <a:lvl1pPr marL="514350" indent="-514350">
              <a:buClr>
                <a:schemeClr val="accent2"/>
              </a:buClr>
              <a:buFont typeface="Arial" panose="020B0604020202020204" pitchFamily="34" charset="0"/>
              <a:buChar char="•"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  <a:lvl2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 dirty="0"/>
              <a:t>Explain the time value of money and why it is so important in the field of finance.</a:t>
            </a:r>
          </a:p>
          <a:p>
            <a:pPr lvl="0"/>
            <a:r>
              <a:rPr lang="en-US" dirty="0"/>
              <a:t>Explain the concept of future value, including the meaning of the terms principal, simple interest, and compound interest.</a:t>
            </a:r>
          </a:p>
          <a:p>
            <a:pPr lvl="0"/>
            <a:r>
              <a:rPr lang="en-US" dirty="0"/>
              <a:t>Explain the concept of present value, how it relates to future value, and is used to make business decisions.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31750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11-</a:t>
            </a:r>
            <a:fld id="{957104EA-F2AF-1046-9253-EE8D978719B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8823214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s: Vers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"/>
          <p:cNvSpPr>
            <a:spLocks noGrp="1"/>
          </p:cNvSpPr>
          <p:nvPr>
            <p:ph type="title" hasCustomPrompt="1"/>
          </p:nvPr>
        </p:nvSpPr>
        <p:spPr>
          <a:xfrm>
            <a:off x="406400" y="743712"/>
            <a:ext cx="11379200" cy="99060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Learning Objectives</a:t>
            </a:r>
          </a:p>
        </p:txBody>
      </p:sp>
      <p:sp>
        <p:nvSpPr>
          <p:cNvPr id="7" name="LOBL"/>
          <p:cNvSpPr>
            <a:spLocks noGrp="1"/>
          </p:cNvSpPr>
          <p:nvPr>
            <p:ph sz="quarter" idx="16" hasCustomPrompt="1"/>
          </p:nvPr>
        </p:nvSpPr>
        <p:spPr>
          <a:xfrm>
            <a:off x="406400" y="1752600"/>
            <a:ext cx="11379200" cy="4495800"/>
          </a:xfrm>
          <a:prstGeom prst="rect">
            <a:avLst/>
          </a:prstGeom>
        </p:spPr>
        <p:txBody>
          <a:bodyPr>
            <a:normAutofit/>
          </a:bodyPr>
          <a:lstStyle>
            <a:lvl1pPr marL="292608" indent="-292608">
              <a:buClr>
                <a:schemeClr val="accent2"/>
              </a:buClr>
              <a:buFont typeface="Arial" charset="0"/>
              <a:buChar char="•"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  <a:lvl2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 dirty="0"/>
              <a:t>Explain the time value of money and why it is so important in the field of finance.</a:t>
            </a:r>
          </a:p>
          <a:p>
            <a:pPr lvl="0"/>
            <a:r>
              <a:rPr lang="en-US" dirty="0"/>
              <a:t>Explain the concept of future value, including the meaning of the terms principal, simple interest, and compound interest.</a:t>
            </a:r>
          </a:p>
          <a:p>
            <a:pPr lvl="0"/>
            <a:r>
              <a:rPr lang="en-US" dirty="0"/>
              <a:t>Explain the concept of present value, how it relates to future value, and is used to make business decisions.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11-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817718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Check Question (1of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406400" y="762001"/>
            <a:ext cx="11379200" cy="99060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1.1 Periodicity Assumption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6" hasCustomPrompt="1"/>
          </p:nvPr>
        </p:nvSpPr>
        <p:spPr>
          <a:xfrm>
            <a:off x="406400" y="1752600"/>
            <a:ext cx="11379200" cy="4419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000"/>
              </a:spcBef>
              <a:buNone/>
              <a:defRPr sz="2800" baseline="0"/>
            </a:lvl1pPr>
            <a:lvl2pPr marL="809625" indent="-460375">
              <a:spcBef>
                <a:spcPts val="1000"/>
              </a:spcBef>
              <a:buClr>
                <a:schemeClr val="accent2"/>
              </a:buClr>
              <a:buFont typeface="+mj-lt"/>
              <a:buAutoNum type="alphaLcPeriod"/>
              <a:tabLst/>
              <a:defRPr sz="2800"/>
            </a:lvl2pPr>
            <a:lvl3pPr marL="914400" indent="0">
              <a:buNone/>
              <a:defRPr sz="2800"/>
            </a:lvl3pPr>
            <a:lvl4pPr marL="1371600" indent="0">
              <a:buNone/>
              <a:defRPr sz="2800"/>
            </a:lvl4pPr>
            <a:lvl5pPr marL="1828800" indent="0">
              <a:buNone/>
              <a:defRPr sz="2800"/>
            </a:lvl5pPr>
          </a:lstStyle>
          <a:p>
            <a:pPr lvl="0"/>
            <a:r>
              <a:rPr lang="en-US" dirty="0"/>
              <a:t>Which one of these statements about the accrual basis of accounting is false?</a:t>
            </a:r>
          </a:p>
          <a:p>
            <a:pPr lvl="1"/>
            <a:r>
              <a:rPr lang="en-US" dirty="0"/>
              <a:t>Companies record events that change their financial statements in the period in which events occur, even if cash was not exchanged.</a:t>
            </a:r>
          </a:p>
          <a:p>
            <a:pPr lvl="1"/>
            <a:r>
              <a:rPr lang="en-US" dirty="0"/>
              <a:t>Companies recognize revenue in the period in which the performance obligation is satisfied.</a:t>
            </a:r>
          </a:p>
          <a:p>
            <a:pPr lvl="1"/>
            <a:r>
              <a:rPr lang="en-US" dirty="0"/>
              <a:t>This basis is accord with generally accepted accounting principles.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11-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8124381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Check Question (2of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1.1 Periodicity Assumption</a:t>
            </a:r>
          </a:p>
        </p:txBody>
      </p:sp>
      <p:sp>
        <p:nvSpPr>
          <p:cNvPr id="12" name="Question"/>
          <p:cNvSpPr>
            <a:spLocks noGrp="1"/>
          </p:cNvSpPr>
          <p:nvPr>
            <p:ph sz="quarter" idx="15" hasCustomPrompt="1"/>
          </p:nvPr>
        </p:nvSpPr>
        <p:spPr>
          <a:xfrm>
            <a:off x="406400" y="1752600"/>
            <a:ext cx="11379200" cy="4419600"/>
          </a:xfrm>
          <a:prstGeom prst="rect">
            <a:avLst/>
          </a:prstGeom>
        </p:spPr>
        <p:txBody>
          <a:bodyPr/>
          <a:lstStyle>
            <a:lvl1pPr marL="12700" indent="0">
              <a:spcBef>
                <a:spcPts val="1000"/>
              </a:spcBef>
              <a:buNone/>
              <a:tabLst/>
              <a:defRPr sz="2800" b="0" i="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803275" indent="-450850">
              <a:spcBef>
                <a:spcPts val="1000"/>
              </a:spcBef>
              <a:buFont typeface="+mj-lt"/>
              <a:buNone/>
              <a:tabLst/>
              <a:defRPr sz="2800" b="0" i="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03275" indent="-790575">
              <a:buNone/>
              <a:tabLst/>
              <a:defRPr sz="2800" b="0" i="0">
                <a:latin typeface="Calibri" charset="0"/>
                <a:ea typeface="Calibri" charset="0"/>
                <a:cs typeface="Calibri" charset="0"/>
              </a:defRPr>
            </a:lvl3pPr>
          </a:lstStyle>
          <a:p>
            <a:pPr lvl="0"/>
            <a:r>
              <a:rPr lang="en-US" dirty="0"/>
              <a:t>Which one of these statements about the accrual basis of accounting is false?</a:t>
            </a:r>
          </a:p>
          <a:p>
            <a:pPr lvl="1"/>
            <a:r>
              <a:rPr lang="en-US" dirty="0"/>
              <a:t>a.	Companies record events that change their financial statements in the period in which events occur, even if cash was not exchanged.</a:t>
            </a:r>
          </a:p>
          <a:p>
            <a:pPr lvl="2"/>
            <a:r>
              <a:rPr lang="en-US" dirty="0"/>
              <a:t>✔️b.	Companies recognize revenue in the period in which the performance obligation is satisfied.</a:t>
            </a:r>
          </a:p>
          <a:p>
            <a:pPr lvl="1"/>
            <a:r>
              <a:rPr lang="en-US" dirty="0"/>
              <a:t>c.	This basis is accord with generally accepted accounting principles.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11-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8523935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Term: Vers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68351"/>
            <a:ext cx="11379200" cy="990599"/>
          </a:xfrm>
        </p:spPr>
        <p:txBody>
          <a:bodyPr/>
          <a:lstStyle/>
          <a:p>
            <a:r>
              <a:rPr lang="en-US"/>
              <a:t>Language</a:t>
            </a:r>
            <a:endParaRPr lang="en-US" dirty="0"/>
          </a:p>
        </p:txBody>
      </p:sp>
      <p:sp>
        <p:nvSpPr>
          <p:cNvPr id="7" name="Definition of Key Term"/>
          <p:cNvSpPr>
            <a:spLocks noGrp="1"/>
          </p:cNvSpPr>
          <p:nvPr>
            <p:ph sz="quarter" idx="15" hasCustomPrompt="1"/>
          </p:nvPr>
        </p:nvSpPr>
        <p:spPr>
          <a:xfrm>
            <a:off x="406400" y="1752600"/>
            <a:ext cx="11379200" cy="4114800"/>
          </a:xfrm>
          <a:prstGeom prst="rect">
            <a:avLst/>
          </a:prstGeom>
        </p:spPr>
        <p:txBody>
          <a:bodyPr/>
          <a:lstStyle>
            <a:lvl1pPr marL="292608" indent="-292608">
              <a:spcBef>
                <a:spcPts val="1000"/>
              </a:spcBef>
              <a:buFont typeface="Arial" charset="0"/>
              <a:buChar char="•"/>
              <a:defRPr sz="3000" b="0" i="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803275" indent="-450850">
              <a:spcBef>
                <a:spcPts val="1000"/>
              </a:spcBef>
              <a:buFont typeface="+mj-lt"/>
              <a:buAutoNum type="alphaLcPeriod"/>
              <a:tabLst/>
              <a:defRPr sz="2800" b="0" i="0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Form of communication using sounds and symbols combined according to specified rules</a:t>
            </a:r>
          </a:p>
        </p:txBody>
      </p:sp>
      <p:sp>
        <p:nvSpPr>
          <p:cNvPr id="9" name="Media LInk"/>
          <p:cNvSpPr>
            <a:spLocks noGrp="1"/>
          </p:cNvSpPr>
          <p:nvPr>
            <p:ph sz="quarter" idx="16" hasCustomPrompt="1"/>
          </p:nvPr>
        </p:nvSpPr>
        <p:spPr>
          <a:xfrm>
            <a:off x="406400" y="5867400"/>
            <a:ext cx="11379200" cy="6096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200" b="0" i="0" baseline="0">
                <a:latin typeface="Calibri" charset="0"/>
                <a:ea typeface="Calibri" charset="0"/>
                <a:cs typeface="Calibri" charset="0"/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Media link placeholder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11-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7006093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Term: Vers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914402"/>
            <a:ext cx="11379200" cy="9905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Anatomy and Physiology Defined</a:t>
            </a:r>
          </a:p>
        </p:txBody>
      </p:sp>
      <p:sp>
        <p:nvSpPr>
          <p:cNvPr id="7" name="Definition of Key Term"/>
          <p:cNvSpPr>
            <a:spLocks noGrp="1"/>
          </p:cNvSpPr>
          <p:nvPr>
            <p:ph sz="quarter" idx="15" hasCustomPrompt="1"/>
          </p:nvPr>
        </p:nvSpPr>
        <p:spPr>
          <a:xfrm>
            <a:off x="406400" y="1905000"/>
            <a:ext cx="11379200" cy="3962400"/>
          </a:xfrm>
          <a:prstGeom prst="rect">
            <a:avLst/>
          </a:prstGeom>
        </p:spPr>
        <p:txBody>
          <a:bodyPr/>
          <a:lstStyle>
            <a:lvl1pPr marL="292608" indent="-292608">
              <a:spcBef>
                <a:spcPts val="1000"/>
              </a:spcBef>
              <a:buClr>
                <a:schemeClr val="accent2"/>
              </a:buClr>
              <a:buFont typeface="Arial" charset="0"/>
              <a:buChar char="•"/>
              <a:defRPr sz="3000" b="0" i="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803275" indent="-450850">
              <a:spcBef>
                <a:spcPts val="1000"/>
              </a:spcBef>
              <a:buFont typeface="+mj-lt"/>
              <a:buAutoNum type="alphaLcPeriod"/>
              <a:tabLst/>
              <a:defRPr sz="2800" b="0" i="0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Anatomy is the science of structure and the relationships among structures.</a:t>
            </a:r>
          </a:p>
          <a:p>
            <a:pPr lvl="0"/>
            <a:r>
              <a:rPr lang="en-US" dirty="0"/>
              <a:t>Physiology is the science of body functions, that is, how the body parts work.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11-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662271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er: Vers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N"/>
          <p:cNvSpPr>
            <a:spLocks noGrp="1"/>
          </p:cNvSpPr>
          <p:nvPr>
            <p:ph sz="quarter" idx="19" hasCustomPrompt="1"/>
          </p:nvPr>
        </p:nvSpPr>
        <p:spPr>
          <a:xfrm>
            <a:off x="203200" y="228600"/>
            <a:ext cx="11785600" cy="533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 i="0" baseline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Chapter 1</a:t>
            </a:r>
          </a:p>
        </p:txBody>
      </p:sp>
      <p:sp>
        <p:nvSpPr>
          <p:cNvPr id="14" name="CT"/>
          <p:cNvSpPr>
            <a:spLocks noGrp="1"/>
          </p:cNvSpPr>
          <p:nvPr>
            <p:ph sz="quarter" idx="20" hasCustomPrompt="1"/>
          </p:nvPr>
        </p:nvSpPr>
        <p:spPr>
          <a:xfrm>
            <a:off x="203200" y="762000"/>
            <a:ext cx="11785600" cy="2286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Click to Edit Chapter Title</a:t>
            </a:r>
          </a:p>
        </p:txBody>
      </p:sp>
      <p:sp>
        <p:nvSpPr>
          <p:cNvPr id="8" name="Title "/>
          <p:cNvSpPr>
            <a:spLocks noGrp="1"/>
          </p:cNvSpPr>
          <p:nvPr>
            <p:ph type="title" hasCustomPrompt="1"/>
          </p:nvPr>
        </p:nvSpPr>
        <p:spPr>
          <a:xfrm>
            <a:off x="203200" y="3505200"/>
            <a:ext cx="11785600" cy="1524000"/>
          </a:xfrm>
          <a:prstGeom prst="rect">
            <a:avLst/>
          </a:prstGeom>
        </p:spPr>
        <p:txBody>
          <a:bodyPr anchor="b"/>
          <a:lstStyle>
            <a:lvl1pPr>
              <a:defRPr sz="6200" b="0" i="0" baseline="0"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 dirty="0"/>
              <a:t>Click to Edit Book Title</a:t>
            </a:r>
          </a:p>
        </p:txBody>
      </p:sp>
      <p:sp>
        <p:nvSpPr>
          <p:cNvPr id="15" name="Edition"/>
          <p:cNvSpPr>
            <a:spLocks noGrp="1"/>
          </p:cNvSpPr>
          <p:nvPr>
            <p:ph sz="quarter" idx="17" hasCustomPrompt="1"/>
          </p:nvPr>
        </p:nvSpPr>
        <p:spPr>
          <a:xfrm>
            <a:off x="203200" y="5029200"/>
            <a:ext cx="11785600" cy="762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900" b="1" i="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sz="2900" b="1" i="0" dirty="0">
                <a:latin typeface="Source Sans Pro" charset="0"/>
                <a:ea typeface="Source Sans Pro" charset="0"/>
                <a:cs typeface="Source Sans Pro" charset="0"/>
              </a:rPr>
              <a:t>Third Edition</a:t>
            </a:r>
            <a:endParaRPr lang="en-US" dirty="0"/>
          </a:p>
        </p:txBody>
      </p:sp>
      <p:sp>
        <p:nvSpPr>
          <p:cNvPr id="16" name="Author"/>
          <p:cNvSpPr>
            <a:spLocks noGrp="1"/>
          </p:cNvSpPr>
          <p:nvPr>
            <p:ph sz="quarter" idx="18" hasCustomPrompt="1"/>
          </p:nvPr>
        </p:nvSpPr>
        <p:spPr>
          <a:xfrm>
            <a:off x="203200" y="6096000"/>
            <a:ext cx="11785600" cy="533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0" i="0" baseline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b="0" i="0" dirty="0">
                <a:latin typeface="Source Sans Pro" charset="0"/>
                <a:ea typeface="Source Sans Pro" charset="0"/>
                <a:cs typeface="Source Sans Pro" charset="0"/>
              </a:rPr>
              <a:t>David Klein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2320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r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"/>
          <p:cNvSpPr>
            <a:spLocks noGrp="1"/>
          </p:cNvSpPr>
          <p:nvPr>
            <p:ph type="title" hasCustomPrompt="1"/>
          </p:nvPr>
        </p:nvSpPr>
        <p:spPr>
          <a:xfrm>
            <a:off x="406400" y="762001"/>
            <a:ext cx="11379200" cy="99060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Section or Topic Heading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06400" y="1752600"/>
            <a:ext cx="11379200" cy="3276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Figure caption"/>
          <p:cNvSpPr>
            <a:spLocks noGrp="1"/>
          </p:cNvSpPr>
          <p:nvPr>
            <p:ph sz="quarter" idx="15" hasCustomPrompt="1"/>
          </p:nvPr>
        </p:nvSpPr>
        <p:spPr>
          <a:xfrm>
            <a:off x="406400" y="5029200"/>
            <a:ext cx="11379200" cy="114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000"/>
              </a:spcBef>
              <a:buFont typeface="Arial" charset="0"/>
              <a:buNone/>
              <a:defRPr sz="2000" b="0" i="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803275" indent="-450850">
              <a:spcBef>
                <a:spcPts val="1000"/>
              </a:spcBef>
              <a:buFont typeface="+mj-lt"/>
              <a:buAutoNum type="alphaLcPeriod"/>
              <a:tabLst/>
              <a:defRPr sz="2800" b="0" i="0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sz="2000" dirty="0"/>
              <a:t>Figure 4.5 Figure title placeholder</a:t>
            </a:r>
          </a:p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11-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9771030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"/>
          <p:cNvSpPr>
            <a:spLocks noGrp="1"/>
          </p:cNvSpPr>
          <p:nvPr>
            <p:ph type="title" hasCustomPrompt="1"/>
          </p:nvPr>
        </p:nvSpPr>
        <p:spPr>
          <a:xfrm>
            <a:off x="406400" y="762001"/>
            <a:ext cx="11379200" cy="99060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Section or Topic Heading</a:t>
            </a:r>
          </a:p>
        </p:txBody>
      </p:sp>
      <p:sp>
        <p:nvSpPr>
          <p:cNvPr id="6" name="Content Placeholder"/>
          <p:cNvSpPr>
            <a:spLocks noGrp="1"/>
          </p:cNvSpPr>
          <p:nvPr>
            <p:ph sz="quarter" idx="16"/>
          </p:nvPr>
        </p:nvSpPr>
        <p:spPr>
          <a:xfrm>
            <a:off x="406400" y="1752600"/>
            <a:ext cx="11379200" cy="4603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11-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2539791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"/>
          <p:cNvSpPr>
            <a:spLocks noGrp="1"/>
          </p:cNvSpPr>
          <p:nvPr>
            <p:ph type="title" hasCustomPrompt="1"/>
          </p:nvPr>
        </p:nvSpPr>
        <p:spPr>
          <a:xfrm>
            <a:off x="406400" y="762001"/>
            <a:ext cx="11379200" cy="99060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Section or Topic Heading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sz="quarter" idx="16"/>
          </p:nvPr>
        </p:nvSpPr>
        <p:spPr>
          <a:xfrm>
            <a:off x="406400" y="1752600"/>
            <a:ext cx="5486400" cy="4603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7"/>
          </p:nvPr>
        </p:nvSpPr>
        <p:spPr>
          <a:xfrm>
            <a:off x="6299200" y="1752600"/>
            <a:ext cx="5486400" cy="4603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11-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2647604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"/>
          <p:cNvSpPr>
            <a:spLocks noGrp="1"/>
          </p:cNvSpPr>
          <p:nvPr>
            <p:ph type="title" hasCustomPrompt="1"/>
          </p:nvPr>
        </p:nvSpPr>
        <p:spPr>
          <a:xfrm>
            <a:off x="406400" y="762001"/>
            <a:ext cx="11379200" cy="99060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Section or Topic Heading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sz="quarter" idx="16"/>
          </p:nvPr>
        </p:nvSpPr>
        <p:spPr>
          <a:xfrm>
            <a:off x="406400" y="1752600"/>
            <a:ext cx="5486400" cy="2819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7"/>
          </p:nvPr>
        </p:nvSpPr>
        <p:spPr>
          <a:xfrm>
            <a:off x="6299200" y="1752600"/>
            <a:ext cx="5486400" cy="2819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8"/>
          </p:nvPr>
        </p:nvSpPr>
        <p:spPr>
          <a:xfrm>
            <a:off x="3048000" y="4724401"/>
            <a:ext cx="6096000" cy="1489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11-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6132984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: Vers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5350051"/>
            <a:ext cx="11379200" cy="309975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sz="2000" dirty="0"/>
              <a:t>Figure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820739"/>
            <a:ext cx="11379200" cy="44529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406400" y="5780676"/>
            <a:ext cx="11379200" cy="467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sz="2000" dirty="0"/>
              <a:t>Figure 4.5 Figure title placeholder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3175000" cy="365125"/>
          </a:xfrm>
        </p:spPr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11-</a:t>
            </a:r>
            <a:fld id="{42181430-7FCB-BA4C-90CE-EB7ACCC9EC5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2667376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: Vers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06400" y="5920581"/>
            <a:ext cx="11379200" cy="435770"/>
          </a:xfrm>
          <a:prstGeom prst="rect">
            <a:avLst/>
          </a:prstGeom>
        </p:spPr>
        <p:txBody>
          <a:bodyPr/>
          <a:lstStyle>
            <a:lvl1pPr algn="ctr"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Image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820738"/>
            <a:ext cx="11379200" cy="4970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3175000" cy="365125"/>
          </a:xfrm>
        </p:spPr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11-</a:t>
            </a:r>
            <a:fld id="{42181430-7FCB-BA4C-90CE-EB7ACCC9EC5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Outline: Vers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3699" y="777241"/>
            <a:ext cx="11391901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13" name="COBBL"/>
          <p:cNvSpPr>
            <a:spLocks noGrp="1"/>
          </p:cNvSpPr>
          <p:nvPr>
            <p:ph sz="quarter" idx="10" hasCustomPrompt="1"/>
          </p:nvPr>
        </p:nvSpPr>
        <p:spPr>
          <a:xfrm>
            <a:off x="406400" y="1752600"/>
            <a:ext cx="11379200" cy="4495800"/>
          </a:xfrm>
          <a:prstGeom prst="rect">
            <a:avLst/>
          </a:prstGeom>
        </p:spPr>
        <p:txBody>
          <a:bodyPr/>
          <a:lstStyle>
            <a:lvl1pPr marL="295275" indent="-295275">
              <a:buClr>
                <a:schemeClr val="accent2"/>
              </a:buClr>
              <a:tabLst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  <a:lvl2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 dirty="0"/>
              <a:t>This Is a Sample Outline for One-Column</a:t>
            </a:r>
          </a:p>
          <a:p>
            <a:pPr lvl="0"/>
            <a:r>
              <a:rPr lang="en-US" dirty="0"/>
              <a:t>It Is One-Column Only</a:t>
            </a:r>
          </a:p>
          <a:p>
            <a:pPr lvl="0"/>
            <a:r>
              <a:rPr lang="en-US" dirty="0"/>
              <a:t>This Outline Has H1 Headings Only</a:t>
            </a:r>
          </a:p>
          <a:p>
            <a:pPr lvl="0"/>
            <a:r>
              <a:rPr lang="en-US" dirty="0"/>
              <a:t>The Headings Are in Title Case, Matching the </a:t>
            </a:r>
            <a:r>
              <a:rPr lang="en-US" dirty="0" err="1"/>
              <a:t>eText</a:t>
            </a:r>
            <a:r>
              <a:rPr lang="en-US" dirty="0"/>
              <a:t>; This Can Vary by Title</a:t>
            </a:r>
          </a:p>
          <a:p>
            <a:pPr lvl="0"/>
            <a:r>
              <a:rPr lang="en-US" dirty="0"/>
              <a:t>This List Is Bulleted</a:t>
            </a:r>
          </a:p>
          <a:p>
            <a:pPr lvl="0"/>
            <a:r>
              <a:rPr lang="en-US" dirty="0"/>
              <a:t>The Outline Slide Has a Footer</a:t>
            </a:r>
          </a:p>
          <a:p>
            <a:pPr lvl="0"/>
            <a:r>
              <a:rPr lang="en-US" dirty="0"/>
              <a:t>Outline Items Usually Have No Ending Punctuation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11-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86693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Outline: Vers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77241"/>
            <a:ext cx="11379200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6" name="COBBL 2-col"/>
          <p:cNvSpPr>
            <a:spLocks noGrp="1"/>
          </p:cNvSpPr>
          <p:nvPr>
            <p:ph sz="quarter" idx="12" hasCustomPrompt="1"/>
          </p:nvPr>
        </p:nvSpPr>
        <p:spPr>
          <a:xfrm>
            <a:off x="406400" y="1752600"/>
            <a:ext cx="11379200" cy="4603750"/>
          </a:xfrm>
          <a:prstGeom prst="rect">
            <a:avLst/>
          </a:prstGeom>
        </p:spPr>
        <p:txBody>
          <a:bodyPr numCol="2" spcCol="548640"/>
          <a:lstStyle>
            <a:lvl1pPr marL="292608" marR="0" indent="-29260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  <a:lvl2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 dirty="0"/>
              <a:t>This Is a Sample Outline For Two-Column</a:t>
            </a:r>
          </a:p>
          <a:p>
            <a:pPr lvl="0"/>
            <a:r>
              <a:rPr lang="en-US" dirty="0"/>
              <a:t>This Outline Has No Sub-lists</a:t>
            </a:r>
          </a:p>
          <a:p>
            <a:pPr lvl="0"/>
            <a:r>
              <a:rPr lang="en-US" dirty="0"/>
              <a:t>This List Is Bulleted</a:t>
            </a:r>
          </a:p>
          <a:p>
            <a:pPr lvl="0"/>
            <a:r>
              <a:rPr lang="en-US" dirty="0"/>
              <a:t>The Outline Slide Has A Footer</a:t>
            </a:r>
          </a:p>
          <a:p>
            <a:pPr lvl="0"/>
            <a:r>
              <a:rPr lang="en-US" dirty="0"/>
              <a:t>Outline Items Usually Have No Ending Punctuation</a:t>
            </a:r>
          </a:p>
          <a:p>
            <a:pPr lvl="0"/>
            <a:r>
              <a:rPr lang="en-US" dirty="0"/>
              <a:t>This is Another Heading</a:t>
            </a:r>
          </a:p>
          <a:p>
            <a:pPr lvl="0"/>
            <a:r>
              <a:rPr lang="en-US" dirty="0"/>
              <a:t>This is Another Heading</a:t>
            </a:r>
          </a:p>
          <a:p>
            <a:pPr marL="292608" marR="0" lvl="0" indent="-29260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This is Another Heading</a:t>
            </a:r>
          </a:p>
          <a:p>
            <a:pPr marL="292608" marR="0" lvl="0" indent="-29260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This is Another Heading</a:t>
            </a:r>
          </a:p>
          <a:p>
            <a:pPr marL="292608" marR="0" lvl="0" indent="-29260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This is Another Heading</a:t>
            </a:r>
          </a:p>
          <a:p>
            <a:pPr marL="292608" marR="0" lvl="0" indent="-29260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This is Another Heading</a:t>
            </a:r>
          </a:p>
          <a:p>
            <a:pPr marL="292608" marR="0" lvl="0" indent="-29260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This is Another Heading</a:t>
            </a:r>
          </a:p>
          <a:p>
            <a:pPr marL="292608" marR="0" lvl="0" indent="-29260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This is Another Heading</a:t>
            </a:r>
          </a:p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11-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993600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Outline: Version C1 (single#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77241"/>
            <a:ext cx="11379200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6" name="COBNL"/>
          <p:cNvSpPr>
            <a:spLocks noGrp="1"/>
          </p:cNvSpPr>
          <p:nvPr>
            <p:ph sz="quarter" idx="12" hasCustomPrompt="1"/>
          </p:nvPr>
        </p:nvSpPr>
        <p:spPr>
          <a:xfrm>
            <a:off x="406400" y="1752600"/>
            <a:ext cx="11379200" cy="449580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accent2"/>
              </a:buClr>
              <a:buFont typeface="+mj-lt"/>
              <a:buAutoNum type="arabicPeriod"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  <a:lvl2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 dirty="0"/>
              <a:t>This Is a Sample Outline for One-Column</a:t>
            </a:r>
          </a:p>
          <a:p>
            <a:pPr lvl="0"/>
            <a:r>
              <a:rPr lang="en-US" dirty="0"/>
              <a:t>It Is One-Column Only</a:t>
            </a:r>
          </a:p>
          <a:p>
            <a:pPr lvl="0"/>
            <a:r>
              <a:rPr lang="en-US" dirty="0"/>
              <a:t>This Outline Has H1 Headings Only</a:t>
            </a:r>
          </a:p>
          <a:p>
            <a:pPr lvl="0"/>
            <a:r>
              <a:rPr lang="en-US" dirty="0"/>
              <a:t>The Headings Are in Title Case, Matching the </a:t>
            </a:r>
            <a:r>
              <a:rPr lang="en-US" dirty="0" err="1"/>
              <a:t>eText</a:t>
            </a:r>
            <a:r>
              <a:rPr lang="en-US" dirty="0"/>
              <a:t>; This Can Vary by Title</a:t>
            </a:r>
          </a:p>
          <a:p>
            <a:pPr lvl="0"/>
            <a:r>
              <a:rPr lang="en-US" dirty="0"/>
              <a:t>This List Is Numbered</a:t>
            </a:r>
          </a:p>
          <a:p>
            <a:pPr lvl="0"/>
            <a:r>
              <a:rPr lang="en-US" dirty="0"/>
              <a:t>The Outline Slide Has a Footer</a:t>
            </a:r>
          </a:p>
          <a:p>
            <a:pPr lvl="0"/>
            <a:r>
              <a:rPr lang="en-US" dirty="0"/>
              <a:t>Outline Items Usually Have No Ending Punctuation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11-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786427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Outline: Version C2 (double#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77241"/>
            <a:ext cx="11379200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10" name="COBNL"/>
          <p:cNvSpPr>
            <a:spLocks noGrp="1"/>
          </p:cNvSpPr>
          <p:nvPr>
            <p:ph sz="quarter" idx="14" hasCustomPrompt="1"/>
          </p:nvPr>
        </p:nvSpPr>
        <p:spPr>
          <a:xfrm>
            <a:off x="406400" y="1752600"/>
            <a:ext cx="11379200" cy="4114800"/>
          </a:xfrm>
          <a:prstGeom prst="rect">
            <a:avLst/>
          </a:prstGeom>
        </p:spPr>
        <p:txBody>
          <a:bodyPr/>
          <a:lstStyle>
            <a:lvl1pPr marL="803275" indent="-803275">
              <a:buNone/>
              <a:tabLst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1.1	This Is a Sample Outline for One-Column and Double-numbered</a:t>
            </a:r>
          </a:p>
          <a:p>
            <a:pPr lvl="0"/>
            <a:r>
              <a:rPr lang="en-US" dirty="0"/>
              <a:t>1.2	It is One-column Only</a:t>
            </a:r>
          </a:p>
          <a:p>
            <a:pPr lvl="0"/>
            <a:r>
              <a:rPr lang="en-US" dirty="0"/>
              <a:t>1.3	This Outline Has No Sub-lists</a:t>
            </a:r>
          </a:p>
          <a:p>
            <a:pPr lvl="0"/>
            <a:r>
              <a:rPr lang="en-US" dirty="0"/>
              <a:t>1.4	This List Is Double-numbered</a:t>
            </a:r>
          </a:p>
          <a:p>
            <a:pPr lvl="0"/>
            <a:r>
              <a:rPr lang="en-US" dirty="0"/>
              <a:t>1.5	The Outline Slide Has a Footer</a:t>
            </a:r>
          </a:p>
          <a:p>
            <a:pPr lvl="0"/>
            <a:r>
              <a:rPr lang="en-US" dirty="0"/>
              <a:t>10.6	Outline Items Usually Have No Ending Punctuation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11-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123572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77241"/>
            <a:ext cx="11379200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8" name="COBBL"/>
          <p:cNvSpPr>
            <a:spLocks noGrp="1"/>
          </p:cNvSpPr>
          <p:nvPr>
            <p:ph sz="quarter" idx="12" hasCustomPrompt="1"/>
          </p:nvPr>
        </p:nvSpPr>
        <p:spPr>
          <a:xfrm>
            <a:off x="406400" y="1752600"/>
            <a:ext cx="11379200" cy="4495800"/>
          </a:xfrm>
          <a:prstGeom prst="rect">
            <a:avLst/>
          </a:prstGeom>
        </p:spPr>
        <p:txBody>
          <a:bodyPr>
            <a:normAutofit/>
          </a:bodyPr>
          <a:lstStyle>
            <a:lvl1pPr marL="292608" marR="0" indent="-29260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  <a:lvl2pPr marL="621792" marR="0" indent="-32004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Courier New" charset="0"/>
              <a:buChar char="o"/>
              <a:tabLst/>
              <a:defRPr sz="2400" b="0" i="0" baseline="0">
                <a:latin typeface="Calibri" charset="0"/>
                <a:ea typeface="Calibri" charset="0"/>
                <a:cs typeface="Calibri" charset="0"/>
              </a:defRPr>
            </a:lvl2pPr>
            <a:lvl3pPr>
              <a:defRPr sz="20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 dirty="0"/>
              <a:t>This Is a Sample Outline for 1-Column </a:t>
            </a:r>
          </a:p>
          <a:p>
            <a:pPr lvl="1"/>
            <a:r>
              <a:rPr lang="en-US" dirty="0"/>
              <a:t>It Has </a:t>
            </a:r>
            <a:r>
              <a:rPr lang="en-US" dirty="0" smtClean="0"/>
              <a:t>H2s</a:t>
            </a:r>
          </a:p>
          <a:p>
            <a:pPr lvl="0"/>
            <a:r>
              <a:rPr lang="en-US" dirty="0" smtClean="0"/>
              <a:t>It </a:t>
            </a:r>
            <a:r>
              <a:rPr lang="en-US" dirty="0"/>
              <a:t>Is One-column Only</a:t>
            </a:r>
          </a:p>
          <a:p>
            <a:pPr lvl="1"/>
            <a:r>
              <a:rPr lang="en-US" dirty="0"/>
              <a:t>It Will Probably Not Have </a:t>
            </a:r>
            <a:r>
              <a:rPr lang="en-US" dirty="0" smtClean="0"/>
              <a:t>Art</a:t>
            </a:r>
          </a:p>
          <a:p>
            <a:pPr lvl="0"/>
            <a:r>
              <a:rPr lang="en-US" dirty="0" smtClean="0"/>
              <a:t>This </a:t>
            </a:r>
            <a:r>
              <a:rPr lang="en-US" dirty="0"/>
              <a:t>Is a Bulleted List</a:t>
            </a:r>
          </a:p>
          <a:p>
            <a:pPr lvl="1"/>
            <a:r>
              <a:rPr lang="en-US" dirty="0"/>
              <a:t>Make Sure That Any Links Included Here, for Any Reason, Have Descriptive Hyperlinks</a:t>
            </a:r>
          </a:p>
          <a:p>
            <a:pPr lvl="0"/>
            <a:r>
              <a:rPr lang="en-US" dirty="0"/>
              <a:t>Outline Items Usually Have No Ending Punctuation</a:t>
            </a:r>
          </a:p>
          <a:p>
            <a:pPr lvl="1"/>
            <a:r>
              <a:rPr lang="en-US" dirty="0"/>
              <a:t>There is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11-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837909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Outline: Version E1 (single#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77241"/>
            <a:ext cx="11379200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6" name="COBNL"/>
          <p:cNvSpPr>
            <a:spLocks noGrp="1"/>
          </p:cNvSpPr>
          <p:nvPr>
            <p:ph sz="quarter" idx="14" hasCustomPrompt="1"/>
          </p:nvPr>
        </p:nvSpPr>
        <p:spPr>
          <a:xfrm>
            <a:off x="406400" y="1752600"/>
            <a:ext cx="11379200" cy="4419600"/>
          </a:xfrm>
          <a:prstGeom prst="rect">
            <a:avLst/>
          </a:prstGeom>
        </p:spPr>
        <p:txBody>
          <a:bodyPr/>
          <a:lstStyle>
            <a:lvl1pPr marL="465138" indent="-465138">
              <a:buClr>
                <a:schemeClr val="accent2"/>
              </a:buClr>
              <a:buFont typeface="+mj-lt"/>
              <a:buAutoNum type="arabicPeriod"/>
              <a:tabLst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  <a:lvl2pPr marL="803275" indent="-282575">
              <a:buClr>
                <a:schemeClr val="accent2"/>
              </a:buClr>
              <a:tabLst/>
              <a:defRPr sz="2400" b="0" i="0" baseline="0">
                <a:latin typeface="Calibri" charset="0"/>
                <a:ea typeface="Calibri" charset="0"/>
                <a:cs typeface="Calibri" charset="0"/>
              </a:defRPr>
            </a:lvl2pPr>
            <a:lvl3pPr marL="803275" marR="0" indent="-2825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b="0" i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defRPr>
            </a:lvl3pPr>
          </a:lstStyle>
          <a:p>
            <a:pPr lvl="0"/>
            <a:r>
              <a:rPr lang="en-US" dirty="0"/>
              <a:t>This Is a Sample Outline for One-Column and single number</a:t>
            </a:r>
          </a:p>
          <a:p>
            <a:pPr lvl="1"/>
            <a:r>
              <a:rPr lang="en-US" dirty="0"/>
              <a:t>The H2 Level Does Not Have a Number</a:t>
            </a:r>
          </a:p>
          <a:p>
            <a:pPr lvl="2"/>
            <a:r>
              <a:rPr lang="en-US" dirty="0"/>
              <a:t>One of the Subheadings May Be a Special Feature  </a:t>
            </a:r>
          </a:p>
          <a:p>
            <a:pPr lvl="0"/>
            <a:r>
              <a:rPr lang="en-US" dirty="0"/>
              <a:t>This Outline Has Two Levels</a:t>
            </a:r>
          </a:p>
          <a:p>
            <a:pPr lvl="1"/>
            <a:r>
              <a:rPr lang="en-US" dirty="0"/>
              <a:t>Outline Items Usually Have No Ending Punctuation</a:t>
            </a:r>
          </a:p>
          <a:p>
            <a:pPr marL="803275" marR="0" lvl="2" indent="-2825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Special Feature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11-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263432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Outline: Version E2 (double#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77241"/>
            <a:ext cx="11379200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6" name="COBNL"/>
          <p:cNvSpPr>
            <a:spLocks noGrp="1"/>
          </p:cNvSpPr>
          <p:nvPr>
            <p:ph sz="quarter" idx="14" hasCustomPrompt="1"/>
          </p:nvPr>
        </p:nvSpPr>
        <p:spPr>
          <a:xfrm>
            <a:off x="406400" y="1752600"/>
            <a:ext cx="11379200" cy="4343400"/>
          </a:xfrm>
          <a:prstGeom prst="rect">
            <a:avLst/>
          </a:prstGeom>
        </p:spPr>
        <p:txBody>
          <a:bodyPr/>
          <a:lstStyle>
            <a:lvl1pPr marL="803275" indent="-803275">
              <a:buNone/>
              <a:tabLst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  <a:lvl2pPr marL="1143000" indent="-292608">
              <a:buClr>
                <a:schemeClr val="accent2"/>
              </a:buClr>
              <a:defRPr sz="2400" b="0" i="0" baseline="0">
                <a:latin typeface="Calibri" charset="0"/>
                <a:ea typeface="Calibri" charset="0"/>
                <a:cs typeface="Calibri" charset="0"/>
              </a:defRPr>
            </a:lvl2pPr>
            <a:lvl3pPr marL="1143000" marR="0" indent="-29260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b="0" i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defRPr>
            </a:lvl3pPr>
          </a:lstStyle>
          <a:p>
            <a:pPr lvl="0"/>
            <a:r>
              <a:rPr lang="en-US" dirty="0"/>
              <a:t>1.1	This Is a Sample Outline for One-Column and Double-numbered</a:t>
            </a:r>
          </a:p>
          <a:p>
            <a:pPr lvl="1"/>
            <a:r>
              <a:rPr lang="en-US" dirty="0"/>
              <a:t>The H2 Level Does Not Have a Number</a:t>
            </a:r>
          </a:p>
          <a:p>
            <a:pPr lvl="2"/>
            <a:r>
              <a:rPr lang="en-US" dirty="0"/>
              <a:t>One of the Subheadings May Be a Special Feature </a:t>
            </a:r>
          </a:p>
          <a:p>
            <a:pPr lvl="0"/>
            <a:r>
              <a:rPr lang="en-US" dirty="0"/>
              <a:t>10.2	This Outline Has Two Levels</a:t>
            </a:r>
          </a:p>
          <a:p>
            <a:pPr lvl="1"/>
            <a:r>
              <a:rPr lang="en-US" dirty="0"/>
              <a:t>Outline Items Usually Have No Ending Punctuation</a:t>
            </a:r>
          </a:p>
          <a:p>
            <a:pPr lvl="2"/>
            <a:r>
              <a:rPr lang="en-US" dirty="0"/>
              <a:t>Special Feature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11-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0426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23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048000"/>
            <a:ext cx="121920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93880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1100" kern="1200">
          <a:solidFill>
            <a:schemeClr val="tx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393699" y="777242"/>
            <a:ext cx="11391901" cy="9753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3175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11-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/>
                </a:solidFill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611586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42" r:id="rId2"/>
    <p:sldLayoutId id="2147483956" r:id="rId3"/>
    <p:sldLayoutId id="2147483955" r:id="rId4"/>
    <p:sldLayoutId id="2147483957" r:id="rId5"/>
    <p:sldLayoutId id="2147483959" r:id="rId6"/>
    <p:sldLayoutId id="2147483958" r:id="rId7"/>
    <p:sldLayoutId id="2147483960" r:id="rId8"/>
    <p:sldLayoutId id="2147483961" r:id="rId9"/>
    <p:sldLayoutId id="2147483962" r:id="rId10"/>
    <p:sldLayoutId id="214748396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6400" y="743714"/>
            <a:ext cx="11379200" cy="9905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3175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11-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/>
                </a:solidFill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811935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64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Calibri" charset="0"/>
          <a:ea typeface="Calibri" charset="0"/>
          <a:cs typeface="Calibri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8272" y="762002"/>
            <a:ext cx="11387328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3175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11-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/>
                </a:solidFill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332194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7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6400" y="762001"/>
            <a:ext cx="11379200" cy="9905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3175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11-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/>
                </a:solidFill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616953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70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2016" y="762001"/>
            <a:ext cx="11379200" cy="9905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3175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11-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/>
                </a:solidFill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30262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4" r:id="rId3"/>
    <p:sldLayoutId id="2147483975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0080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31729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11-</a:t>
            </a:r>
            <a:fld id="{42181430-7FCB-BA4C-90CE-EB7ACCC9EC5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16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9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600" b="0" i="0" kern="1200">
          <a:solidFill>
            <a:schemeClr val="tx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Analysis and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 smtClean="0"/>
              <a:t>Eighth Edition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/>
              <a:t>Alan Dennis, Barbara Wixom, Roberta </a:t>
            </a:r>
            <a:r>
              <a:rPr lang="en-US"/>
              <a:t>M</a:t>
            </a:r>
            <a:r>
              <a:rPr lang="en-US" smtClean="0"/>
              <a:t>. Roth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/>
              <a:t>Moving into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503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smtClean="0"/>
              <a:t>Writing programs is a fun, creative activity</a:t>
            </a:r>
          </a:p>
          <a:p>
            <a:r>
              <a:rPr lang="en-US" smtClean="0"/>
              <a:t>Testing and documentation are not fun</a:t>
            </a:r>
          </a:p>
          <a:p>
            <a:r>
              <a:rPr lang="en-US" smtClean="0"/>
              <a:t>Testing helps ensure that the system performs as outlined in the specifications</a:t>
            </a:r>
          </a:p>
          <a:p>
            <a:r>
              <a:rPr lang="en-US" smtClean="0"/>
              <a:t>It is dangerous to test early modules without an overall testing plan</a:t>
            </a:r>
          </a:p>
          <a:p>
            <a:r>
              <a:rPr lang="en-US" smtClean="0"/>
              <a:t>It may be difficult to reproduce sequence of events causing an error</a:t>
            </a:r>
          </a:p>
          <a:p>
            <a:r>
              <a:rPr lang="en-US" smtClean="0"/>
              <a:t>Testing must be done systematically and results documented carefully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11-</a:t>
            </a:r>
            <a:fld id="{67B19427-F580-D146-B60E-4CADEE75497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07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Planning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Testing starts with the tester’s developing a </a:t>
            </a:r>
            <a:r>
              <a:rPr lang="en-US" b="1" i="1" dirty="0"/>
              <a:t>test plan </a:t>
            </a:r>
            <a:r>
              <a:rPr lang="en-US" dirty="0"/>
              <a:t>that defines a series of tests that will </a:t>
            </a:r>
            <a:r>
              <a:rPr lang="en-US" dirty="0" smtClean="0"/>
              <a:t>be conducted</a:t>
            </a:r>
          </a:p>
          <a:p>
            <a:r>
              <a:rPr lang="en-US" dirty="0"/>
              <a:t>Today, automated testing tools enable comprehensive testing of all relevant test </a:t>
            </a:r>
            <a:r>
              <a:rPr lang="en-US" dirty="0" smtClean="0"/>
              <a:t>conditions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11-</a:t>
            </a:r>
            <a:fld id="{67B19427-F580-D146-B60E-4CADEE75497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  <p:pic>
        <p:nvPicPr>
          <p:cNvPr id="8" name="Content Placeholder 5" descr="Chart presenting a typical test plan form to be filled in by a user."/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7338411" y="1752600"/>
            <a:ext cx="3420678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377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 of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Stub testing</a:t>
            </a:r>
          </a:p>
          <a:p>
            <a:pPr lvl="1"/>
            <a:r>
              <a:rPr lang="en-US" dirty="0"/>
              <a:t>Tests control structures before all modules are written</a:t>
            </a:r>
          </a:p>
          <a:p>
            <a:r>
              <a:rPr lang="en-US" dirty="0"/>
              <a:t>Unit testing</a:t>
            </a:r>
          </a:p>
          <a:p>
            <a:pPr lvl="1"/>
            <a:r>
              <a:rPr lang="en-US" dirty="0"/>
              <a:t>Tests each module – Does it performs its function?</a:t>
            </a:r>
          </a:p>
          <a:p>
            <a:r>
              <a:rPr lang="en-US" dirty="0"/>
              <a:t>Integration testing</a:t>
            </a:r>
          </a:p>
          <a:p>
            <a:pPr lvl="1"/>
            <a:r>
              <a:rPr lang="en-US" dirty="0"/>
              <a:t>Tests the interaction of modules - do they work together?</a:t>
            </a:r>
          </a:p>
          <a:p>
            <a:r>
              <a:rPr lang="en-US" dirty="0"/>
              <a:t>System testing</a:t>
            </a:r>
          </a:p>
          <a:p>
            <a:pPr lvl="1"/>
            <a:r>
              <a:rPr lang="en-US" dirty="0"/>
              <a:t>Tests to assure that the software works well as part of the overall system</a:t>
            </a:r>
          </a:p>
          <a:p>
            <a:r>
              <a:rPr lang="en-US" dirty="0"/>
              <a:t>Acceptance testing</a:t>
            </a:r>
          </a:p>
          <a:p>
            <a:pPr lvl="1"/>
            <a:r>
              <a:rPr lang="en-US" dirty="0"/>
              <a:t>Tests to assure that the system serves organizational </a:t>
            </a:r>
            <a:r>
              <a:rPr lang="en-US" dirty="0" smtClean="0"/>
              <a:t>needs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11-</a:t>
            </a:r>
            <a:fld id="{67B19427-F580-D146-B60E-4CADEE75497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341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Stub Testing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Not all program modules are likely to be finished at the same </a:t>
            </a:r>
            <a:r>
              <a:rPr lang="en-US" dirty="0" smtClean="0"/>
              <a:t>time</a:t>
            </a:r>
          </a:p>
          <a:p>
            <a:r>
              <a:rPr lang="en-US" dirty="0" smtClean="0"/>
              <a:t>Programmer usually writes </a:t>
            </a:r>
            <a:r>
              <a:rPr lang="en-US" dirty="0"/>
              <a:t>stubs for the unfinished modules to enable the modules around them to be </a:t>
            </a:r>
            <a:r>
              <a:rPr lang="en-US" dirty="0" smtClean="0"/>
              <a:t>tested</a:t>
            </a:r>
          </a:p>
          <a:p>
            <a:r>
              <a:rPr lang="en-US" dirty="0"/>
              <a:t>A stub displays a simple test message on the screen or </a:t>
            </a:r>
            <a:r>
              <a:rPr lang="en-US" dirty="0" smtClean="0"/>
              <a:t>returns some </a:t>
            </a:r>
            <a:r>
              <a:rPr lang="en-US" dirty="0"/>
              <a:t>hardcoded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11-</a:t>
            </a:r>
            <a:fld id="{67B19427-F580-D146-B60E-4CADEE75497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  <p:pic>
        <p:nvPicPr>
          <p:cNvPr id="8" name="Content Placeholder 6" descr="Schematic illustration of the main menu of an on-screen list for testing five separate modules."/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6477805" y="1752600"/>
            <a:ext cx="5141889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706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General States of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Unit tests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Integration tests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System tests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Acceptance tests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11-</a:t>
            </a:r>
            <a:fld id="{67B19427-F580-D146-B60E-4CADEE75497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268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Discovery Rates for Different Stages of Tests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2481378" y="1752600"/>
            <a:ext cx="7229244" cy="44958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11-</a:t>
            </a:r>
            <a:fld id="{67B19427-F580-D146-B60E-4CADEE75497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500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b="1" i="1" dirty="0"/>
              <a:t>Unit tests </a:t>
            </a:r>
            <a:r>
              <a:rPr lang="en-US" dirty="0"/>
              <a:t>focus on one </a:t>
            </a:r>
            <a:r>
              <a:rPr lang="en-US" dirty="0" smtClean="0"/>
              <a:t>unit—a program </a:t>
            </a:r>
            <a:r>
              <a:rPr lang="en-US" dirty="0"/>
              <a:t>or a program module that performs a specific </a:t>
            </a:r>
            <a:r>
              <a:rPr lang="en-US" dirty="0" smtClean="0"/>
              <a:t>function that </a:t>
            </a:r>
            <a:r>
              <a:rPr lang="en-US" dirty="0"/>
              <a:t>can be </a:t>
            </a:r>
            <a:r>
              <a:rPr lang="en-US" dirty="0" smtClean="0"/>
              <a:t>tested</a:t>
            </a:r>
          </a:p>
          <a:p>
            <a:pPr lvl="1"/>
            <a:r>
              <a:rPr lang="en-US" dirty="0" smtClean="0"/>
              <a:t>Performed after programmer has developed and tested the code and believes it to be error free</a:t>
            </a:r>
            <a:endParaRPr lang="en-US" dirty="0"/>
          </a:p>
          <a:p>
            <a:r>
              <a:rPr lang="en-US" dirty="0" smtClean="0"/>
              <a:t>Black </a:t>
            </a:r>
            <a:r>
              <a:rPr lang="en-US" dirty="0"/>
              <a:t>Box Testing</a:t>
            </a:r>
          </a:p>
          <a:p>
            <a:pPr lvl="1"/>
            <a:r>
              <a:rPr lang="en-US" dirty="0"/>
              <a:t>Focuses on whether the unit meets requirements stated in specification</a:t>
            </a:r>
          </a:p>
          <a:p>
            <a:r>
              <a:rPr lang="en-US" dirty="0"/>
              <a:t>White-Box Testing</a:t>
            </a:r>
          </a:p>
          <a:p>
            <a:pPr lvl="1"/>
            <a:r>
              <a:rPr lang="en-US" dirty="0"/>
              <a:t>Looks inside the module at actual </a:t>
            </a:r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11-</a:t>
            </a:r>
            <a:fld id="{67B19427-F580-D146-B60E-4CADEE75497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123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User interface testing</a:t>
            </a:r>
          </a:p>
          <a:p>
            <a:pPr lvl="1"/>
            <a:r>
              <a:rPr lang="en-US" dirty="0"/>
              <a:t>Tests each interface function</a:t>
            </a:r>
          </a:p>
          <a:p>
            <a:r>
              <a:rPr lang="en-US" dirty="0"/>
              <a:t>Use-scenario testing</a:t>
            </a:r>
          </a:p>
          <a:p>
            <a:pPr lvl="1"/>
            <a:r>
              <a:rPr lang="en-US" dirty="0"/>
              <a:t>Ensures that each use scenario works correctly</a:t>
            </a:r>
          </a:p>
          <a:p>
            <a:r>
              <a:rPr lang="en-US" dirty="0"/>
              <a:t>Data flow testing</a:t>
            </a:r>
          </a:p>
          <a:p>
            <a:pPr lvl="1"/>
            <a:r>
              <a:rPr lang="en-US" dirty="0"/>
              <a:t>Tests each process in a step-by-step fashion</a:t>
            </a:r>
          </a:p>
          <a:p>
            <a:r>
              <a:rPr lang="en-US" dirty="0"/>
              <a:t>System interface testing</a:t>
            </a:r>
          </a:p>
          <a:p>
            <a:pPr lvl="1"/>
            <a:r>
              <a:rPr lang="en-US" dirty="0"/>
              <a:t>Ensures data transfer between </a:t>
            </a:r>
            <a:r>
              <a:rPr lang="en-US" dirty="0" smtClean="0"/>
              <a:t>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11-</a:t>
            </a:r>
            <a:fld id="{67B19427-F580-D146-B60E-4CADEE75497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725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Requirements </a:t>
            </a:r>
            <a:r>
              <a:rPr lang="en-US" dirty="0" smtClean="0"/>
              <a:t>testing</a:t>
            </a:r>
            <a:endParaRPr lang="en-US" dirty="0"/>
          </a:p>
          <a:p>
            <a:pPr lvl="1"/>
            <a:r>
              <a:rPr lang="en-US" dirty="0"/>
              <a:t>Ensures that integration did not cause new errors</a:t>
            </a:r>
          </a:p>
          <a:p>
            <a:r>
              <a:rPr lang="en-US" dirty="0"/>
              <a:t>Usability </a:t>
            </a:r>
            <a:r>
              <a:rPr lang="en-US" dirty="0" smtClean="0"/>
              <a:t>testing</a:t>
            </a:r>
            <a:endParaRPr lang="en-US" dirty="0"/>
          </a:p>
          <a:p>
            <a:pPr lvl="1"/>
            <a:r>
              <a:rPr lang="en-US" dirty="0"/>
              <a:t>Tests how easy and error-free the system is in use</a:t>
            </a:r>
          </a:p>
          <a:p>
            <a:r>
              <a:rPr lang="en-US" dirty="0"/>
              <a:t>Security </a:t>
            </a:r>
            <a:r>
              <a:rPr lang="en-US" dirty="0" smtClean="0"/>
              <a:t>testing</a:t>
            </a:r>
            <a:endParaRPr lang="en-US" dirty="0"/>
          </a:p>
          <a:p>
            <a:pPr lvl="1"/>
            <a:r>
              <a:rPr lang="en-US" dirty="0"/>
              <a:t>Assures that security functions are handled properly</a:t>
            </a:r>
          </a:p>
          <a:p>
            <a:r>
              <a:rPr lang="en-US" dirty="0"/>
              <a:t>Performance </a:t>
            </a:r>
            <a:r>
              <a:rPr lang="en-US" dirty="0" smtClean="0"/>
              <a:t>testing</a:t>
            </a:r>
            <a:endParaRPr lang="en-US" dirty="0"/>
          </a:p>
          <a:p>
            <a:pPr lvl="1"/>
            <a:r>
              <a:rPr lang="en-US" dirty="0"/>
              <a:t>Assures that the system works under high volumes of activity (example: simultaneous users, peak transaction volume)</a:t>
            </a:r>
          </a:p>
          <a:p>
            <a:r>
              <a:rPr lang="en-US" dirty="0"/>
              <a:t>Documentation </a:t>
            </a:r>
            <a:r>
              <a:rPr lang="en-US" dirty="0" smtClean="0"/>
              <a:t>testing</a:t>
            </a:r>
            <a:endParaRPr lang="en-US" dirty="0"/>
          </a:p>
          <a:p>
            <a:pPr lvl="1"/>
            <a:r>
              <a:rPr lang="en-US" dirty="0"/>
              <a:t>Analysts check the accuracy of documentation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11-</a:t>
            </a:r>
            <a:fld id="{67B19427-F580-D146-B60E-4CADEE75497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61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Alpha </a:t>
            </a:r>
            <a:r>
              <a:rPr lang="en-US" dirty="0" smtClean="0"/>
              <a:t>testing</a:t>
            </a:r>
            <a:endParaRPr lang="en-US" dirty="0"/>
          </a:p>
          <a:p>
            <a:pPr lvl="1"/>
            <a:r>
              <a:rPr lang="en-US" dirty="0"/>
              <a:t>Performed by users to assure they accept the system; frequently repeats earlier tests </a:t>
            </a:r>
          </a:p>
          <a:p>
            <a:r>
              <a:rPr lang="en-US" dirty="0"/>
              <a:t>Beta </a:t>
            </a:r>
            <a:r>
              <a:rPr lang="en-US" dirty="0" smtClean="0"/>
              <a:t>testing</a:t>
            </a:r>
            <a:endParaRPr lang="en-US" dirty="0"/>
          </a:p>
          <a:p>
            <a:pPr lvl="1"/>
            <a:r>
              <a:rPr lang="en-US" dirty="0"/>
              <a:t>Uses real data, not test data.  Actual users monitor for errors or needed improvements.</a:t>
            </a:r>
          </a:p>
          <a:p>
            <a:r>
              <a:rPr lang="en-US" dirty="0"/>
              <a:t>User sign-off following </a:t>
            </a:r>
            <a:r>
              <a:rPr lang="en-US" dirty="0" smtClean="0"/>
              <a:t>acceptance testing indicates </a:t>
            </a:r>
            <a:r>
              <a:rPr lang="en-US" dirty="0"/>
              <a:t>the system is ready to be placed into </a:t>
            </a:r>
            <a:r>
              <a:rPr lang="en-US" dirty="0" smtClean="0"/>
              <a:t>production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11-</a:t>
            </a:r>
            <a:fld id="{67B19427-F580-D146-B60E-4CADEE75497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892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Objectives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 smtClean="0"/>
              <a:t>Be familiar with the system construction process.</a:t>
            </a:r>
          </a:p>
          <a:p>
            <a:r>
              <a:rPr lang="en-US" dirty="0" smtClean="0"/>
              <a:t>Explain different types of tests and when to use them.</a:t>
            </a:r>
          </a:p>
          <a:p>
            <a:r>
              <a:rPr lang="en-US" dirty="0" smtClean="0"/>
              <a:t>Describe how to develop user documentation.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11-</a:t>
            </a:r>
            <a:fld id="{957104EA-F2AF-1046-9253-EE8D978719B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597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Documentation provides information to make the system easier to use and </a:t>
            </a:r>
            <a:r>
              <a:rPr lang="en-US" dirty="0" smtClean="0"/>
              <a:t>repair</a:t>
            </a:r>
            <a:endParaRPr lang="en-US" dirty="0"/>
          </a:p>
          <a:p>
            <a:r>
              <a:rPr lang="en-US" dirty="0"/>
              <a:t>System </a:t>
            </a:r>
            <a:r>
              <a:rPr lang="en-US" dirty="0" smtClean="0"/>
              <a:t>documentation</a:t>
            </a:r>
            <a:endParaRPr lang="en-US" dirty="0"/>
          </a:p>
          <a:p>
            <a:pPr lvl="1"/>
            <a:r>
              <a:rPr lang="en-US" dirty="0"/>
              <a:t>Intended to help programmers and analysts understand and maintain the system after it is installed</a:t>
            </a:r>
          </a:p>
          <a:p>
            <a:r>
              <a:rPr lang="en-US" dirty="0"/>
              <a:t>User </a:t>
            </a:r>
            <a:r>
              <a:rPr lang="en-US" dirty="0" smtClean="0"/>
              <a:t>documentation</a:t>
            </a:r>
            <a:endParaRPr lang="en-US" dirty="0"/>
          </a:p>
          <a:p>
            <a:pPr lvl="1"/>
            <a:r>
              <a:rPr lang="en-US" dirty="0"/>
              <a:t>Intended to help users operate the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11-</a:t>
            </a:r>
            <a:fld id="{67B19427-F580-D146-B60E-4CADEE75497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903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Producing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High quality documentation takes about 3 hours per page or 2 hours per </a:t>
            </a:r>
            <a:r>
              <a:rPr lang="en-US" dirty="0" smtClean="0"/>
              <a:t>screen</a:t>
            </a:r>
            <a:endParaRPr lang="en-US" dirty="0"/>
          </a:p>
          <a:p>
            <a:r>
              <a:rPr lang="en-US" dirty="0"/>
              <a:t>The task should not be left to the end of the </a:t>
            </a:r>
            <a:r>
              <a:rPr lang="en-US" dirty="0" smtClean="0"/>
              <a:t>project</a:t>
            </a:r>
            <a:endParaRPr lang="en-US" dirty="0"/>
          </a:p>
          <a:p>
            <a:r>
              <a:rPr lang="en-US" dirty="0"/>
              <a:t>Time required to develop, and test user documentation should be built into project </a:t>
            </a:r>
            <a:r>
              <a:rPr lang="en-US" dirty="0" smtClean="0"/>
              <a:t>plan</a:t>
            </a:r>
            <a:endParaRPr lang="en-US" dirty="0"/>
          </a:p>
          <a:p>
            <a:r>
              <a:rPr lang="en-US" dirty="0"/>
              <a:t>On-line documentation is predominant </a:t>
            </a:r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11-</a:t>
            </a:r>
            <a:fld id="{67B19427-F580-D146-B60E-4CADEE75497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011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of Online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Searching is </a:t>
            </a:r>
            <a:r>
              <a:rPr lang="en-US" dirty="0" smtClean="0"/>
              <a:t>simplified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Information can be presented in multiple </a:t>
            </a:r>
            <a:r>
              <a:rPr lang="en-US" dirty="0" smtClean="0"/>
              <a:t>formats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New methods of interacting with documentation are possible (example: tool tips, animated demos, narrated demos</a:t>
            </a:r>
            <a:r>
              <a:rPr lang="en-US" dirty="0" smtClean="0"/>
              <a:t>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Less costly than paper </a:t>
            </a:r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11-</a:t>
            </a:r>
            <a:fld id="{67B19427-F580-D146-B60E-4CADEE75497F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317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User Documentation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1200852396"/>
              </p:ext>
            </p:extLst>
          </p:nvPr>
        </p:nvGraphicFramePr>
        <p:xfrm>
          <a:off x="406400" y="1752600"/>
          <a:ext cx="113792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4200"/>
                <a:gridCol w="6985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Type of Documentation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Use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Reference documents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Designed to be used when the user needs to learn how to perform a specific function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Procedures manuals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Describe how to perform business tasks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Tutorials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Teach people how to use major components of the system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11-</a:t>
            </a:r>
            <a:fld id="{67B19427-F580-D146-B60E-4CADEE75497F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2296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Crafting Documentation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Do not </a:t>
            </a:r>
            <a:r>
              <a:rPr lang="en-US" dirty="0"/>
              <a:t>omit any step because you “assume” the user knows how to do that step</a:t>
            </a:r>
          </a:p>
          <a:p>
            <a:r>
              <a:rPr lang="en-US" dirty="0"/>
              <a:t>Use the active voice with direct instructions</a:t>
            </a:r>
          </a:p>
          <a:p>
            <a:r>
              <a:rPr lang="en-US" dirty="0"/>
              <a:t>Use consistent terms</a:t>
            </a:r>
          </a:p>
          <a:p>
            <a:r>
              <a:rPr lang="en-US" dirty="0"/>
              <a:t>Use simple, friendly language</a:t>
            </a:r>
          </a:p>
          <a:p>
            <a:r>
              <a:rPr lang="en-US" dirty="0"/>
              <a:t>Use parallel grammatical structure</a:t>
            </a:r>
          </a:p>
          <a:p>
            <a:r>
              <a:rPr lang="en-US" dirty="0"/>
              <a:t>Use steps correctly (as actions)</a:t>
            </a:r>
          </a:p>
          <a:p>
            <a:r>
              <a:rPr lang="en-US" dirty="0"/>
              <a:t>Use short </a:t>
            </a:r>
            <a:r>
              <a:rPr lang="en-US" dirty="0" smtClean="0"/>
              <a:t>paragraphs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11-</a:t>
            </a:r>
            <a:fld id="{67B19427-F580-D146-B60E-4CADEE75497F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6921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Chapter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smtClean="0"/>
              <a:t>Identify and describe the essential aspects of managing the programming process.</a:t>
            </a:r>
          </a:p>
          <a:p>
            <a:r>
              <a:rPr lang="en-US" smtClean="0"/>
              <a:t>Identify and describe the elements of a test plan.</a:t>
            </a:r>
          </a:p>
          <a:p>
            <a:r>
              <a:rPr lang="en-US" smtClean="0"/>
              <a:t>Identify and describe the focus and types of unit testing.</a:t>
            </a:r>
          </a:p>
          <a:p>
            <a:r>
              <a:rPr lang="en-US" smtClean="0"/>
              <a:t>Identify and describe the focus and types of integration testing.</a:t>
            </a:r>
          </a:p>
          <a:p>
            <a:r>
              <a:rPr lang="en-US" smtClean="0"/>
              <a:t>Identify and describe the focus and types of system testing.</a:t>
            </a:r>
          </a:p>
          <a:p>
            <a:r>
              <a:rPr lang="en-US" smtClean="0"/>
              <a:t>Identify and describe the focus and types of acceptance testing.</a:t>
            </a:r>
          </a:p>
          <a:p>
            <a:r>
              <a:rPr lang="en-US" smtClean="0"/>
              <a:t>Identify and describe the focus and types of user documentation.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11-</a:t>
            </a:r>
            <a:fld id="{67B19427-F580-D146-B60E-4CADEE75497F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376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 numCol="3">
            <a:normAutofit fontScale="85000" lnSpcReduction="20000"/>
          </a:bodyPr>
          <a:lstStyle/>
          <a:p>
            <a:r>
              <a:rPr lang="en-US" dirty="0"/>
              <a:t>Acceptance tests</a:t>
            </a:r>
          </a:p>
          <a:p>
            <a:r>
              <a:rPr lang="en-US" dirty="0"/>
              <a:t>Alpha testing</a:t>
            </a:r>
          </a:p>
          <a:p>
            <a:r>
              <a:rPr lang="en-US" dirty="0"/>
              <a:t>Beta testing</a:t>
            </a:r>
          </a:p>
          <a:p>
            <a:r>
              <a:rPr lang="en-US" dirty="0"/>
              <a:t>Black-box testing</a:t>
            </a:r>
          </a:p>
          <a:p>
            <a:r>
              <a:rPr lang="en-US" dirty="0"/>
              <a:t>Change control</a:t>
            </a:r>
          </a:p>
          <a:p>
            <a:r>
              <a:rPr lang="en-US" dirty="0"/>
              <a:t>Construction</a:t>
            </a:r>
          </a:p>
          <a:p>
            <a:r>
              <a:rPr lang="en-US" dirty="0"/>
              <a:t>Data flow testing</a:t>
            </a:r>
          </a:p>
          <a:p>
            <a:r>
              <a:rPr lang="en-US" dirty="0"/>
              <a:t>Documentation navigation control</a:t>
            </a:r>
          </a:p>
          <a:p>
            <a:r>
              <a:rPr lang="en-US" dirty="0"/>
              <a:t>Documentation testing</a:t>
            </a:r>
          </a:p>
          <a:p>
            <a:r>
              <a:rPr lang="en-US" dirty="0"/>
              <a:t>Documentation topic</a:t>
            </a:r>
          </a:p>
          <a:p>
            <a:r>
              <a:rPr lang="en-US" dirty="0"/>
              <a:t>Hardcoded</a:t>
            </a:r>
          </a:p>
          <a:p>
            <a:r>
              <a:rPr lang="en-US" dirty="0"/>
              <a:t>Integration tests</a:t>
            </a:r>
          </a:p>
          <a:p>
            <a:r>
              <a:rPr lang="en-US" dirty="0"/>
              <a:t>Performance testing</a:t>
            </a:r>
          </a:p>
          <a:p>
            <a:r>
              <a:rPr lang="en-US" dirty="0"/>
              <a:t>Procedures manuals</a:t>
            </a:r>
          </a:p>
          <a:p>
            <a:r>
              <a:rPr lang="en-US" dirty="0"/>
              <a:t>Program log</a:t>
            </a:r>
          </a:p>
          <a:p>
            <a:r>
              <a:rPr lang="en-US" dirty="0"/>
              <a:t>Reference documents</a:t>
            </a:r>
          </a:p>
          <a:p>
            <a:r>
              <a:rPr lang="en-US" dirty="0"/>
              <a:t>Requirements testing</a:t>
            </a:r>
          </a:p>
          <a:p>
            <a:r>
              <a:rPr lang="en-US" dirty="0"/>
              <a:t>Scope creep</a:t>
            </a:r>
          </a:p>
          <a:p>
            <a:r>
              <a:rPr lang="en-US" dirty="0"/>
              <a:t>Security testing</a:t>
            </a:r>
          </a:p>
          <a:p>
            <a:r>
              <a:rPr lang="en-US" dirty="0"/>
              <a:t>Stub</a:t>
            </a:r>
          </a:p>
          <a:p>
            <a:r>
              <a:rPr lang="en-US" dirty="0"/>
              <a:t>System documentation</a:t>
            </a:r>
          </a:p>
          <a:p>
            <a:r>
              <a:rPr lang="en-US" dirty="0"/>
              <a:t>System interface testing</a:t>
            </a:r>
          </a:p>
          <a:p>
            <a:r>
              <a:rPr lang="en-US" dirty="0"/>
              <a:t>System tests</a:t>
            </a:r>
          </a:p>
          <a:p>
            <a:r>
              <a:rPr lang="en-US" dirty="0"/>
              <a:t>Test case</a:t>
            </a:r>
          </a:p>
          <a:p>
            <a:r>
              <a:rPr lang="en-US" dirty="0"/>
              <a:t>Test plan</a:t>
            </a:r>
          </a:p>
          <a:p>
            <a:r>
              <a:rPr lang="en-US" dirty="0"/>
              <a:t>Tutorials</a:t>
            </a:r>
          </a:p>
          <a:p>
            <a:r>
              <a:rPr lang="en-US" dirty="0"/>
              <a:t>Unit tests</a:t>
            </a:r>
          </a:p>
          <a:p>
            <a:r>
              <a:rPr lang="en-US" dirty="0"/>
              <a:t>Usability testing</a:t>
            </a:r>
          </a:p>
          <a:p>
            <a:r>
              <a:rPr lang="en-US" dirty="0"/>
              <a:t>User documentation</a:t>
            </a:r>
          </a:p>
          <a:p>
            <a:r>
              <a:rPr lang="en-US" dirty="0"/>
              <a:t>User interface testing</a:t>
            </a:r>
          </a:p>
          <a:p>
            <a:r>
              <a:rPr lang="en-US" dirty="0"/>
              <a:t>Use scenario testing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11-</a:t>
            </a:r>
            <a:fld id="{67B19427-F580-D146-B60E-4CADEE75497F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527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As the implementation phase begins, foremost on </a:t>
            </a:r>
            <a:r>
              <a:rPr lang="en-US" dirty="0" smtClean="0"/>
              <a:t>people’s </a:t>
            </a:r>
            <a:r>
              <a:rPr lang="en-US" dirty="0"/>
              <a:t>minds is construction of the new </a:t>
            </a:r>
            <a:r>
              <a:rPr lang="en-US" dirty="0" smtClean="0"/>
              <a:t>system</a:t>
            </a:r>
            <a:endParaRPr lang="en-US" dirty="0"/>
          </a:p>
          <a:p>
            <a:r>
              <a:rPr lang="en-US" dirty="0"/>
              <a:t>A major component of building the system is writing </a:t>
            </a:r>
            <a:r>
              <a:rPr lang="en-US" dirty="0" smtClean="0"/>
              <a:t>programs</a:t>
            </a:r>
          </a:p>
          <a:p>
            <a:r>
              <a:rPr lang="en-US" dirty="0"/>
              <a:t>The implementation phase consists of developing and testing the system ’ s software, documentation</a:t>
            </a:r>
            <a:r>
              <a:rPr lang="en-US" dirty="0" smtClean="0"/>
              <a:t>, and </a:t>
            </a:r>
            <a:r>
              <a:rPr lang="en-US" dirty="0"/>
              <a:t>new operating </a:t>
            </a:r>
            <a:r>
              <a:rPr lang="en-US" dirty="0" smtClean="0"/>
              <a:t>procedures</a:t>
            </a:r>
          </a:p>
          <a:p>
            <a:r>
              <a:rPr lang="en-US" dirty="0"/>
              <a:t>During this phase, it is also the responsibility of the systems analysts to finalize the </a:t>
            </a:r>
            <a:r>
              <a:rPr lang="en-US" dirty="0" smtClean="0"/>
              <a:t>system documentation </a:t>
            </a:r>
            <a:r>
              <a:rPr lang="en-US" dirty="0"/>
              <a:t>and develop the user </a:t>
            </a:r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11-</a:t>
            </a:r>
            <a:fld id="{67B19427-F580-D146-B60E-4CADEE75497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189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the Programming Process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Assigning the programmers</a:t>
            </a:r>
          </a:p>
          <a:p>
            <a:r>
              <a:rPr lang="en-US" dirty="0"/>
              <a:t>Coordinating the activities</a:t>
            </a:r>
          </a:p>
          <a:p>
            <a:r>
              <a:rPr lang="en-US" dirty="0"/>
              <a:t>Managing the </a:t>
            </a:r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11-</a:t>
            </a:r>
            <a:fld id="{67B19427-F580-D146-B60E-4CADEE75497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102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Programmer Paradox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smtClean="0"/>
              <a:t>More is not always better than less!</a:t>
            </a:r>
          </a:p>
          <a:p>
            <a:r>
              <a:rPr lang="en-US" smtClean="0"/>
              <a:t>After the “right” number of people are assigned to a programming task, adding more people slows down rather than speeds up completion of the project</a:t>
            </a:r>
          </a:p>
          <a:p>
            <a:r>
              <a:rPr lang="en-US" smtClean="0"/>
              <a:t>Projects requiring a large team should be broken into a series of independent, smaller parts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11-</a:t>
            </a:r>
            <a:fld id="{67B19427-F580-D146-B60E-4CADEE75497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8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Programmers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Minimize the number of programmers</a:t>
            </a:r>
          </a:p>
          <a:p>
            <a:r>
              <a:rPr lang="en-US" dirty="0"/>
              <a:t>Match programming tasks with programmer capabilities</a:t>
            </a:r>
          </a:p>
          <a:p>
            <a:r>
              <a:rPr lang="en-US" dirty="0"/>
              <a:t>When skills are deficient, apply mentoring and </a:t>
            </a:r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11-</a:t>
            </a:r>
            <a:fld id="{67B19427-F580-D146-B60E-4CADEE75497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6429375" y="3000375"/>
            <a:ext cx="523875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378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Coordinating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Weekly (hopefully brief) meetings</a:t>
            </a:r>
          </a:p>
          <a:p>
            <a:r>
              <a:rPr lang="en-US" dirty="0" smtClean="0"/>
              <a:t>Create and follow standards</a:t>
            </a:r>
          </a:p>
          <a:p>
            <a:r>
              <a:rPr lang="en-US" dirty="0" smtClean="0"/>
              <a:t>Organize programmers’ work areas</a:t>
            </a:r>
          </a:p>
          <a:p>
            <a:pPr lvl="1"/>
            <a:r>
              <a:rPr lang="en-US" dirty="0" smtClean="0"/>
              <a:t>Development area</a:t>
            </a:r>
          </a:p>
          <a:p>
            <a:pPr lvl="1"/>
            <a:r>
              <a:rPr lang="en-US" dirty="0" smtClean="0"/>
              <a:t>Testing area</a:t>
            </a:r>
          </a:p>
          <a:p>
            <a:pPr lvl="1"/>
            <a:r>
              <a:rPr lang="en-US" dirty="0" smtClean="0"/>
              <a:t>Production area</a:t>
            </a:r>
          </a:p>
          <a:p>
            <a:r>
              <a:rPr lang="en-US" dirty="0" smtClean="0"/>
              <a:t>Implement change control mechanisms</a:t>
            </a:r>
          </a:p>
          <a:p>
            <a:r>
              <a:rPr lang="en-US" dirty="0" smtClean="0"/>
              <a:t>Use program log to monitor program changes</a:t>
            </a:r>
          </a:p>
          <a:p>
            <a:r>
              <a:rPr lang="en-US" dirty="0"/>
              <a:t>Many CASE tools are set up to track the status of programs and help manage programmers </a:t>
            </a:r>
            <a:r>
              <a:rPr lang="en-US" dirty="0" smtClean="0"/>
              <a:t>as they </a:t>
            </a:r>
            <a:r>
              <a:rPr lang="en-US" dirty="0"/>
              <a:t>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11-</a:t>
            </a:r>
            <a:fld id="{67B19427-F580-D146-B60E-4CADEE75497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129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Managing the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smtClean="0"/>
              <a:t>Use initial time estimates as a baseline</a:t>
            </a:r>
          </a:p>
          <a:p>
            <a:r>
              <a:rPr lang="en-US" smtClean="0"/>
              <a:t>Revise time estimates as construction proceeds</a:t>
            </a:r>
          </a:p>
          <a:p>
            <a:r>
              <a:rPr lang="en-US" smtClean="0"/>
              <a:t>Fight against scope creep</a:t>
            </a:r>
          </a:p>
          <a:p>
            <a:r>
              <a:rPr lang="en-US" smtClean="0"/>
              <a:t>Monitor “minor” slippage</a:t>
            </a:r>
          </a:p>
          <a:p>
            <a:r>
              <a:rPr lang="en-US" smtClean="0"/>
              <a:t>Create risk assessment and track changing risks</a:t>
            </a:r>
          </a:p>
          <a:p>
            <a:r>
              <a:rPr lang="en-US" smtClean="0"/>
              <a:t>Fight the temptation to lower quality to meet unreasonable schedule demands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11-</a:t>
            </a:r>
            <a:fld id="{67B19427-F580-D146-B60E-4CADEE75497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15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Avoid Classic Mistakes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Research-oriented development</a:t>
            </a:r>
          </a:p>
          <a:p>
            <a:pPr lvl="1"/>
            <a:r>
              <a:rPr lang="en-US" dirty="0" smtClean="0"/>
              <a:t>If you use state-of-the art technology, lengthen planned time</a:t>
            </a:r>
          </a:p>
          <a:p>
            <a:r>
              <a:rPr lang="en-US" dirty="0" smtClean="0"/>
              <a:t>Using “low-cost” personnel</a:t>
            </a:r>
          </a:p>
          <a:p>
            <a:pPr lvl="1"/>
            <a:r>
              <a:rPr lang="en-US" dirty="0" smtClean="0"/>
              <a:t>If using a significant number of entry level personnel, lengthen planned time  </a:t>
            </a:r>
          </a:p>
          <a:p>
            <a:r>
              <a:rPr lang="en-US" dirty="0" smtClean="0"/>
              <a:t>Lack of code control</a:t>
            </a:r>
          </a:p>
          <a:p>
            <a:pPr lvl="1"/>
            <a:r>
              <a:rPr lang="en-US" dirty="0" smtClean="0"/>
              <a:t>Use source code library to keep programmers from changing the same code at the same time</a:t>
            </a:r>
          </a:p>
          <a:p>
            <a:r>
              <a:rPr lang="en-US" dirty="0" smtClean="0"/>
              <a:t>Inadequate testing</a:t>
            </a:r>
          </a:p>
          <a:p>
            <a:pPr lvl="1"/>
            <a:r>
              <a:rPr lang="en-US" dirty="0" smtClean="0"/>
              <a:t>Always allocate sufficient time for formal testing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11-</a:t>
            </a:r>
            <a:fld id="{67B19427-F580-D146-B60E-4CADEE75497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611805"/>
      </p:ext>
    </p:extLst>
  </p:cSld>
  <p:clrMapOvr>
    <a:masterClrMapping/>
  </p:clrMapOvr>
</p:sld>
</file>

<file path=ppt/theme/theme1.xml><?xml version="1.0" encoding="utf-8"?>
<a:theme xmlns:a="http://schemas.openxmlformats.org/drawingml/2006/main" name="Opener">
  <a:themeElements>
    <a:clrScheme name="Standard Design">
      <a:dk1>
        <a:srgbClr val="000000"/>
      </a:dk1>
      <a:lt1>
        <a:srgbClr val="FFFFFF"/>
      </a:lt1>
      <a:dk2>
        <a:srgbClr val="1A698A"/>
      </a:dk2>
      <a:lt2>
        <a:srgbClr val="FFFEFE"/>
      </a:lt2>
      <a:accent1>
        <a:srgbClr val="196E78"/>
      </a:accent1>
      <a:accent2>
        <a:srgbClr val="911B21"/>
      </a:accent2>
      <a:accent3>
        <a:srgbClr val="73653A"/>
      </a:accent3>
      <a:accent4>
        <a:srgbClr val="15344A"/>
      </a:accent4>
      <a:accent5>
        <a:srgbClr val="5A6F80"/>
      </a:accent5>
      <a:accent6>
        <a:srgbClr val="404140"/>
      </a:accent6>
      <a:hlink>
        <a:srgbClr val="1A698A"/>
      </a:hlink>
      <a:folHlink>
        <a:srgbClr val="4F3B58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cDaniel Template.potx" id="{8E76EF56-B169-4DEB-A839-EE78097C8B96}" vid="{ADB653A1-22A9-4BD0-B2B5-00B2E53CA889}"/>
    </a:ext>
  </a:extLst>
</a:theme>
</file>

<file path=ppt/theme/theme2.xml><?xml version="1.0" encoding="utf-8"?>
<a:theme xmlns:a="http://schemas.openxmlformats.org/drawingml/2006/main" name="Chapter Outline">
  <a:themeElements>
    <a:clrScheme name="Standard Design">
      <a:dk1>
        <a:srgbClr val="000000"/>
      </a:dk1>
      <a:lt1>
        <a:srgbClr val="FFFFFF"/>
      </a:lt1>
      <a:dk2>
        <a:srgbClr val="1A698A"/>
      </a:dk2>
      <a:lt2>
        <a:srgbClr val="FFFEFE"/>
      </a:lt2>
      <a:accent1>
        <a:srgbClr val="196E78"/>
      </a:accent1>
      <a:accent2>
        <a:srgbClr val="911B21"/>
      </a:accent2>
      <a:accent3>
        <a:srgbClr val="73653A"/>
      </a:accent3>
      <a:accent4>
        <a:srgbClr val="15344A"/>
      </a:accent4>
      <a:accent5>
        <a:srgbClr val="5A6F80"/>
      </a:accent5>
      <a:accent6>
        <a:srgbClr val="404140"/>
      </a:accent6>
      <a:hlink>
        <a:srgbClr val="1A698A"/>
      </a:hlink>
      <a:folHlink>
        <a:srgbClr val="4F3B58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cDaniel Template.potx" id="{8E76EF56-B169-4DEB-A839-EE78097C8B96}" vid="{25467C8E-E53C-4AD9-A914-F685BED9852C}"/>
    </a:ext>
  </a:extLst>
</a:theme>
</file>

<file path=ppt/theme/theme3.xml><?xml version="1.0" encoding="utf-8"?>
<a:theme xmlns:a="http://schemas.openxmlformats.org/drawingml/2006/main" name="Learning Objectives">
  <a:themeElements>
    <a:clrScheme name="Standard Design">
      <a:dk1>
        <a:srgbClr val="000000"/>
      </a:dk1>
      <a:lt1>
        <a:srgbClr val="FFFFFF"/>
      </a:lt1>
      <a:dk2>
        <a:srgbClr val="1A698A"/>
      </a:dk2>
      <a:lt2>
        <a:srgbClr val="FFFEFE"/>
      </a:lt2>
      <a:accent1>
        <a:srgbClr val="196E78"/>
      </a:accent1>
      <a:accent2>
        <a:srgbClr val="911B21"/>
      </a:accent2>
      <a:accent3>
        <a:srgbClr val="73653A"/>
      </a:accent3>
      <a:accent4>
        <a:srgbClr val="15344A"/>
      </a:accent4>
      <a:accent5>
        <a:srgbClr val="5A6F80"/>
      </a:accent5>
      <a:accent6>
        <a:srgbClr val="404140"/>
      </a:accent6>
      <a:hlink>
        <a:srgbClr val="1A698A"/>
      </a:hlink>
      <a:folHlink>
        <a:srgbClr val="4F3B58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cDaniel Template.potx" id="{8E76EF56-B169-4DEB-A839-EE78097C8B96}" vid="{C895C9AC-D919-427F-9B86-94C36E44A5AC}"/>
    </a:ext>
  </a:extLst>
</a:theme>
</file>

<file path=ppt/theme/theme4.xml><?xml version="1.0" encoding="utf-8"?>
<a:theme xmlns:a="http://schemas.openxmlformats.org/drawingml/2006/main" name="Concept Check Question">
  <a:themeElements>
    <a:clrScheme name="Standard Design">
      <a:dk1>
        <a:srgbClr val="000000"/>
      </a:dk1>
      <a:lt1>
        <a:srgbClr val="FFFFFF"/>
      </a:lt1>
      <a:dk2>
        <a:srgbClr val="1A698A"/>
      </a:dk2>
      <a:lt2>
        <a:srgbClr val="FFFEFE"/>
      </a:lt2>
      <a:accent1>
        <a:srgbClr val="196E78"/>
      </a:accent1>
      <a:accent2>
        <a:srgbClr val="911B21"/>
      </a:accent2>
      <a:accent3>
        <a:srgbClr val="73653A"/>
      </a:accent3>
      <a:accent4>
        <a:srgbClr val="15344A"/>
      </a:accent4>
      <a:accent5>
        <a:srgbClr val="5A6F80"/>
      </a:accent5>
      <a:accent6>
        <a:srgbClr val="404140"/>
      </a:accent6>
      <a:hlink>
        <a:srgbClr val="1A698A"/>
      </a:hlink>
      <a:folHlink>
        <a:srgbClr val="4F3B58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cDaniel Template.potx" id="{8E76EF56-B169-4DEB-A839-EE78097C8B96}" vid="{CDF06AF5-28F1-4349-ABBF-0F854C7FF2AB}"/>
    </a:ext>
  </a:extLst>
</a:theme>
</file>

<file path=ppt/theme/theme5.xml><?xml version="1.0" encoding="utf-8"?>
<a:theme xmlns:a="http://schemas.openxmlformats.org/drawingml/2006/main" name="Key Term">
  <a:themeElements>
    <a:clrScheme name="Standard Design">
      <a:dk1>
        <a:srgbClr val="000000"/>
      </a:dk1>
      <a:lt1>
        <a:srgbClr val="FFFFFF"/>
      </a:lt1>
      <a:dk2>
        <a:srgbClr val="1A698A"/>
      </a:dk2>
      <a:lt2>
        <a:srgbClr val="FFFEFE"/>
      </a:lt2>
      <a:accent1>
        <a:srgbClr val="196E78"/>
      </a:accent1>
      <a:accent2>
        <a:srgbClr val="911B21"/>
      </a:accent2>
      <a:accent3>
        <a:srgbClr val="73653A"/>
      </a:accent3>
      <a:accent4>
        <a:srgbClr val="15344A"/>
      </a:accent4>
      <a:accent5>
        <a:srgbClr val="5A6F80"/>
      </a:accent5>
      <a:accent6>
        <a:srgbClr val="404140"/>
      </a:accent6>
      <a:hlink>
        <a:srgbClr val="1A698A"/>
      </a:hlink>
      <a:folHlink>
        <a:srgbClr val="4F3B58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cDaniel Template.potx" id="{8E76EF56-B169-4DEB-A839-EE78097C8B96}" vid="{DCC268CD-8C3E-414C-B079-8C7CF400294A}"/>
    </a:ext>
  </a:extLst>
</a:theme>
</file>

<file path=ppt/theme/theme6.xml><?xml version="1.0" encoding="utf-8"?>
<a:theme xmlns:a="http://schemas.openxmlformats.org/drawingml/2006/main" name="Section">
  <a:themeElements>
    <a:clrScheme name="Standard Design">
      <a:dk1>
        <a:srgbClr val="000000"/>
      </a:dk1>
      <a:lt1>
        <a:srgbClr val="FFFFFF"/>
      </a:lt1>
      <a:dk2>
        <a:srgbClr val="1A698A"/>
      </a:dk2>
      <a:lt2>
        <a:srgbClr val="FFFEFE"/>
      </a:lt2>
      <a:accent1>
        <a:srgbClr val="196E78"/>
      </a:accent1>
      <a:accent2>
        <a:srgbClr val="911B21"/>
      </a:accent2>
      <a:accent3>
        <a:srgbClr val="73653A"/>
      </a:accent3>
      <a:accent4>
        <a:srgbClr val="15344A"/>
      </a:accent4>
      <a:accent5>
        <a:srgbClr val="5A6F80"/>
      </a:accent5>
      <a:accent6>
        <a:srgbClr val="404140"/>
      </a:accent6>
      <a:hlink>
        <a:srgbClr val="1A698A"/>
      </a:hlink>
      <a:folHlink>
        <a:srgbClr val="4F3B58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cDaniel Template.potx" id="{8E76EF56-B169-4DEB-A839-EE78097C8B96}" vid="{1E4FF330-8D2F-4F8D-BD47-17DD76922698}"/>
    </a:ext>
  </a:extLst>
</a:theme>
</file>

<file path=ppt/theme/theme7.xml><?xml version="1.0" encoding="utf-8"?>
<a:theme xmlns:a="http://schemas.openxmlformats.org/drawingml/2006/main" name="Image Slide Master">
  <a:themeElements>
    <a:clrScheme name="Standard Design">
      <a:dk1>
        <a:srgbClr val="000000"/>
      </a:dk1>
      <a:lt1>
        <a:srgbClr val="FFFFFF"/>
      </a:lt1>
      <a:dk2>
        <a:srgbClr val="1A698A"/>
      </a:dk2>
      <a:lt2>
        <a:srgbClr val="FFFEFE"/>
      </a:lt2>
      <a:accent1>
        <a:srgbClr val="196E78"/>
      </a:accent1>
      <a:accent2>
        <a:srgbClr val="911B21"/>
      </a:accent2>
      <a:accent3>
        <a:srgbClr val="73653A"/>
      </a:accent3>
      <a:accent4>
        <a:srgbClr val="15344A"/>
      </a:accent4>
      <a:accent5>
        <a:srgbClr val="5A6F80"/>
      </a:accent5>
      <a:accent6>
        <a:srgbClr val="404140"/>
      </a:accent6>
      <a:hlink>
        <a:srgbClr val="1A698A"/>
      </a:hlink>
      <a:folHlink>
        <a:srgbClr val="4F3B58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cDaniel Template.potx" id="{8E76EF56-B169-4DEB-A839-EE78097C8B96}" vid="{9997BA5C-0A08-467C-973F-4C065CD0136E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FC5FF765D7D64998B8A00072F6BAD5" ma:contentTypeVersion="15" ma:contentTypeDescription="Create a new document." ma:contentTypeScope="" ma:versionID="7dc141ca22241caa5807500f3576adfb">
  <xsd:schema xmlns:xsd="http://www.w3.org/2001/XMLSchema" xmlns:xs="http://www.w3.org/2001/XMLSchema" xmlns:p="http://schemas.microsoft.com/office/2006/metadata/properties" xmlns:ns1="http://schemas.microsoft.com/sharepoint/v3" xmlns:ns3="3acb1e6a-c770-49d5-a476-585c8d9f4762" xmlns:ns4="2849ce5b-a999-43ca-9b4e-9342bc28e78e" targetNamespace="http://schemas.microsoft.com/office/2006/metadata/properties" ma:root="true" ma:fieldsID="8f0ef06240b3429aa59a01c4d08c16e4" ns1:_="" ns3:_="" ns4:_="">
    <xsd:import namespace="http://schemas.microsoft.com/sharepoint/v3"/>
    <xsd:import namespace="3acb1e6a-c770-49d5-a476-585c8d9f4762"/>
    <xsd:import namespace="2849ce5b-a999-43ca-9b4e-9342bc28e78e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Locatio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cb1e6a-c770-49d5-a476-585c8d9f476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49ce5b-a999-43ca-9b4e-9342bc28e7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3acb1e6a-c770-49d5-a476-585c8d9f4762">
      <UserInfo>
        <DisplayName>McGinniss, Allison</DisplayName>
        <AccountId>4797</AccountId>
        <AccountType/>
      </UserInfo>
      <UserInfo>
        <DisplayName>Boylan, Jon</DisplayName>
        <AccountId>3791</AccountId>
        <AccountType/>
      </UserInfo>
      <UserInfo>
        <DisplayName>Swinford, Christin - Indianapolis</DisplayName>
        <AccountId>2742</AccountId>
        <AccountType/>
      </UserInfo>
      <UserInfo>
        <DisplayName>Davis, Kathy</DisplayName>
        <AccountId>3885</AccountId>
        <AccountType/>
      </UserInfo>
      <UserInfo>
        <DisplayName>Trent, Michael</DisplayName>
        <AccountId>3890</AccountId>
        <AccountType/>
      </UserInfo>
    </SharedWithUsers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374E8EDE-B712-4183-997A-9529F0F6D8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3acb1e6a-c770-49d5-a476-585c8d9f4762"/>
    <ds:schemaRef ds:uri="2849ce5b-a999-43ca-9b4e-9342bc28e7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ECD1DE-F5AD-4A6B-99F8-E38245CC2D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EFD79E-06AF-4973-A733-BC27ECAABB1B}">
  <ds:schemaRefs>
    <ds:schemaRef ds:uri="http://schemas.microsoft.com/office/2006/metadata/properties"/>
    <ds:schemaRef ds:uri="http://schemas.microsoft.com/sharepoint/v3"/>
    <ds:schemaRef ds:uri="http://purl.org/dc/dcmitype/"/>
    <ds:schemaRef ds:uri="http://purl.org/dc/terms/"/>
    <ds:schemaRef ds:uri="http://purl.org/dc/elements/1.1/"/>
    <ds:schemaRef ds:uri="http://www.w3.org/XML/1998/namespace"/>
    <ds:schemaRef ds:uri="http://schemas.openxmlformats.org/package/2006/metadata/core-properties"/>
    <ds:schemaRef ds:uri="3acb1e6a-c770-49d5-a476-585c8d9f4762"/>
    <ds:schemaRef ds:uri="http://schemas.microsoft.com/office/2006/documentManagement/types"/>
    <ds:schemaRef ds:uri="http://schemas.microsoft.com/office/infopath/2007/PartnerControls"/>
    <ds:schemaRef ds:uri="2849ce5b-a999-43ca-9b4e-9342bc28e78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McDaniel Template</Template>
  <TotalTime>86</TotalTime>
  <Words>1448</Words>
  <Application>Microsoft Office PowerPoint</Application>
  <PresentationFormat>Widescreen</PresentationFormat>
  <Paragraphs>240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26</vt:i4>
      </vt:variant>
    </vt:vector>
  </HeadingPairs>
  <TitlesOfParts>
    <vt:vector size="38" baseType="lpstr">
      <vt:lpstr>Arial</vt:lpstr>
      <vt:lpstr>Calibri</vt:lpstr>
      <vt:lpstr>Calibri Light</vt:lpstr>
      <vt:lpstr>Courier New</vt:lpstr>
      <vt:lpstr>Source Sans Pro</vt:lpstr>
      <vt:lpstr>Opener</vt:lpstr>
      <vt:lpstr>Chapter Outline</vt:lpstr>
      <vt:lpstr>Learning Objectives</vt:lpstr>
      <vt:lpstr>Concept Check Question</vt:lpstr>
      <vt:lpstr>Key Term</vt:lpstr>
      <vt:lpstr>Section</vt:lpstr>
      <vt:lpstr>Image Slide Master</vt:lpstr>
      <vt:lpstr>System Analysis and Design</vt:lpstr>
      <vt:lpstr>Objectives</vt:lpstr>
      <vt:lpstr>Introduction</vt:lpstr>
      <vt:lpstr>Managing the Programming Process</vt:lpstr>
      <vt:lpstr>The Programmer Paradox</vt:lpstr>
      <vt:lpstr>Assigning Programmers</vt:lpstr>
      <vt:lpstr>Coordinating Activities</vt:lpstr>
      <vt:lpstr>Managing the Schedule</vt:lpstr>
      <vt:lpstr>Avoid Classic Mistakes</vt:lpstr>
      <vt:lpstr>Testing</vt:lpstr>
      <vt:lpstr>Test Planning</vt:lpstr>
      <vt:lpstr>Categories of Testing</vt:lpstr>
      <vt:lpstr>Stub Testing</vt:lpstr>
      <vt:lpstr>Four General States of Tests</vt:lpstr>
      <vt:lpstr>Error Discovery Rates for Different Stages of Tests</vt:lpstr>
      <vt:lpstr>Unit Testing</vt:lpstr>
      <vt:lpstr>Integration Tests</vt:lpstr>
      <vt:lpstr>System Tests</vt:lpstr>
      <vt:lpstr>Acceptance Tests</vt:lpstr>
      <vt:lpstr>Developing Documentation</vt:lpstr>
      <vt:lpstr>Producing Documentation</vt:lpstr>
      <vt:lpstr>Value of Online Documentation</vt:lpstr>
      <vt:lpstr>Types of User Documentation</vt:lpstr>
      <vt:lpstr>Guidelines for Crafting Documentation Topics</vt:lpstr>
      <vt:lpstr>Chapter Review</vt:lpstr>
      <vt:lpstr>Key Terms</vt:lpstr>
    </vt:vector>
  </TitlesOfParts>
  <Manager>Judy Howarth</Manager>
  <Company>John Wiley and Sons,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11: Moving into Implementation</dc:title>
  <dc:subject>System Analysis and Design 8E</dc:subject>
  <dc:creator>Ronny Richardson</dc:creator>
  <cp:keywords>Business</cp:keywords>
  <dc:description>This file was created by:_x000d_
_x000d_
Dr. Ronny Richardson_x000d_
Professor of Operations Management_x000d_
Coles College of Business_x000d_
Kennesaw State University_x000d_
_x000d_
DrRonnyRichardson@gmail.com</dc:description>
  <cp:lastModifiedBy>Ronny Richardson</cp:lastModifiedBy>
  <cp:revision>33</cp:revision>
  <cp:lastPrinted>2017-04-26T13:25:47Z</cp:lastPrinted>
  <dcterms:created xsi:type="dcterms:W3CDTF">2021-04-29T19:32:45Z</dcterms:created>
  <dcterms:modified xsi:type="dcterms:W3CDTF">2021-09-23T22:18:37Z</dcterms:modified>
  <cp:category>PowerPoint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0x0101006FFC5FF765D7D64998B8A00072F6BAD5</vt:lpwstr>
  </property>
</Properties>
</file>