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80" y="2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Software Engineering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9DC24-1F29-0237-252C-9E0B2402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309" y="586449"/>
            <a:ext cx="3505380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5B9-6383-AA19-395C-BAFC1F4D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CC8954E-35D4-B902-EDE3-478C797820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707DD-3EBC-D5B7-A94F-7CCD453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31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{BCC917E1-22A9-43E9-B4F6-D6109D4DBE8D}tf67328976_win32</Template>
  <TotalTime>16</TotalTime>
  <Words>7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Custom</vt:lpstr>
      <vt:lpstr>Software Engineering 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John Waclawski</dc:creator>
  <cp:lastModifiedBy>Joseph John Waclawski</cp:lastModifiedBy>
  <cp:revision>2</cp:revision>
  <dcterms:created xsi:type="dcterms:W3CDTF">2024-08-28T15:32:49Z</dcterms:created>
  <dcterms:modified xsi:type="dcterms:W3CDTF">2024-08-28T15:49:26Z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