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099609-2BA5-F1AD-6A4C-364B0DCE742F}"/>
              </a:ext>
            </a:extLst>
          </p:cNvPr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23502BC6-BDA6-A152-8EF8-30DF91C5208A}"/>
              </a:ext>
            </a:extLst>
          </p:cNvPr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CE161921-332F-DF2A-370A-A32288C3B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6376 w 794"/>
                <a:gd name="T1" fmla="*/ 2383 h 414"/>
                <a:gd name="T2" fmla="*/ 5702 w 794"/>
                <a:gd name="T3" fmla="*/ 1919 h 414"/>
                <a:gd name="T4" fmla="*/ 4466 w 794"/>
                <a:gd name="T5" fmla="*/ 1268 h 414"/>
                <a:gd name="T6" fmla="*/ 570 w 794"/>
                <a:gd name="T7" fmla="*/ 0 h 414"/>
                <a:gd name="T8" fmla="*/ 184 w 794"/>
                <a:gd name="T9" fmla="*/ 120 h 414"/>
                <a:gd name="T10" fmla="*/ 0 w 794"/>
                <a:gd name="T11" fmla="*/ 501 h 414"/>
                <a:gd name="T12" fmla="*/ 224 w 794"/>
                <a:gd name="T13" fmla="*/ 936 h 414"/>
                <a:gd name="T14" fmla="*/ 4577 w 794"/>
                <a:gd name="T15" fmla="*/ 2469 h 414"/>
                <a:gd name="T16" fmla="*/ 5531 w 794"/>
                <a:gd name="T17" fmla="*/ 2371 h 414"/>
                <a:gd name="T18" fmla="*/ 6302 w 794"/>
                <a:gd name="T19" fmla="*/ 2498 h 414"/>
                <a:gd name="T20" fmla="*/ 6376 w 794"/>
                <a:gd name="T21" fmla="*/ 2383 h 414"/>
                <a:gd name="T22" fmla="*/ 6376 w 794"/>
                <a:gd name="T23" fmla="*/ 2383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F2179E5E-4E01-38DA-73A6-A92B83624F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74 w 1586"/>
                <a:gd name="T1" fmla="*/ 0 h 821"/>
                <a:gd name="T2" fmla="*/ 2664 w 1586"/>
                <a:gd name="T3" fmla="*/ 781 h 821"/>
                <a:gd name="T4" fmla="*/ 2858 w 1586"/>
                <a:gd name="T5" fmla="*/ 960 h 821"/>
                <a:gd name="T6" fmla="*/ 3175 w 1586"/>
                <a:gd name="T7" fmla="*/ 1191 h 821"/>
                <a:gd name="T8" fmla="*/ 3133 w 1586"/>
                <a:gd name="T9" fmla="*/ 1235 h 821"/>
                <a:gd name="T10" fmla="*/ 2702 w 1586"/>
                <a:gd name="T11" fmla="*/ 1184 h 821"/>
                <a:gd name="T12" fmla="*/ 2292 w 1586"/>
                <a:gd name="T13" fmla="*/ 1220 h 821"/>
                <a:gd name="T14" fmla="*/ 83 w 1586"/>
                <a:gd name="T15" fmla="*/ 449 h 821"/>
                <a:gd name="T16" fmla="*/ 0 w 1586"/>
                <a:gd name="T17" fmla="*/ 226 h 821"/>
                <a:gd name="T18" fmla="*/ 92 w 1586"/>
                <a:gd name="T19" fmla="*/ 48 h 821"/>
                <a:gd name="T20" fmla="*/ 274 w 1586"/>
                <a:gd name="T21" fmla="*/ 0 h 821"/>
                <a:gd name="T22" fmla="*/ 27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47617CD-480A-E9AB-E198-F8B5CDA4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92 h 747"/>
                <a:gd name="T2" fmla="*/ 1855 w 1049"/>
                <a:gd name="T3" fmla="*/ 1131 h 747"/>
                <a:gd name="T4" fmla="*/ 1889 w 1049"/>
                <a:gd name="T5" fmla="*/ 808 h 747"/>
                <a:gd name="T6" fmla="*/ 2111 w 1049"/>
                <a:gd name="T7" fmla="*/ 639 h 747"/>
                <a:gd name="T8" fmla="*/ 157 w 1049"/>
                <a:gd name="T9" fmla="*/ 0 h 747"/>
                <a:gd name="T10" fmla="*/ 0 w 1049"/>
                <a:gd name="T11" fmla="*/ 192 h 747"/>
                <a:gd name="T12" fmla="*/ 0 w 1049"/>
                <a:gd name="T13" fmla="*/ 492 h 747"/>
                <a:gd name="T14" fmla="*/ 0 w 1049"/>
                <a:gd name="T15" fmla="*/ 49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77C83D4C-7593-660D-4FA0-07E861B0E4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8" name="Freeform 13">
                <a:extLst>
                  <a:ext uri="{FF2B5EF4-FFF2-40B4-BE49-F238E27FC236}">
                    <a16:creationId xmlns:a16="http://schemas.microsoft.com/office/drawing/2014/main" id="{523E689D-06D1-4FA0-F7AA-6464E05BFC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19 w 150"/>
                  <a:gd name="T1" fmla="*/ 0 h 173"/>
                  <a:gd name="T2" fmla="*/ 81 w 150"/>
                  <a:gd name="T3" fmla="*/ 101 h 173"/>
                  <a:gd name="T4" fmla="*/ 0 w 150"/>
                  <a:gd name="T5" fmla="*/ 265 h 173"/>
                  <a:gd name="T6" fmla="*/ 160 w 150"/>
                  <a:gd name="T7" fmla="*/ 245 h 173"/>
                  <a:gd name="T8" fmla="*/ 206 w 150"/>
                  <a:gd name="T9" fmla="*/ 129 h 173"/>
                  <a:gd name="T10" fmla="*/ 300 w 150"/>
                  <a:gd name="T11" fmla="*/ 41 h 173"/>
                  <a:gd name="T12" fmla="*/ 219 w 150"/>
                  <a:gd name="T13" fmla="*/ 0 h 173"/>
                  <a:gd name="T14" fmla="*/ 219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D1A8EB0C-3319-4D98-2A4A-043354DD06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313 w 1684"/>
                  <a:gd name="T1" fmla="*/ 0 h 880"/>
                  <a:gd name="T2" fmla="*/ 126 w 1684"/>
                  <a:gd name="T3" fmla="*/ 79 h 880"/>
                  <a:gd name="T4" fmla="*/ 0 w 1684"/>
                  <a:gd name="T5" fmla="*/ 314 h 880"/>
                  <a:gd name="T6" fmla="*/ 135 w 1684"/>
                  <a:gd name="T7" fmla="*/ 541 h 880"/>
                  <a:gd name="T8" fmla="*/ 2373 w 1684"/>
                  <a:gd name="T9" fmla="*/ 1308 h 880"/>
                  <a:gd name="T10" fmla="*/ 2855 w 1684"/>
                  <a:gd name="T11" fmla="*/ 1260 h 880"/>
                  <a:gd name="T12" fmla="*/ 3245 w 1684"/>
                  <a:gd name="T13" fmla="*/ 1328 h 880"/>
                  <a:gd name="T14" fmla="*/ 3381 w 1684"/>
                  <a:gd name="T15" fmla="*/ 1220 h 880"/>
                  <a:gd name="T16" fmla="*/ 3015 w 1684"/>
                  <a:gd name="T17" fmla="*/ 1002 h 880"/>
                  <a:gd name="T18" fmla="*/ 2866 w 1684"/>
                  <a:gd name="T19" fmla="*/ 773 h 880"/>
                  <a:gd name="T20" fmla="*/ 2749 w 1684"/>
                  <a:gd name="T21" fmla="*/ 795 h 880"/>
                  <a:gd name="T22" fmla="*/ 2889 w 1684"/>
                  <a:gd name="T23" fmla="*/ 1002 h 880"/>
                  <a:gd name="T24" fmla="*/ 3168 w 1684"/>
                  <a:gd name="T25" fmla="*/ 1222 h 880"/>
                  <a:gd name="T26" fmla="*/ 2837 w 1684"/>
                  <a:gd name="T27" fmla="*/ 1188 h 880"/>
                  <a:gd name="T28" fmla="*/ 2447 w 1684"/>
                  <a:gd name="T29" fmla="*/ 1228 h 880"/>
                  <a:gd name="T30" fmla="*/ 2519 w 1684"/>
                  <a:gd name="T31" fmla="*/ 980 h 880"/>
                  <a:gd name="T32" fmla="*/ 2686 w 1684"/>
                  <a:gd name="T33" fmla="*/ 812 h 880"/>
                  <a:gd name="T34" fmla="*/ 2491 w 1684"/>
                  <a:gd name="T35" fmla="*/ 833 h 880"/>
                  <a:gd name="T36" fmla="*/ 2339 w 1684"/>
                  <a:gd name="T37" fmla="*/ 993 h 880"/>
                  <a:gd name="T38" fmla="*/ 2287 w 1684"/>
                  <a:gd name="T39" fmla="*/ 1194 h 880"/>
                  <a:gd name="T40" fmla="*/ 215 w 1684"/>
                  <a:gd name="T41" fmla="*/ 468 h 880"/>
                  <a:gd name="T42" fmla="*/ 160 w 1684"/>
                  <a:gd name="T43" fmla="*/ 324 h 880"/>
                  <a:gd name="T44" fmla="*/ 207 w 1684"/>
                  <a:gd name="T45" fmla="*/ 144 h 880"/>
                  <a:gd name="T46" fmla="*/ 435 w 1684"/>
                  <a:gd name="T47" fmla="*/ 0 h 880"/>
                  <a:gd name="T48" fmla="*/ 313 w 1684"/>
                  <a:gd name="T49" fmla="*/ 0 h 880"/>
                  <a:gd name="T50" fmla="*/ 313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57062DC-B9EC-906B-FE86-8FB094348D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01 w 1190"/>
                  <a:gd name="T1" fmla="*/ 0 h 500"/>
                  <a:gd name="T2" fmla="*/ 2389 w 1190"/>
                  <a:gd name="T3" fmla="*/ 739 h 500"/>
                  <a:gd name="T4" fmla="*/ 2159 w 1190"/>
                  <a:gd name="T5" fmla="*/ 754 h 500"/>
                  <a:gd name="T6" fmla="*/ 0 w 1190"/>
                  <a:gd name="T7" fmla="*/ 41 h 500"/>
                  <a:gd name="T8" fmla="*/ 201 w 1190"/>
                  <a:gd name="T9" fmla="*/ 0 h 500"/>
                  <a:gd name="T10" fmla="*/ 20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B9B024DB-2DB4-98FE-211D-527D189C28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234 w 160"/>
                  <a:gd name="T1" fmla="*/ 0 h 335"/>
                  <a:gd name="T2" fmla="*/ 38 w 160"/>
                  <a:gd name="T3" fmla="*/ 159 h 335"/>
                  <a:gd name="T4" fmla="*/ 0 w 160"/>
                  <a:gd name="T5" fmla="*/ 344 h 335"/>
                  <a:gd name="T6" fmla="*/ 67 w 160"/>
                  <a:gd name="T7" fmla="*/ 470 h 335"/>
                  <a:gd name="T8" fmla="*/ 189 w 160"/>
                  <a:gd name="T9" fmla="*/ 502 h 335"/>
                  <a:gd name="T10" fmla="*/ 153 w 160"/>
                  <a:gd name="T11" fmla="*/ 230 h 335"/>
                  <a:gd name="T12" fmla="*/ 322 w 160"/>
                  <a:gd name="T13" fmla="*/ 26 h 335"/>
                  <a:gd name="T14" fmla="*/ 234 w 160"/>
                  <a:gd name="T15" fmla="*/ 0 h 335"/>
                  <a:gd name="T16" fmla="*/ 234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B09E424C-E0C9-29B0-3C28-4A2A4E1079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8 w 489"/>
                  <a:gd name="T1" fmla="*/ 52 h 296"/>
                  <a:gd name="T2" fmla="*/ 319 w 489"/>
                  <a:gd name="T3" fmla="*/ 100 h 296"/>
                  <a:gd name="T4" fmla="*/ 647 w 489"/>
                  <a:gd name="T5" fmla="*/ 207 h 296"/>
                  <a:gd name="T6" fmla="*/ 879 w 489"/>
                  <a:gd name="T7" fmla="*/ 368 h 296"/>
                  <a:gd name="T8" fmla="*/ 651 w 489"/>
                  <a:gd name="T9" fmla="*/ 348 h 296"/>
                  <a:gd name="T10" fmla="*/ 277 w 489"/>
                  <a:gd name="T11" fmla="*/ 221 h 296"/>
                  <a:gd name="T12" fmla="*/ 100 w 489"/>
                  <a:gd name="T13" fmla="*/ 121 h 296"/>
                  <a:gd name="T14" fmla="*/ 213 w 489"/>
                  <a:gd name="T15" fmla="*/ 246 h 296"/>
                  <a:gd name="T16" fmla="*/ 543 w 489"/>
                  <a:gd name="T17" fmla="*/ 408 h 296"/>
                  <a:gd name="T18" fmla="*/ 930 w 489"/>
                  <a:gd name="T19" fmla="*/ 448 h 296"/>
                  <a:gd name="T20" fmla="*/ 976 w 489"/>
                  <a:gd name="T21" fmla="*/ 338 h 296"/>
                  <a:gd name="T22" fmla="*/ 787 w 489"/>
                  <a:gd name="T23" fmla="*/ 182 h 296"/>
                  <a:gd name="T24" fmla="*/ 339 w 489"/>
                  <a:gd name="T25" fmla="*/ 26 h 296"/>
                  <a:gd name="T26" fmla="*/ 0 w 489"/>
                  <a:gd name="T27" fmla="*/ 0 h 296"/>
                  <a:gd name="T28" fmla="*/ 28 w 489"/>
                  <a:gd name="T29" fmla="*/ 52 h 296"/>
                  <a:gd name="T30" fmla="*/ 28 w 489"/>
                  <a:gd name="T31" fmla="*/ 5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0AC574DD-6702-8FD8-3546-B545E9377E5B}"/>
              </a:ext>
            </a:extLst>
          </p:cNvPr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996AA941-89A6-9C35-4A43-30B735D59391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498 w 794"/>
                <a:gd name="T1" fmla="*/ 198 h 414"/>
                <a:gd name="T2" fmla="*/ 445 w 794"/>
                <a:gd name="T3" fmla="*/ 159 h 414"/>
                <a:gd name="T4" fmla="*/ 349 w 794"/>
                <a:gd name="T5" fmla="*/ 105 h 414"/>
                <a:gd name="T6" fmla="*/ 44 w 794"/>
                <a:gd name="T7" fmla="*/ 0 h 414"/>
                <a:gd name="T8" fmla="*/ 14 w 794"/>
                <a:gd name="T9" fmla="*/ 10 h 414"/>
                <a:gd name="T10" fmla="*/ 0 w 794"/>
                <a:gd name="T11" fmla="*/ 42 h 414"/>
                <a:gd name="T12" fmla="*/ 17 w 794"/>
                <a:gd name="T13" fmla="*/ 78 h 414"/>
                <a:gd name="T14" fmla="*/ 358 w 794"/>
                <a:gd name="T15" fmla="*/ 205 h 414"/>
                <a:gd name="T16" fmla="*/ 433 w 794"/>
                <a:gd name="T17" fmla="*/ 197 h 414"/>
                <a:gd name="T18" fmla="*/ 493 w 794"/>
                <a:gd name="T19" fmla="*/ 207 h 414"/>
                <a:gd name="T20" fmla="*/ 498 w 794"/>
                <a:gd name="T21" fmla="*/ 198 h 414"/>
                <a:gd name="T22" fmla="*/ 498 w 794"/>
                <a:gd name="T23" fmla="*/ 19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1C39359-B7A3-63C9-2B68-C0102AD3006E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21 w 1586"/>
                <a:gd name="T1" fmla="*/ 0 h 821"/>
                <a:gd name="T2" fmla="*/ 208 w 1586"/>
                <a:gd name="T3" fmla="*/ 65 h 821"/>
                <a:gd name="T4" fmla="*/ 223 w 1586"/>
                <a:gd name="T5" fmla="*/ 79 h 821"/>
                <a:gd name="T6" fmla="*/ 248 w 1586"/>
                <a:gd name="T7" fmla="*/ 99 h 821"/>
                <a:gd name="T8" fmla="*/ 245 w 1586"/>
                <a:gd name="T9" fmla="*/ 102 h 821"/>
                <a:gd name="T10" fmla="*/ 211 w 1586"/>
                <a:gd name="T11" fmla="*/ 98 h 821"/>
                <a:gd name="T12" fmla="*/ 179 w 1586"/>
                <a:gd name="T13" fmla="*/ 101 h 821"/>
                <a:gd name="T14" fmla="*/ 7 w 1586"/>
                <a:gd name="T15" fmla="*/ 37 h 821"/>
                <a:gd name="T16" fmla="*/ 0 w 1586"/>
                <a:gd name="T17" fmla="*/ 19 h 821"/>
                <a:gd name="T18" fmla="*/ 7 w 1586"/>
                <a:gd name="T19" fmla="*/ 4 h 821"/>
                <a:gd name="T20" fmla="*/ 21 w 1586"/>
                <a:gd name="T21" fmla="*/ 0 h 821"/>
                <a:gd name="T22" fmla="*/ 21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9C8AA7A0-E0EC-F4B3-E66E-C8C4081DCD58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41 h 747"/>
                <a:gd name="T2" fmla="*/ 145 w 1049"/>
                <a:gd name="T3" fmla="*/ 94 h 747"/>
                <a:gd name="T4" fmla="*/ 148 w 1049"/>
                <a:gd name="T5" fmla="*/ 67 h 747"/>
                <a:gd name="T6" fmla="*/ 165 w 1049"/>
                <a:gd name="T7" fmla="*/ 53 h 747"/>
                <a:gd name="T8" fmla="*/ 12 w 1049"/>
                <a:gd name="T9" fmla="*/ 0 h 747"/>
                <a:gd name="T10" fmla="*/ 0 w 1049"/>
                <a:gd name="T11" fmla="*/ 16 h 747"/>
                <a:gd name="T12" fmla="*/ 0 w 1049"/>
                <a:gd name="T13" fmla="*/ 41 h 747"/>
                <a:gd name="T14" fmla="*/ 0 w 1049"/>
                <a:gd name="T15" fmla="*/ 4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51AAB0C0-99AB-FC46-6255-43DA38B2039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11EF260-23F5-EF84-4064-570455EA53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7 w 150"/>
                  <a:gd name="T1" fmla="*/ 0 h 173"/>
                  <a:gd name="T2" fmla="*/ 6 w 150"/>
                  <a:gd name="T3" fmla="*/ 8 h 173"/>
                  <a:gd name="T4" fmla="*/ 0 w 150"/>
                  <a:gd name="T5" fmla="*/ 22 h 173"/>
                  <a:gd name="T6" fmla="*/ 12 w 150"/>
                  <a:gd name="T7" fmla="*/ 20 h 173"/>
                  <a:gd name="T8" fmla="*/ 16 w 150"/>
                  <a:gd name="T9" fmla="*/ 11 h 173"/>
                  <a:gd name="T10" fmla="*/ 23 w 150"/>
                  <a:gd name="T11" fmla="*/ 4 h 173"/>
                  <a:gd name="T12" fmla="*/ 17 w 150"/>
                  <a:gd name="T13" fmla="*/ 0 h 173"/>
                  <a:gd name="T14" fmla="*/ 17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95CF9D5-A910-7C85-81D2-89ACCAF11F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25 w 1684"/>
                  <a:gd name="T1" fmla="*/ 0 h 880"/>
                  <a:gd name="T2" fmla="*/ 10 w 1684"/>
                  <a:gd name="T3" fmla="*/ 6 h 880"/>
                  <a:gd name="T4" fmla="*/ 0 w 1684"/>
                  <a:gd name="T5" fmla="*/ 26 h 880"/>
                  <a:gd name="T6" fmla="*/ 11 w 1684"/>
                  <a:gd name="T7" fmla="*/ 45 h 880"/>
                  <a:gd name="T8" fmla="*/ 185 w 1684"/>
                  <a:gd name="T9" fmla="*/ 108 h 880"/>
                  <a:gd name="T10" fmla="*/ 223 w 1684"/>
                  <a:gd name="T11" fmla="*/ 104 h 880"/>
                  <a:gd name="T12" fmla="*/ 253 w 1684"/>
                  <a:gd name="T13" fmla="*/ 110 h 880"/>
                  <a:gd name="T14" fmla="*/ 264 w 1684"/>
                  <a:gd name="T15" fmla="*/ 101 h 880"/>
                  <a:gd name="T16" fmla="*/ 236 w 1684"/>
                  <a:gd name="T17" fmla="*/ 83 h 880"/>
                  <a:gd name="T18" fmla="*/ 224 w 1684"/>
                  <a:gd name="T19" fmla="*/ 64 h 880"/>
                  <a:gd name="T20" fmla="*/ 215 w 1684"/>
                  <a:gd name="T21" fmla="*/ 66 h 880"/>
                  <a:gd name="T22" fmla="*/ 226 w 1684"/>
                  <a:gd name="T23" fmla="*/ 83 h 880"/>
                  <a:gd name="T24" fmla="*/ 248 w 1684"/>
                  <a:gd name="T25" fmla="*/ 101 h 880"/>
                  <a:gd name="T26" fmla="*/ 222 w 1684"/>
                  <a:gd name="T27" fmla="*/ 98 h 880"/>
                  <a:gd name="T28" fmla="*/ 191 w 1684"/>
                  <a:gd name="T29" fmla="*/ 102 h 880"/>
                  <a:gd name="T30" fmla="*/ 197 w 1684"/>
                  <a:gd name="T31" fmla="*/ 81 h 880"/>
                  <a:gd name="T32" fmla="*/ 210 w 1684"/>
                  <a:gd name="T33" fmla="*/ 67 h 880"/>
                  <a:gd name="T34" fmla="*/ 195 w 1684"/>
                  <a:gd name="T35" fmla="*/ 69 h 880"/>
                  <a:gd name="T36" fmla="*/ 183 w 1684"/>
                  <a:gd name="T37" fmla="*/ 82 h 880"/>
                  <a:gd name="T38" fmla="*/ 179 w 1684"/>
                  <a:gd name="T39" fmla="*/ 99 h 880"/>
                  <a:gd name="T40" fmla="*/ 17 w 1684"/>
                  <a:gd name="T41" fmla="*/ 39 h 880"/>
                  <a:gd name="T42" fmla="*/ 13 w 1684"/>
                  <a:gd name="T43" fmla="*/ 27 h 880"/>
                  <a:gd name="T44" fmla="*/ 16 w 1684"/>
                  <a:gd name="T45" fmla="*/ 12 h 880"/>
                  <a:gd name="T46" fmla="*/ 34 w 1684"/>
                  <a:gd name="T47" fmla="*/ 0 h 880"/>
                  <a:gd name="T48" fmla="*/ 25 w 1684"/>
                  <a:gd name="T49" fmla="*/ 0 h 880"/>
                  <a:gd name="T50" fmla="*/ 25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6C088BA4-7EDD-18E7-A040-841F404899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6 w 1190"/>
                  <a:gd name="T1" fmla="*/ 0 h 500"/>
                  <a:gd name="T2" fmla="*/ 187 w 1190"/>
                  <a:gd name="T3" fmla="*/ 61 h 500"/>
                  <a:gd name="T4" fmla="*/ 169 w 1190"/>
                  <a:gd name="T5" fmla="*/ 62 h 500"/>
                  <a:gd name="T6" fmla="*/ 0 w 1190"/>
                  <a:gd name="T7" fmla="*/ 4 h 500"/>
                  <a:gd name="T8" fmla="*/ 16 w 1190"/>
                  <a:gd name="T9" fmla="*/ 0 h 500"/>
                  <a:gd name="T10" fmla="*/ 1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D81492E9-4C90-EE93-1D6B-9CDA4B998D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8 w 160"/>
                  <a:gd name="T1" fmla="*/ 0 h 335"/>
                  <a:gd name="T2" fmla="*/ 3 w 160"/>
                  <a:gd name="T3" fmla="*/ 13 h 335"/>
                  <a:gd name="T4" fmla="*/ 0 w 160"/>
                  <a:gd name="T5" fmla="*/ 29 h 335"/>
                  <a:gd name="T6" fmla="*/ 5 w 160"/>
                  <a:gd name="T7" fmla="*/ 39 h 335"/>
                  <a:gd name="T8" fmla="*/ 15 w 160"/>
                  <a:gd name="T9" fmla="*/ 42 h 335"/>
                  <a:gd name="T10" fmla="*/ 12 w 160"/>
                  <a:gd name="T11" fmla="*/ 19 h 335"/>
                  <a:gd name="T12" fmla="*/ 25 w 160"/>
                  <a:gd name="T13" fmla="*/ 2 h 335"/>
                  <a:gd name="T14" fmla="*/ 18 w 160"/>
                  <a:gd name="T15" fmla="*/ 0 h 335"/>
                  <a:gd name="T16" fmla="*/ 1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74DA1CA3-E6C7-0291-00AF-DE9C459CF8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2 w 489"/>
                  <a:gd name="T1" fmla="*/ 4 h 296"/>
                  <a:gd name="T2" fmla="*/ 25 w 489"/>
                  <a:gd name="T3" fmla="*/ 8 h 296"/>
                  <a:gd name="T4" fmla="*/ 51 w 489"/>
                  <a:gd name="T5" fmla="*/ 17 h 296"/>
                  <a:gd name="T6" fmla="*/ 69 w 489"/>
                  <a:gd name="T7" fmla="*/ 30 h 296"/>
                  <a:gd name="T8" fmla="*/ 51 w 489"/>
                  <a:gd name="T9" fmla="*/ 28 h 296"/>
                  <a:gd name="T10" fmla="*/ 22 w 489"/>
                  <a:gd name="T11" fmla="*/ 18 h 296"/>
                  <a:gd name="T12" fmla="*/ 8 w 489"/>
                  <a:gd name="T13" fmla="*/ 10 h 296"/>
                  <a:gd name="T14" fmla="*/ 17 w 489"/>
                  <a:gd name="T15" fmla="*/ 20 h 296"/>
                  <a:gd name="T16" fmla="*/ 42 w 489"/>
                  <a:gd name="T17" fmla="*/ 33 h 296"/>
                  <a:gd name="T18" fmla="*/ 73 w 489"/>
                  <a:gd name="T19" fmla="*/ 37 h 296"/>
                  <a:gd name="T20" fmla="*/ 76 w 489"/>
                  <a:gd name="T21" fmla="*/ 28 h 296"/>
                  <a:gd name="T22" fmla="*/ 62 w 489"/>
                  <a:gd name="T23" fmla="*/ 15 h 296"/>
                  <a:gd name="T24" fmla="*/ 26 w 489"/>
                  <a:gd name="T25" fmla="*/ 2 h 296"/>
                  <a:gd name="T26" fmla="*/ 0 w 489"/>
                  <a:gd name="T27" fmla="*/ 0 h 296"/>
                  <a:gd name="T28" fmla="*/ 2 w 489"/>
                  <a:gd name="T29" fmla="*/ 4 h 296"/>
                  <a:gd name="T30" fmla="*/ 2 w 489"/>
                  <a:gd name="T31" fmla="*/ 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23" name="Freeform 28">
            <a:extLst>
              <a:ext uri="{FF2B5EF4-FFF2-40B4-BE49-F238E27FC236}">
                <a16:creationId xmlns:a16="http://schemas.microsoft.com/office/drawing/2014/main" id="{9A897890-2DC3-B473-4944-C95809BA2C09}"/>
              </a:ext>
            </a:extLst>
          </p:cNvPr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>
              <a:gd name="T0" fmla="*/ 0 w 4288"/>
              <a:gd name="T1" fmla="*/ 0 h 459"/>
              <a:gd name="T2" fmla="*/ 2056447500 w 4288"/>
              <a:gd name="T3" fmla="*/ 645160443 h 459"/>
              <a:gd name="T4" fmla="*/ 2147483646 w 4288"/>
              <a:gd name="T5" fmla="*/ 362902749 h 459"/>
              <a:gd name="T6" fmla="*/ 2147483646 w 4288"/>
              <a:gd name="T7" fmla="*/ 947579400 h 459"/>
              <a:gd name="T8" fmla="*/ 2147483646 w 4288"/>
              <a:gd name="T9" fmla="*/ 383064013 h 459"/>
              <a:gd name="T10" fmla="*/ 2147483646 w 4288"/>
              <a:gd name="T11" fmla="*/ 1149192039 h 459"/>
              <a:gd name="T12" fmla="*/ 2147483646 w 4288"/>
              <a:gd name="T13" fmla="*/ 342741485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Freeform 29">
            <a:extLst>
              <a:ext uri="{FF2B5EF4-FFF2-40B4-BE49-F238E27FC236}">
                <a16:creationId xmlns:a16="http://schemas.microsoft.com/office/drawing/2014/main" id="{768931D2-52F8-0873-B4B2-6E54F13C9EB9}"/>
              </a:ext>
            </a:extLst>
          </p:cNvPr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80645000 h 240"/>
              <a:gd name="T2" fmla="*/ 705643750 w 560"/>
              <a:gd name="T3" fmla="*/ 362902500 h 240"/>
              <a:gd name="T4" fmla="*/ 1129030000 w 560"/>
              <a:gd name="T5" fmla="*/ 40322500 h 240"/>
              <a:gd name="T6" fmla="*/ 1411287500 w 56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FA8C132-CD20-A4CF-820B-9B6D5634D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E3197FD7-ABBF-ED4C-3106-80AF4C974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1EB7D58-B471-76FA-82C6-0A8834FE1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C9265D-7619-A16B-FF71-AF859659F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C22FC8-965A-8D3F-E66C-7F0F8841E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3D034E-06A9-B56A-D007-08B82953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C99550-B218-C96B-BBEB-BF4315ADE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5EBDEB-54C1-8CA1-1526-F3142569C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23E5C2-51C5-AD05-802A-17ED595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E09E4-5D33-46C3-A3B6-9748CDBD8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CC2704-07B9-5498-5686-C66FD8DE1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C24035-DF58-3CF5-17D0-B0A1FF446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CA7D2D-210C-B419-4B24-70A4D28DF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DC86B-44ED-2559-DD3D-B73543807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3872CC-8156-D066-E332-8E0473356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962FEF-14BC-AC3B-8365-409CF9E36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5173CE-351A-445D-E3B2-3094C3939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405EEF5-7918-4AEC-472F-EDD649F7E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ABC9EA8-55BA-386E-F907-FA8187A20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6285C15-CA75-C18B-EAFB-98DD638D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A572571-9F32-E1DF-0703-1C1C22B70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A558E4-71A7-EEAC-4B59-86C743FE1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979C92-8736-8E3E-5C6B-C037A19145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DEE8998-210D-6179-9BE2-B1101725A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6760D66-8BFB-E81C-A9A7-FD69129B1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C66A6F2-3476-E052-B352-39EF940A8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E1E2866-6B07-463D-4DB6-3C41FDF68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2E24C-0948-8B47-429B-9A92A90CC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9B3A49-A80E-4800-8C91-9BDC5FBF1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9ECAA4C-E4BB-14E6-2052-DE50FCD47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B3ADD-C035-07B0-4B15-BAB979981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28E5C7-422B-D10E-D43D-67434194B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1313C0-6B0D-AFA7-BA45-BD84FE806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7B452965-9519-9B66-947F-F712E0936C81}"/>
              </a:ext>
            </a:extLst>
          </p:cNvPr>
          <p:cNvSpPr>
            <a:spLocks/>
          </p:cNvSpPr>
          <p:nvPr/>
        </p:nvSpPr>
        <p:spPr bwMode="auto">
          <a:xfrm rot="18427436">
            <a:off x="10564284" y="-362479"/>
            <a:ext cx="1162050" cy="2779183"/>
          </a:xfrm>
          <a:custGeom>
            <a:avLst/>
            <a:gdLst>
              <a:gd name="T0" fmla="*/ 465160249 w 2903"/>
              <a:gd name="T1" fmla="*/ 138463012 h 3686"/>
              <a:gd name="T2" fmla="*/ 411001033 w 2903"/>
              <a:gd name="T3" fmla="*/ 25582090 h 3686"/>
              <a:gd name="T4" fmla="*/ 359085058 w 2903"/>
              <a:gd name="T5" fmla="*/ 0 h 3686"/>
              <a:gd name="T6" fmla="*/ 17625693 w 2903"/>
              <a:gd name="T7" fmla="*/ 898890480 h 3686"/>
              <a:gd name="T8" fmla="*/ 17625693 w 2903"/>
              <a:gd name="T9" fmla="*/ 1032237527 h 3686"/>
              <a:gd name="T10" fmla="*/ 0 w 2903"/>
              <a:gd name="T11" fmla="*/ 1161107043 h 3686"/>
              <a:gd name="T12" fmla="*/ 11536839 w 2903"/>
              <a:gd name="T13" fmla="*/ 1178694836 h 3686"/>
              <a:gd name="T14" fmla="*/ 70663288 w 2903"/>
              <a:gd name="T15" fmla="*/ 1072849144 h 3686"/>
              <a:gd name="T16" fmla="*/ 118573533 w 2903"/>
              <a:gd name="T17" fmla="*/ 1032237527 h 3686"/>
              <a:gd name="T18" fmla="*/ 465160249 w 2903"/>
              <a:gd name="T19" fmla="*/ 138463012 h 3686"/>
              <a:gd name="T20" fmla="*/ 465160249 w 2903"/>
              <a:gd name="T21" fmla="*/ 138463012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18B233-43AD-9D3C-E702-60E46D05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FA4D33-9830-390E-318C-9895C6DFF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A45B2DA-318A-9D08-CEDB-3F26A66A7E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E9A906D-2653-4FB2-BB2C-E73F61073FB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F6954EB-8EA4-A503-6203-1D48960A28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19B8D5A-3C56-AE9C-0D6C-1BD276CCA4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5990128-2F43-4653-AB8E-881729D3A2FF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FBEDF459-AF14-15E6-FB5E-7E5B97F2F22C}"/>
              </a:ext>
            </a:extLst>
          </p:cNvPr>
          <p:cNvSpPr>
            <a:spLocks/>
          </p:cNvSpPr>
          <p:nvPr/>
        </p:nvSpPr>
        <p:spPr bwMode="auto">
          <a:xfrm rot="18427436">
            <a:off x="10681230" y="-324907"/>
            <a:ext cx="1165225" cy="2796116"/>
          </a:xfrm>
          <a:custGeom>
            <a:avLst/>
            <a:gdLst>
              <a:gd name="T0" fmla="*/ 367400126 w 2911"/>
              <a:gd name="T1" fmla="*/ 0 h 3703"/>
              <a:gd name="T2" fmla="*/ 20829548 w 2911"/>
              <a:gd name="T3" fmla="*/ 909239838 h 3703"/>
              <a:gd name="T4" fmla="*/ 20989661 w 2911"/>
              <a:gd name="T5" fmla="*/ 1026623476 h 3703"/>
              <a:gd name="T6" fmla="*/ 0 w 2911"/>
              <a:gd name="T7" fmla="*/ 1165174497 h 3703"/>
              <a:gd name="T8" fmla="*/ 8011272 w 2911"/>
              <a:gd name="T9" fmla="*/ 1187624598 h 3703"/>
              <a:gd name="T10" fmla="*/ 67615873 w 2911"/>
              <a:gd name="T11" fmla="*/ 1075051858 h 3703"/>
              <a:gd name="T12" fmla="*/ 122252957 w 2911"/>
              <a:gd name="T13" fmla="*/ 1032717091 h 3703"/>
              <a:gd name="T14" fmla="*/ 466420234 w 2911"/>
              <a:gd name="T15" fmla="*/ 137267738 h 3703"/>
              <a:gd name="T16" fmla="*/ 414827305 w 2911"/>
              <a:gd name="T17" fmla="*/ 30789179 h 3703"/>
              <a:gd name="T18" fmla="*/ 367400126 w 2911"/>
              <a:gd name="T19" fmla="*/ 0 h 3703"/>
              <a:gd name="T20" fmla="*/ 36740012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012A906D-84BA-1CDE-76C6-DC974AE2E4FA}"/>
              </a:ext>
            </a:extLst>
          </p:cNvPr>
          <p:cNvSpPr>
            <a:spLocks/>
          </p:cNvSpPr>
          <p:nvPr/>
        </p:nvSpPr>
        <p:spPr bwMode="auto">
          <a:xfrm rot="18427436">
            <a:off x="10612439" y="-69849"/>
            <a:ext cx="1025525" cy="2095500"/>
          </a:xfrm>
          <a:custGeom>
            <a:avLst/>
            <a:gdLst>
              <a:gd name="T0" fmla="*/ 0 w 2561"/>
              <a:gd name="T1" fmla="*/ 795925910 h 2777"/>
              <a:gd name="T2" fmla="*/ 69271991 w 2561"/>
              <a:gd name="T3" fmla="*/ 817705678 h 2777"/>
              <a:gd name="T4" fmla="*/ 118018666 w 2561"/>
              <a:gd name="T5" fmla="*/ 889450897 h 2777"/>
              <a:gd name="T6" fmla="*/ 410660494 w 2561"/>
              <a:gd name="T7" fmla="*/ 127796260 h 2777"/>
              <a:gd name="T8" fmla="*/ 339624568 w 2561"/>
              <a:gd name="T9" fmla="*/ 26263738 h 2777"/>
              <a:gd name="T10" fmla="*/ 304347469 w 2561"/>
              <a:gd name="T11" fmla="*/ 0 h 2777"/>
              <a:gd name="T12" fmla="*/ 0 w 2561"/>
              <a:gd name="T13" fmla="*/ 795925910 h 2777"/>
              <a:gd name="T14" fmla="*/ 0 w 2561"/>
              <a:gd name="T15" fmla="*/ 79592591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7A92820F-437B-7564-9F87-22038AF34121}"/>
              </a:ext>
            </a:extLst>
          </p:cNvPr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2C37E625-75D8-A208-8ECE-5B097E122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397 w 2177"/>
                <a:gd name="T1" fmla="*/ 315 h 1298"/>
                <a:gd name="T2" fmla="*/ 355 w 2177"/>
                <a:gd name="T3" fmla="*/ 277 h 1298"/>
                <a:gd name="T4" fmla="*/ 333 w 2177"/>
                <a:gd name="T5" fmla="*/ 120 h 1298"/>
                <a:gd name="T6" fmla="*/ 535 w 2177"/>
                <a:gd name="T7" fmla="*/ 83 h 1298"/>
                <a:gd name="T8" fmla="*/ 545 w 2177"/>
                <a:gd name="T9" fmla="*/ 51 h 1298"/>
                <a:gd name="T10" fmla="*/ 525 w 2177"/>
                <a:gd name="T11" fmla="*/ 25 h 1298"/>
                <a:gd name="T12" fmla="*/ 319 w 2177"/>
                <a:gd name="T13" fmla="*/ 53 h 1298"/>
                <a:gd name="T14" fmla="*/ 305 w 2177"/>
                <a:gd name="T15" fmla="*/ 8 h 1298"/>
                <a:gd name="T16" fmla="*/ 272 w 2177"/>
                <a:gd name="T17" fmla="*/ 0 h 1298"/>
                <a:gd name="T18" fmla="*/ 240 w 2177"/>
                <a:gd name="T19" fmla="*/ 7 h 1298"/>
                <a:gd name="T20" fmla="*/ 222 w 2177"/>
                <a:gd name="T21" fmla="*/ 27 h 1298"/>
                <a:gd name="T22" fmla="*/ 235 w 2177"/>
                <a:gd name="T23" fmla="*/ 72 h 1298"/>
                <a:gd name="T24" fmla="*/ 165 w 2177"/>
                <a:gd name="T25" fmla="*/ 111 h 1298"/>
                <a:gd name="T26" fmla="*/ 246 w 2177"/>
                <a:gd name="T27" fmla="*/ 119 h 1298"/>
                <a:gd name="T28" fmla="*/ 278 w 2177"/>
                <a:gd name="T29" fmla="*/ 223 h 1298"/>
                <a:gd name="T30" fmla="*/ 36 w 2177"/>
                <a:gd name="T31" fmla="*/ 118 h 1298"/>
                <a:gd name="T32" fmla="*/ 12 w 2177"/>
                <a:gd name="T33" fmla="*/ 128 h 1298"/>
                <a:gd name="T34" fmla="*/ 0 w 2177"/>
                <a:gd name="T35" fmla="*/ 159 h 1298"/>
                <a:gd name="T36" fmla="*/ 14 w 2177"/>
                <a:gd name="T37" fmla="*/ 195 h 1298"/>
                <a:gd name="T38" fmla="*/ 285 w 2177"/>
                <a:gd name="T39" fmla="*/ 322 h 1298"/>
                <a:gd name="T40" fmla="*/ 345 w 2177"/>
                <a:gd name="T41" fmla="*/ 314 h 1298"/>
                <a:gd name="T42" fmla="*/ 393 w 2177"/>
                <a:gd name="T43" fmla="*/ 325 h 1298"/>
                <a:gd name="T44" fmla="*/ 397 w 2177"/>
                <a:gd name="T45" fmla="*/ 315 h 1298"/>
                <a:gd name="T46" fmla="*/ 397 w 2177"/>
                <a:gd name="T47" fmla="*/ 315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828C070A-DC6B-8B3D-CE0C-9A2E63C6A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2 h 258"/>
                <a:gd name="T2" fmla="*/ 30 w 143"/>
                <a:gd name="T3" fmla="*/ 0 h 258"/>
                <a:gd name="T4" fmla="*/ 35 w 143"/>
                <a:gd name="T5" fmla="*/ 59 h 258"/>
                <a:gd name="T6" fmla="*/ 2 w 143"/>
                <a:gd name="T7" fmla="*/ 65 h 258"/>
                <a:gd name="T8" fmla="*/ 0 w 143"/>
                <a:gd name="T9" fmla="*/ 2 h 258"/>
                <a:gd name="T10" fmla="*/ 0 w 143"/>
                <a:gd name="T11" fmla="*/ 2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33F5C7CB-B51B-D237-73A5-91D69222E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34 w 1586"/>
                <a:gd name="T1" fmla="*/ 0 h 821"/>
                <a:gd name="T2" fmla="*/ 332 w 1586"/>
                <a:gd name="T3" fmla="*/ 129 h 821"/>
                <a:gd name="T4" fmla="*/ 356 w 1586"/>
                <a:gd name="T5" fmla="*/ 159 h 821"/>
                <a:gd name="T6" fmla="*/ 396 w 1586"/>
                <a:gd name="T7" fmla="*/ 198 h 821"/>
                <a:gd name="T8" fmla="*/ 391 w 1586"/>
                <a:gd name="T9" fmla="*/ 205 h 821"/>
                <a:gd name="T10" fmla="*/ 337 w 1586"/>
                <a:gd name="T11" fmla="*/ 196 h 821"/>
                <a:gd name="T12" fmla="*/ 286 w 1586"/>
                <a:gd name="T13" fmla="*/ 202 h 821"/>
                <a:gd name="T14" fmla="*/ 10 w 1586"/>
                <a:gd name="T15" fmla="*/ 74 h 821"/>
                <a:gd name="T16" fmla="*/ 0 w 1586"/>
                <a:gd name="T17" fmla="*/ 37 h 821"/>
                <a:gd name="T18" fmla="*/ 11 w 1586"/>
                <a:gd name="T19" fmla="*/ 8 h 821"/>
                <a:gd name="T20" fmla="*/ 34 w 1586"/>
                <a:gd name="T21" fmla="*/ 0 h 821"/>
                <a:gd name="T22" fmla="*/ 3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5C4FE728-90B8-315E-41EA-842331C08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82 h 747"/>
                <a:gd name="T2" fmla="*/ 231 w 1049"/>
                <a:gd name="T3" fmla="*/ 187 h 747"/>
                <a:gd name="T4" fmla="*/ 235 w 1049"/>
                <a:gd name="T5" fmla="*/ 134 h 747"/>
                <a:gd name="T6" fmla="*/ 263 w 1049"/>
                <a:gd name="T7" fmla="*/ 106 h 747"/>
                <a:gd name="T8" fmla="*/ 20 w 1049"/>
                <a:gd name="T9" fmla="*/ 0 h 747"/>
                <a:gd name="T10" fmla="*/ 0 w 1049"/>
                <a:gd name="T11" fmla="*/ 32 h 747"/>
                <a:gd name="T12" fmla="*/ 0 w 1049"/>
                <a:gd name="T13" fmla="*/ 82 h 747"/>
                <a:gd name="T14" fmla="*/ 0 w 1049"/>
                <a:gd name="T15" fmla="*/ 8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EFB6FBD2-04EE-5B71-CB39-4CC1CAF2F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7 h 241"/>
                <a:gd name="T2" fmla="*/ 39 w 272"/>
                <a:gd name="T3" fmla="*/ 0 h 241"/>
                <a:gd name="T4" fmla="*/ 62 w 272"/>
                <a:gd name="T5" fmla="*/ 9 h 241"/>
                <a:gd name="T6" fmla="*/ 67 w 272"/>
                <a:gd name="T7" fmla="*/ 35 h 241"/>
                <a:gd name="T8" fmla="*/ 40 w 272"/>
                <a:gd name="T9" fmla="*/ 37 h 241"/>
                <a:gd name="T10" fmla="*/ 8 w 272"/>
                <a:gd name="T11" fmla="*/ 61 h 241"/>
                <a:gd name="T12" fmla="*/ 0 w 272"/>
                <a:gd name="T13" fmla="*/ 7 h 241"/>
                <a:gd name="T14" fmla="*/ 0 w 272"/>
                <a:gd name="T15" fmla="*/ 7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15B562D1-DD4E-0CBB-F05A-3D4FBA9EB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38 w 152"/>
                <a:gd name="T1" fmla="*/ 1 h 224"/>
                <a:gd name="T2" fmla="*/ 38 w 152"/>
                <a:gd name="T3" fmla="*/ 56 h 224"/>
                <a:gd name="T4" fmla="*/ 0 w 152"/>
                <a:gd name="T5" fmla="*/ 2 h 224"/>
                <a:gd name="T6" fmla="*/ 18 w 152"/>
                <a:gd name="T7" fmla="*/ 0 h 224"/>
                <a:gd name="T8" fmla="*/ 38 w 152"/>
                <a:gd name="T9" fmla="*/ 1 h 224"/>
                <a:gd name="T10" fmla="*/ 38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959C36E7-900B-EFB2-4097-47587AD34E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20 h 764"/>
                <a:gd name="T2" fmla="*/ 22 w 386"/>
                <a:gd name="T3" fmla="*/ 0 h 764"/>
                <a:gd name="T4" fmla="*/ 58 w 386"/>
                <a:gd name="T5" fmla="*/ 2 h 764"/>
                <a:gd name="T6" fmla="*/ 97 w 386"/>
                <a:gd name="T7" fmla="*/ 192 h 764"/>
                <a:gd name="T8" fmla="*/ 70 w 386"/>
                <a:gd name="T9" fmla="*/ 181 h 764"/>
                <a:gd name="T10" fmla="*/ 38 w 386"/>
                <a:gd name="T11" fmla="*/ 170 h 764"/>
                <a:gd name="T12" fmla="*/ 0 w 386"/>
                <a:gd name="T13" fmla="*/ 20 h 764"/>
                <a:gd name="T14" fmla="*/ 0 w 386"/>
                <a:gd name="T15" fmla="*/ 2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74F27252-F355-D954-46AF-AC254FB49A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73 w 728"/>
                <a:gd name="T1" fmla="*/ 0 h 348"/>
                <a:gd name="T2" fmla="*/ 0 w 728"/>
                <a:gd name="T3" fmla="*/ 27 h 348"/>
                <a:gd name="T4" fmla="*/ 7 w 728"/>
                <a:gd name="T5" fmla="*/ 87 h 348"/>
                <a:gd name="T6" fmla="*/ 179 w 728"/>
                <a:gd name="T7" fmla="*/ 60 h 348"/>
                <a:gd name="T8" fmla="*/ 182 w 728"/>
                <a:gd name="T9" fmla="*/ 11 h 348"/>
                <a:gd name="T10" fmla="*/ 173 w 728"/>
                <a:gd name="T11" fmla="*/ 0 h 348"/>
                <a:gd name="T12" fmla="*/ 173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EDEB51F4-1870-2D09-1E84-F8DEA8DD8E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68 w 312"/>
                <a:gd name="T1" fmla="*/ 0 h 135"/>
                <a:gd name="T2" fmla="*/ 0 w 312"/>
                <a:gd name="T3" fmla="*/ 19 h 135"/>
                <a:gd name="T4" fmla="*/ 78 w 312"/>
                <a:gd name="T5" fmla="*/ 33 h 135"/>
                <a:gd name="T6" fmla="*/ 68 w 312"/>
                <a:gd name="T7" fmla="*/ 0 h 135"/>
                <a:gd name="T8" fmla="*/ 68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982F6048-BF70-1AA7-3FE3-2B948355689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F9CAB81D-BD23-17D1-5EAF-3A70B7B64A1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91DFD1A8-C1F3-DB35-CCC0-7F04E3DA3D9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26 h 175"/>
                    <a:gd name="T2" fmla="*/ 29 w 313"/>
                    <a:gd name="T3" fmla="*/ 2 h 175"/>
                    <a:gd name="T4" fmla="*/ 54 w 313"/>
                    <a:gd name="T5" fmla="*/ 0 h 175"/>
                    <a:gd name="T6" fmla="*/ 73 w 313"/>
                    <a:gd name="T7" fmla="*/ 6 h 175"/>
                    <a:gd name="T8" fmla="*/ 79 w 313"/>
                    <a:gd name="T9" fmla="*/ 22 h 175"/>
                    <a:gd name="T10" fmla="*/ 42 w 313"/>
                    <a:gd name="T11" fmla="*/ 16 h 175"/>
                    <a:gd name="T12" fmla="*/ 19 w 313"/>
                    <a:gd name="T13" fmla="*/ 25 h 175"/>
                    <a:gd name="T14" fmla="*/ 4 w 313"/>
                    <a:gd name="T15" fmla="*/ 43 h 175"/>
                    <a:gd name="T16" fmla="*/ 0 w 313"/>
                    <a:gd name="T17" fmla="*/ 26 h 175"/>
                    <a:gd name="T18" fmla="*/ 0 w 313"/>
                    <a:gd name="T19" fmla="*/ 26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C5460BC9-4890-EAC4-28E9-09E1C9A29D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0 h 266"/>
                    <a:gd name="T2" fmla="*/ 40 w 230"/>
                    <a:gd name="T3" fmla="*/ 67 h 266"/>
                    <a:gd name="T4" fmla="*/ 58 w 230"/>
                    <a:gd name="T5" fmla="*/ 63 h 266"/>
                    <a:gd name="T6" fmla="*/ 56 w 230"/>
                    <a:gd name="T7" fmla="*/ 5 h 266"/>
                    <a:gd name="T8" fmla="*/ 42 w 230"/>
                    <a:gd name="T9" fmla="*/ 0 h 266"/>
                    <a:gd name="T10" fmla="*/ 45 w 230"/>
                    <a:gd name="T11" fmla="*/ 50 h 266"/>
                    <a:gd name="T12" fmla="*/ 18 w 230"/>
                    <a:gd name="T13" fmla="*/ 1 h 266"/>
                    <a:gd name="T14" fmla="*/ 0 w 230"/>
                    <a:gd name="T15" fmla="*/ 10 h 266"/>
                    <a:gd name="T16" fmla="*/ 0 w 230"/>
                    <a:gd name="T17" fmla="*/ 1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120CF66C-D601-E105-9EB2-384BA44960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5 h 234"/>
                    <a:gd name="T2" fmla="*/ 9 w 87"/>
                    <a:gd name="T3" fmla="*/ 24 h 234"/>
                    <a:gd name="T4" fmla="*/ 11 w 87"/>
                    <a:gd name="T5" fmla="*/ 39 h 234"/>
                    <a:gd name="T6" fmla="*/ 6 w 87"/>
                    <a:gd name="T7" fmla="*/ 59 h 234"/>
                    <a:gd name="T8" fmla="*/ 20 w 87"/>
                    <a:gd name="T9" fmla="*/ 55 h 234"/>
                    <a:gd name="T10" fmla="*/ 21 w 87"/>
                    <a:gd name="T11" fmla="*/ 29 h 234"/>
                    <a:gd name="T12" fmla="*/ 11 w 87"/>
                    <a:gd name="T13" fmla="*/ 0 h 234"/>
                    <a:gd name="T14" fmla="*/ 0 w 87"/>
                    <a:gd name="T15" fmla="*/ 5 h 234"/>
                    <a:gd name="T16" fmla="*/ 0 w 87"/>
                    <a:gd name="T17" fmla="*/ 5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DB74022C-5CA3-1A58-D871-A471E21EE0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25 w 1190"/>
                  <a:gd name="T1" fmla="*/ 0 h 500"/>
                  <a:gd name="T2" fmla="*/ 298 w 1190"/>
                  <a:gd name="T3" fmla="*/ 123 h 500"/>
                  <a:gd name="T4" fmla="*/ 269 w 1190"/>
                  <a:gd name="T5" fmla="*/ 125 h 500"/>
                  <a:gd name="T6" fmla="*/ 0 w 1190"/>
                  <a:gd name="T7" fmla="*/ 7 h 500"/>
                  <a:gd name="T8" fmla="*/ 25 w 1190"/>
                  <a:gd name="T9" fmla="*/ 0 h 500"/>
                  <a:gd name="T10" fmla="*/ 25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CF90AB15-E8DF-6E2D-C51E-DEEF506182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3 w 489"/>
                  <a:gd name="T1" fmla="*/ 9 h 296"/>
                  <a:gd name="T2" fmla="*/ 40 w 489"/>
                  <a:gd name="T3" fmla="*/ 17 h 296"/>
                  <a:gd name="T4" fmla="*/ 81 w 489"/>
                  <a:gd name="T5" fmla="*/ 35 h 296"/>
                  <a:gd name="T6" fmla="*/ 110 w 489"/>
                  <a:gd name="T7" fmla="*/ 61 h 296"/>
                  <a:gd name="T8" fmla="*/ 81 w 489"/>
                  <a:gd name="T9" fmla="*/ 58 h 296"/>
                  <a:gd name="T10" fmla="*/ 34 w 489"/>
                  <a:gd name="T11" fmla="*/ 37 h 296"/>
                  <a:gd name="T12" fmla="*/ 12 w 489"/>
                  <a:gd name="T13" fmla="*/ 20 h 296"/>
                  <a:gd name="T14" fmla="*/ 26 w 489"/>
                  <a:gd name="T15" fmla="*/ 41 h 296"/>
                  <a:gd name="T16" fmla="*/ 68 w 489"/>
                  <a:gd name="T17" fmla="*/ 68 h 296"/>
                  <a:gd name="T18" fmla="*/ 116 w 489"/>
                  <a:gd name="T19" fmla="*/ 74 h 296"/>
                  <a:gd name="T20" fmla="*/ 122 w 489"/>
                  <a:gd name="T21" fmla="*/ 56 h 296"/>
                  <a:gd name="T22" fmla="*/ 98 w 489"/>
                  <a:gd name="T23" fmla="*/ 30 h 296"/>
                  <a:gd name="T24" fmla="*/ 42 w 489"/>
                  <a:gd name="T25" fmla="*/ 5 h 296"/>
                  <a:gd name="T26" fmla="*/ 0 w 489"/>
                  <a:gd name="T27" fmla="*/ 0 h 296"/>
                  <a:gd name="T28" fmla="*/ 3 w 489"/>
                  <a:gd name="T29" fmla="*/ 9 h 296"/>
                  <a:gd name="T30" fmla="*/ 3 w 489"/>
                  <a:gd name="T31" fmla="*/ 9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CAB95800-68AE-99C5-52A5-F4BA07E970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6 w 213"/>
                  <a:gd name="T1" fmla="*/ 0 h 478"/>
                  <a:gd name="T2" fmla="*/ 23 w 213"/>
                  <a:gd name="T3" fmla="*/ 6 h 478"/>
                  <a:gd name="T4" fmla="*/ 20 w 213"/>
                  <a:gd name="T5" fmla="*/ 48 h 478"/>
                  <a:gd name="T6" fmla="*/ 27 w 213"/>
                  <a:gd name="T7" fmla="*/ 81 h 478"/>
                  <a:gd name="T8" fmla="*/ 54 w 213"/>
                  <a:gd name="T9" fmla="*/ 112 h 478"/>
                  <a:gd name="T10" fmla="*/ 25 w 213"/>
                  <a:gd name="T11" fmla="*/ 119 h 478"/>
                  <a:gd name="T12" fmla="*/ 8 w 213"/>
                  <a:gd name="T13" fmla="*/ 85 h 478"/>
                  <a:gd name="T14" fmla="*/ 0 w 213"/>
                  <a:gd name="T15" fmla="*/ 14 h 478"/>
                  <a:gd name="T16" fmla="*/ 6 w 213"/>
                  <a:gd name="T17" fmla="*/ 0 h 478"/>
                  <a:gd name="T18" fmla="*/ 6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07097E66-734A-A348-422E-C1F71309A71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C026BC2A-20F1-A18B-8123-DD67919B7B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28 w 150"/>
                    <a:gd name="T1" fmla="*/ 0 h 173"/>
                    <a:gd name="T2" fmla="*/ 10 w 150"/>
                    <a:gd name="T3" fmla="*/ 17 h 173"/>
                    <a:gd name="T4" fmla="*/ 0 w 150"/>
                    <a:gd name="T5" fmla="*/ 44 h 173"/>
                    <a:gd name="T6" fmla="*/ 20 w 150"/>
                    <a:gd name="T7" fmla="*/ 40 h 173"/>
                    <a:gd name="T8" fmla="*/ 26 w 150"/>
                    <a:gd name="T9" fmla="*/ 21 h 173"/>
                    <a:gd name="T10" fmla="*/ 38 w 150"/>
                    <a:gd name="T11" fmla="*/ 7 h 173"/>
                    <a:gd name="T12" fmla="*/ 28 w 150"/>
                    <a:gd name="T13" fmla="*/ 0 h 173"/>
                    <a:gd name="T14" fmla="*/ 28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ABEB96C4-7180-4034-FB6E-64E8996595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39 w 1684"/>
                    <a:gd name="T1" fmla="*/ 0 h 880"/>
                    <a:gd name="T2" fmla="*/ 16 w 1684"/>
                    <a:gd name="T3" fmla="*/ 13 h 880"/>
                    <a:gd name="T4" fmla="*/ 0 w 1684"/>
                    <a:gd name="T5" fmla="*/ 52 h 880"/>
                    <a:gd name="T6" fmla="*/ 17 w 1684"/>
                    <a:gd name="T7" fmla="*/ 90 h 880"/>
                    <a:gd name="T8" fmla="*/ 296 w 1684"/>
                    <a:gd name="T9" fmla="*/ 217 h 880"/>
                    <a:gd name="T10" fmla="*/ 356 w 1684"/>
                    <a:gd name="T11" fmla="*/ 209 h 880"/>
                    <a:gd name="T12" fmla="*/ 404 w 1684"/>
                    <a:gd name="T13" fmla="*/ 220 h 880"/>
                    <a:gd name="T14" fmla="*/ 421 w 1684"/>
                    <a:gd name="T15" fmla="*/ 202 h 880"/>
                    <a:gd name="T16" fmla="*/ 376 w 1684"/>
                    <a:gd name="T17" fmla="*/ 166 h 880"/>
                    <a:gd name="T18" fmla="*/ 357 w 1684"/>
                    <a:gd name="T19" fmla="*/ 128 h 880"/>
                    <a:gd name="T20" fmla="*/ 343 w 1684"/>
                    <a:gd name="T21" fmla="*/ 132 h 880"/>
                    <a:gd name="T22" fmla="*/ 360 w 1684"/>
                    <a:gd name="T23" fmla="*/ 166 h 880"/>
                    <a:gd name="T24" fmla="*/ 395 w 1684"/>
                    <a:gd name="T25" fmla="*/ 203 h 880"/>
                    <a:gd name="T26" fmla="*/ 354 w 1684"/>
                    <a:gd name="T27" fmla="*/ 197 h 880"/>
                    <a:gd name="T28" fmla="*/ 305 w 1684"/>
                    <a:gd name="T29" fmla="*/ 204 h 880"/>
                    <a:gd name="T30" fmla="*/ 314 w 1684"/>
                    <a:gd name="T31" fmla="*/ 163 h 880"/>
                    <a:gd name="T32" fmla="*/ 335 w 1684"/>
                    <a:gd name="T33" fmla="*/ 135 h 880"/>
                    <a:gd name="T34" fmla="*/ 311 w 1684"/>
                    <a:gd name="T35" fmla="*/ 138 h 880"/>
                    <a:gd name="T36" fmla="*/ 292 w 1684"/>
                    <a:gd name="T37" fmla="*/ 165 h 880"/>
                    <a:gd name="T38" fmla="*/ 285 w 1684"/>
                    <a:gd name="T39" fmla="*/ 198 h 880"/>
                    <a:gd name="T40" fmla="*/ 27 w 1684"/>
                    <a:gd name="T41" fmla="*/ 78 h 880"/>
                    <a:gd name="T42" fmla="*/ 20 w 1684"/>
                    <a:gd name="T43" fmla="*/ 54 h 880"/>
                    <a:gd name="T44" fmla="*/ 26 w 1684"/>
                    <a:gd name="T45" fmla="*/ 24 h 880"/>
                    <a:gd name="T46" fmla="*/ 55 w 1684"/>
                    <a:gd name="T47" fmla="*/ 0 h 880"/>
                    <a:gd name="T48" fmla="*/ 39 w 1684"/>
                    <a:gd name="T49" fmla="*/ 0 h 880"/>
                    <a:gd name="T50" fmla="*/ 39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24A1E2B3-7B49-372C-0C03-1103F167CC6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29 w 160"/>
                    <a:gd name="T1" fmla="*/ 0 h 335"/>
                    <a:gd name="T2" fmla="*/ 5 w 160"/>
                    <a:gd name="T3" fmla="*/ 26 h 335"/>
                    <a:gd name="T4" fmla="*/ 0 w 160"/>
                    <a:gd name="T5" fmla="*/ 57 h 335"/>
                    <a:gd name="T6" fmla="*/ 9 w 160"/>
                    <a:gd name="T7" fmla="*/ 78 h 335"/>
                    <a:gd name="T8" fmla="*/ 24 w 160"/>
                    <a:gd name="T9" fmla="*/ 83 h 335"/>
                    <a:gd name="T10" fmla="*/ 19 w 160"/>
                    <a:gd name="T11" fmla="*/ 38 h 335"/>
                    <a:gd name="T12" fmla="*/ 40 w 160"/>
                    <a:gd name="T13" fmla="*/ 4 h 335"/>
                    <a:gd name="T14" fmla="*/ 29 w 160"/>
                    <a:gd name="T15" fmla="*/ 0 h 335"/>
                    <a:gd name="T16" fmla="*/ 29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B2B2561E-3470-3435-26A3-B4883674BA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55 w 642"/>
                    <a:gd name="T1" fmla="*/ 224 h 1188"/>
                    <a:gd name="T2" fmla="*/ 0 w 642"/>
                    <a:gd name="T3" fmla="*/ 31 h 1188"/>
                    <a:gd name="T4" fmla="*/ 21 w 642"/>
                    <a:gd name="T5" fmla="*/ 10 h 1188"/>
                    <a:gd name="T6" fmla="*/ 65 w 642"/>
                    <a:gd name="T7" fmla="*/ 0 h 1188"/>
                    <a:gd name="T8" fmla="*/ 100 w 642"/>
                    <a:gd name="T9" fmla="*/ 15 h 1188"/>
                    <a:gd name="T10" fmla="*/ 162 w 642"/>
                    <a:gd name="T11" fmla="*/ 297 h 1188"/>
                    <a:gd name="T12" fmla="*/ 139 w 642"/>
                    <a:gd name="T13" fmla="*/ 273 h 1188"/>
                    <a:gd name="T14" fmla="*/ 89 w 642"/>
                    <a:gd name="T15" fmla="*/ 25 h 1188"/>
                    <a:gd name="T16" fmla="*/ 57 w 642"/>
                    <a:gd name="T17" fmla="*/ 16 h 1188"/>
                    <a:gd name="T18" fmla="*/ 30 w 642"/>
                    <a:gd name="T19" fmla="*/ 19 h 1188"/>
                    <a:gd name="T20" fmla="*/ 19 w 642"/>
                    <a:gd name="T21" fmla="*/ 36 h 1188"/>
                    <a:gd name="T22" fmla="*/ 77 w 642"/>
                    <a:gd name="T23" fmla="*/ 231 h 1188"/>
                    <a:gd name="T24" fmla="*/ 55 w 642"/>
                    <a:gd name="T25" fmla="*/ 224 h 1188"/>
                    <a:gd name="T26" fmla="*/ 55 w 642"/>
                    <a:gd name="T27" fmla="*/ 22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D33256F6-073E-4F02-2F21-FB8FF16C8F7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7 h 504"/>
                    <a:gd name="T2" fmla="*/ 19 w 192"/>
                    <a:gd name="T3" fmla="*/ 49 h 504"/>
                    <a:gd name="T4" fmla="*/ 29 w 192"/>
                    <a:gd name="T5" fmla="*/ 80 h 504"/>
                    <a:gd name="T6" fmla="*/ 29 w 192"/>
                    <a:gd name="T7" fmla="*/ 126 h 504"/>
                    <a:gd name="T8" fmla="*/ 48 w 192"/>
                    <a:gd name="T9" fmla="*/ 126 h 504"/>
                    <a:gd name="T10" fmla="*/ 47 w 192"/>
                    <a:gd name="T11" fmla="*/ 90 h 504"/>
                    <a:gd name="T12" fmla="*/ 41 w 192"/>
                    <a:gd name="T13" fmla="*/ 52 h 504"/>
                    <a:gd name="T14" fmla="*/ 25 w 192"/>
                    <a:gd name="T15" fmla="*/ 15 h 504"/>
                    <a:gd name="T16" fmla="*/ 16 w 192"/>
                    <a:gd name="T17" fmla="*/ 0 h 504"/>
                    <a:gd name="T18" fmla="*/ 0 w 192"/>
                    <a:gd name="T19" fmla="*/ 7 h 504"/>
                    <a:gd name="T20" fmla="*/ 0 w 192"/>
                    <a:gd name="T21" fmla="*/ 7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60B8C6C3-650A-2148-4995-68BA7CEFBD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75 w 390"/>
                    <a:gd name="T1" fmla="*/ 0 h 269"/>
                    <a:gd name="T2" fmla="*/ 65 w 390"/>
                    <a:gd name="T3" fmla="*/ 5 h 269"/>
                    <a:gd name="T4" fmla="*/ 64 w 390"/>
                    <a:gd name="T5" fmla="*/ 17 h 269"/>
                    <a:gd name="T6" fmla="*/ 0 w 390"/>
                    <a:gd name="T7" fmla="*/ 43 h 269"/>
                    <a:gd name="T8" fmla="*/ 0 w 390"/>
                    <a:gd name="T9" fmla="*/ 56 h 269"/>
                    <a:gd name="T10" fmla="*/ 71 w 390"/>
                    <a:gd name="T11" fmla="*/ 57 h 269"/>
                    <a:gd name="T12" fmla="*/ 80 w 390"/>
                    <a:gd name="T13" fmla="*/ 68 h 269"/>
                    <a:gd name="T14" fmla="*/ 98 w 390"/>
                    <a:gd name="T15" fmla="*/ 67 h 269"/>
                    <a:gd name="T16" fmla="*/ 96 w 390"/>
                    <a:gd name="T17" fmla="*/ 48 h 269"/>
                    <a:gd name="T18" fmla="*/ 29 w 390"/>
                    <a:gd name="T19" fmla="*/ 44 h 269"/>
                    <a:gd name="T20" fmla="*/ 84 w 390"/>
                    <a:gd name="T21" fmla="*/ 23 h 269"/>
                    <a:gd name="T22" fmla="*/ 75 w 390"/>
                    <a:gd name="T23" fmla="*/ 0 h 269"/>
                    <a:gd name="T24" fmla="*/ 75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24A3C1E0-9B81-9C6F-2B3B-E51DDD8C90D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33 h 424"/>
                    <a:gd name="T2" fmla="*/ 216 w 941"/>
                    <a:gd name="T3" fmla="*/ 0 h 424"/>
                    <a:gd name="T4" fmla="*/ 232 w 941"/>
                    <a:gd name="T5" fmla="*/ 20 h 424"/>
                    <a:gd name="T6" fmla="*/ 236 w 941"/>
                    <a:gd name="T7" fmla="*/ 46 h 424"/>
                    <a:gd name="T8" fmla="*/ 226 w 941"/>
                    <a:gd name="T9" fmla="*/ 71 h 424"/>
                    <a:gd name="T10" fmla="*/ 15 w 941"/>
                    <a:gd name="T11" fmla="*/ 106 h 424"/>
                    <a:gd name="T12" fmla="*/ 14 w 941"/>
                    <a:gd name="T13" fmla="*/ 96 h 424"/>
                    <a:gd name="T14" fmla="*/ 216 w 941"/>
                    <a:gd name="T15" fmla="*/ 61 h 424"/>
                    <a:gd name="T16" fmla="*/ 224 w 941"/>
                    <a:gd name="T17" fmla="*/ 37 h 424"/>
                    <a:gd name="T18" fmla="*/ 210 w 941"/>
                    <a:gd name="T19" fmla="*/ 15 h 424"/>
                    <a:gd name="T20" fmla="*/ 0 w 941"/>
                    <a:gd name="T21" fmla="*/ 47 h 424"/>
                    <a:gd name="T22" fmla="*/ 0 w 941"/>
                    <a:gd name="T23" fmla="*/ 33 h 424"/>
                    <a:gd name="T24" fmla="*/ 0 w 941"/>
                    <a:gd name="T25" fmla="*/ 33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40919A55-827D-99B4-2A3C-ECBFD6C74E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31 h 173"/>
                    <a:gd name="T2" fmla="*/ 17 w 488"/>
                    <a:gd name="T3" fmla="*/ 43 h 173"/>
                    <a:gd name="T4" fmla="*/ 56 w 488"/>
                    <a:gd name="T5" fmla="*/ 41 h 173"/>
                    <a:gd name="T6" fmla="*/ 105 w 488"/>
                    <a:gd name="T7" fmla="*/ 29 h 173"/>
                    <a:gd name="T8" fmla="*/ 123 w 488"/>
                    <a:gd name="T9" fmla="*/ 10 h 173"/>
                    <a:gd name="T10" fmla="*/ 111 w 488"/>
                    <a:gd name="T11" fmla="*/ 0 h 173"/>
                    <a:gd name="T12" fmla="*/ 64 w 488"/>
                    <a:gd name="T13" fmla="*/ 0 h 173"/>
                    <a:gd name="T14" fmla="*/ 28 w 488"/>
                    <a:gd name="T15" fmla="*/ 3 h 173"/>
                    <a:gd name="T16" fmla="*/ 4 w 488"/>
                    <a:gd name="T17" fmla="*/ 19 h 173"/>
                    <a:gd name="T18" fmla="*/ 28 w 488"/>
                    <a:gd name="T19" fmla="*/ 23 h 173"/>
                    <a:gd name="T20" fmla="*/ 69 w 488"/>
                    <a:gd name="T21" fmla="*/ 13 h 173"/>
                    <a:gd name="T22" fmla="*/ 105 w 488"/>
                    <a:gd name="T23" fmla="*/ 13 h 173"/>
                    <a:gd name="T24" fmla="*/ 68 w 488"/>
                    <a:gd name="T25" fmla="*/ 27 h 173"/>
                    <a:gd name="T26" fmla="*/ 36 w 488"/>
                    <a:gd name="T27" fmla="*/ 31 h 173"/>
                    <a:gd name="T28" fmla="*/ 0 w 488"/>
                    <a:gd name="T29" fmla="*/ 31 h 173"/>
                    <a:gd name="T30" fmla="*/ 0 w 488"/>
                    <a:gd name="T31" fmla="*/ 31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01CBB4C5-B4C0-6651-81E7-C52243DFCEF1}"/>
              </a:ext>
            </a:extLst>
          </p:cNvPr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3D10731B-9213-8912-AA46-4C5A57FA28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49 w 772"/>
                <a:gd name="T1" fmla="*/ 603 h 3266"/>
                <a:gd name="T2" fmla="*/ 27 w 772"/>
                <a:gd name="T3" fmla="*/ 562 h 3266"/>
                <a:gd name="T4" fmla="*/ 23 w 772"/>
                <a:gd name="T5" fmla="*/ 531 h 3266"/>
                <a:gd name="T6" fmla="*/ 26 w 772"/>
                <a:gd name="T7" fmla="*/ 485 h 3266"/>
                <a:gd name="T8" fmla="*/ 42 w 772"/>
                <a:gd name="T9" fmla="*/ 430 h 3266"/>
                <a:gd name="T10" fmla="*/ 45 w 772"/>
                <a:gd name="T11" fmla="*/ 395 h 3266"/>
                <a:gd name="T12" fmla="*/ 42 w 772"/>
                <a:gd name="T13" fmla="*/ 372 h 3266"/>
                <a:gd name="T14" fmla="*/ 28 w 772"/>
                <a:gd name="T15" fmla="*/ 355 h 3266"/>
                <a:gd name="T16" fmla="*/ 25 w 772"/>
                <a:gd name="T17" fmla="*/ 333 h 3266"/>
                <a:gd name="T18" fmla="*/ 30 w 772"/>
                <a:gd name="T19" fmla="*/ 303 h 3266"/>
                <a:gd name="T20" fmla="*/ 52 w 772"/>
                <a:gd name="T21" fmla="*/ 221 h 3266"/>
                <a:gd name="T22" fmla="*/ 54 w 772"/>
                <a:gd name="T23" fmla="*/ 180 h 3266"/>
                <a:gd name="T24" fmla="*/ 49 w 772"/>
                <a:gd name="T25" fmla="*/ 136 h 3266"/>
                <a:gd name="T26" fmla="*/ 30 w 772"/>
                <a:gd name="T27" fmla="*/ 115 h 3266"/>
                <a:gd name="T28" fmla="*/ 14 w 772"/>
                <a:gd name="T29" fmla="*/ 80 h 3266"/>
                <a:gd name="T30" fmla="*/ 0 w 772"/>
                <a:gd name="T31" fmla="*/ 0 h 3266"/>
                <a:gd name="T32" fmla="*/ 2 w 772"/>
                <a:gd name="T33" fmla="*/ 73 h 3266"/>
                <a:gd name="T34" fmla="*/ 13 w 772"/>
                <a:gd name="T35" fmla="*/ 117 h 3266"/>
                <a:gd name="T36" fmla="*/ 27 w 772"/>
                <a:gd name="T37" fmla="*/ 144 h 3266"/>
                <a:gd name="T38" fmla="*/ 42 w 772"/>
                <a:gd name="T39" fmla="*/ 159 h 3266"/>
                <a:gd name="T40" fmla="*/ 43 w 772"/>
                <a:gd name="T41" fmla="*/ 199 h 3266"/>
                <a:gd name="T42" fmla="*/ 35 w 772"/>
                <a:gd name="T43" fmla="*/ 242 h 3266"/>
                <a:gd name="T44" fmla="*/ 17 w 772"/>
                <a:gd name="T45" fmla="*/ 316 h 3266"/>
                <a:gd name="T46" fmla="*/ 16 w 772"/>
                <a:gd name="T47" fmla="*/ 364 h 3266"/>
                <a:gd name="T48" fmla="*/ 33 w 772"/>
                <a:gd name="T49" fmla="*/ 391 h 3266"/>
                <a:gd name="T50" fmla="*/ 32 w 772"/>
                <a:gd name="T51" fmla="*/ 416 h 3266"/>
                <a:gd name="T52" fmla="*/ 18 w 772"/>
                <a:gd name="T53" fmla="*/ 468 h 3266"/>
                <a:gd name="T54" fmla="*/ 11 w 772"/>
                <a:gd name="T55" fmla="*/ 518 h 3266"/>
                <a:gd name="T56" fmla="*/ 17 w 772"/>
                <a:gd name="T57" fmla="*/ 571 h 3266"/>
                <a:gd name="T58" fmla="*/ 30 w 772"/>
                <a:gd name="T59" fmla="*/ 600 h 3266"/>
                <a:gd name="T60" fmla="*/ 47 w 772"/>
                <a:gd name="T61" fmla="*/ 623 h 3266"/>
                <a:gd name="T62" fmla="*/ 49 w 772"/>
                <a:gd name="T63" fmla="*/ 603 h 3266"/>
                <a:gd name="T64" fmla="*/ 49 w 772"/>
                <a:gd name="T65" fmla="*/ 60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94F0E252-2509-1C10-2C3A-00070B941BA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49 w 772"/>
                <a:gd name="T1" fmla="*/ 789 h 3266"/>
                <a:gd name="T2" fmla="*/ 27 w 772"/>
                <a:gd name="T3" fmla="*/ 737 h 3266"/>
                <a:gd name="T4" fmla="*/ 23 w 772"/>
                <a:gd name="T5" fmla="*/ 696 h 3266"/>
                <a:gd name="T6" fmla="*/ 26 w 772"/>
                <a:gd name="T7" fmla="*/ 636 h 3266"/>
                <a:gd name="T8" fmla="*/ 42 w 772"/>
                <a:gd name="T9" fmla="*/ 563 h 3266"/>
                <a:gd name="T10" fmla="*/ 45 w 772"/>
                <a:gd name="T11" fmla="*/ 518 h 3266"/>
                <a:gd name="T12" fmla="*/ 42 w 772"/>
                <a:gd name="T13" fmla="*/ 487 h 3266"/>
                <a:gd name="T14" fmla="*/ 28 w 772"/>
                <a:gd name="T15" fmla="*/ 465 h 3266"/>
                <a:gd name="T16" fmla="*/ 25 w 772"/>
                <a:gd name="T17" fmla="*/ 437 h 3266"/>
                <a:gd name="T18" fmla="*/ 30 w 772"/>
                <a:gd name="T19" fmla="*/ 397 h 3266"/>
                <a:gd name="T20" fmla="*/ 52 w 772"/>
                <a:gd name="T21" fmla="*/ 289 h 3266"/>
                <a:gd name="T22" fmla="*/ 54 w 772"/>
                <a:gd name="T23" fmla="*/ 237 h 3266"/>
                <a:gd name="T24" fmla="*/ 49 w 772"/>
                <a:gd name="T25" fmla="*/ 179 h 3266"/>
                <a:gd name="T26" fmla="*/ 30 w 772"/>
                <a:gd name="T27" fmla="*/ 151 h 3266"/>
                <a:gd name="T28" fmla="*/ 14 w 772"/>
                <a:gd name="T29" fmla="*/ 106 h 3266"/>
                <a:gd name="T30" fmla="*/ 0 w 772"/>
                <a:gd name="T31" fmla="*/ 0 h 3266"/>
                <a:gd name="T32" fmla="*/ 2 w 772"/>
                <a:gd name="T33" fmla="*/ 96 h 3266"/>
                <a:gd name="T34" fmla="*/ 13 w 772"/>
                <a:gd name="T35" fmla="*/ 153 h 3266"/>
                <a:gd name="T36" fmla="*/ 27 w 772"/>
                <a:gd name="T37" fmla="*/ 189 h 3266"/>
                <a:gd name="T38" fmla="*/ 42 w 772"/>
                <a:gd name="T39" fmla="*/ 209 h 3266"/>
                <a:gd name="T40" fmla="*/ 43 w 772"/>
                <a:gd name="T41" fmla="*/ 261 h 3266"/>
                <a:gd name="T42" fmla="*/ 35 w 772"/>
                <a:gd name="T43" fmla="*/ 317 h 3266"/>
                <a:gd name="T44" fmla="*/ 17 w 772"/>
                <a:gd name="T45" fmla="*/ 415 h 3266"/>
                <a:gd name="T46" fmla="*/ 16 w 772"/>
                <a:gd name="T47" fmla="*/ 478 h 3266"/>
                <a:gd name="T48" fmla="*/ 33 w 772"/>
                <a:gd name="T49" fmla="*/ 513 h 3266"/>
                <a:gd name="T50" fmla="*/ 32 w 772"/>
                <a:gd name="T51" fmla="*/ 545 h 3266"/>
                <a:gd name="T52" fmla="*/ 18 w 772"/>
                <a:gd name="T53" fmla="*/ 613 h 3266"/>
                <a:gd name="T54" fmla="*/ 11 w 772"/>
                <a:gd name="T55" fmla="*/ 679 h 3266"/>
                <a:gd name="T56" fmla="*/ 17 w 772"/>
                <a:gd name="T57" fmla="*/ 749 h 3266"/>
                <a:gd name="T58" fmla="*/ 30 w 772"/>
                <a:gd name="T59" fmla="*/ 786 h 3266"/>
                <a:gd name="T60" fmla="*/ 47 w 772"/>
                <a:gd name="T61" fmla="*/ 817 h 3266"/>
                <a:gd name="T62" fmla="*/ 49 w 772"/>
                <a:gd name="T63" fmla="*/ 789 h 3266"/>
                <a:gd name="T64" fmla="*/ 49 w 772"/>
                <a:gd name="T65" fmla="*/ 78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47B91CBF-AB4E-3BF4-C6B2-A9A802A57BDE}"/>
              </a:ext>
            </a:extLst>
          </p:cNvPr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CC7319B3-D5A8-05C5-31FC-BB0B72F0508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1CA0CFAC-1C7D-AA3E-FF5E-7AEE8827A2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8 w 245"/>
                  <a:gd name="T1" fmla="*/ 1 h 806"/>
                  <a:gd name="T2" fmla="*/ 8 w 245"/>
                  <a:gd name="T3" fmla="*/ 44 h 806"/>
                  <a:gd name="T4" fmla="*/ 0 w 245"/>
                  <a:gd name="T5" fmla="*/ 103 h 806"/>
                  <a:gd name="T6" fmla="*/ 5 w 245"/>
                  <a:gd name="T7" fmla="*/ 101 h 806"/>
                  <a:gd name="T8" fmla="*/ 14 w 245"/>
                  <a:gd name="T9" fmla="*/ 48 h 806"/>
                  <a:gd name="T10" fmla="*/ 16 w 245"/>
                  <a:gd name="T11" fmla="*/ 0 h 806"/>
                  <a:gd name="T12" fmla="*/ 8 w 245"/>
                  <a:gd name="T13" fmla="*/ 1 h 806"/>
                  <a:gd name="T14" fmla="*/ 8 w 245"/>
                  <a:gd name="T15" fmla="*/ 1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3B3D19DA-EC83-177E-CA54-310A1301A5D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50926753-92D9-68EA-1591-A1D081C15A9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19 w 604"/>
                    <a:gd name="T3" fmla="*/ 24 h 349"/>
                    <a:gd name="T4" fmla="*/ 32 w 604"/>
                    <a:gd name="T5" fmla="*/ 45 h 349"/>
                    <a:gd name="T6" fmla="*/ 39 w 604"/>
                    <a:gd name="T7" fmla="*/ 18 h 349"/>
                    <a:gd name="T8" fmla="*/ 23 w 604"/>
                    <a:gd name="T9" fmla="*/ 1 h 349"/>
                    <a:gd name="T10" fmla="*/ 30 w 604"/>
                    <a:gd name="T11" fmla="*/ 24 h 349"/>
                    <a:gd name="T12" fmla="*/ 8 w 604"/>
                    <a:gd name="T13" fmla="*/ 2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FEC3C8D3-F62C-0194-E5B0-2896FB52B3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47 w 1064"/>
                    <a:gd name="T1" fmla="*/ 16 h 1230"/>
                    <a:gd name="T2" fmla="*/ 31 w 1064"/>
                    <a:gd name="T3" fmla="*/ 45 h 1230"/>
                    <a:gd name="T4" fmla="*/ 10 w 1064"/>
                    <a:gd name="T5" fmla="*/ 97 h 1230"/>
                    <a:gd name="T6" fmla="*/ 0 w 1064"/>
                    <a:gd name="T7" fmla="*/ 140 h 1230"/>
                    <a:gd name="T8" fmla="*/ 4 w 1064"/>
                    <a:gd name="T9" fmla="*/ 156 h 1230"/>
                    <a:gd name="T10" fmla="*/ 17 w 1064"/>
                    <a:gd name="T11" fmla="*/ 152 h 1230"/>
                    <a:gd name="T12" fmla="*/ 37 w 1064"/>
                    <a:gd name="T13" fmla="*/ 116 h 1230"/>
                    <a:gd name="T14" fmla="*/ 56 w 1064"/>
                    <a:gd name="T15" fmla="*/ 68 h 1230"/>
                    <a:gd name="T16" fmla="*/ 66 w 1064"/>
                    <a:gd name="T17" fmla="*/ 34 h 1230"/>
                    <a:gd name="T18" fmla="*/ 68 w 1064"/>
                    <a:gd name="T19" fmla="*/ 11 h 1230"/>
                    <a:gd name="T20" fmla="*/ 62 w 1064"/>
                    <a:gd name="T21" fmla="*/ 0 h 1230"/>
                    <a:gd name="T22" fmla="*/ 53 w 1064"/>
                    <a:gd name="T23" fmla="*/ 8 h 1230"/>
                    <a:gd name="T24" fmla="*/ 62 w 1064"/>
                    <a:gd name="T25" fmla="*/ 14 h 1230"/>
                    <a:gd name="T26" fmla="*/ 56 w 1064"/>
                    <a:gd name="T27" fmla="*/ 45 h 1230"/>
                    <a:gd name="T28" fmla="*/ 44 w 1064"/>
                    <a:gd name="T29" fmla="*/ 83 h 1230"/>
                    <a:gd name="T30" fmla="*/ 22 w 1064"/>
                    <a:gd name="T31" fmla="*/ 128 h 1230"/>
                    <a:gd name="T32" fmla="*/ 7 w 1064"/>
                    <a:gd name="T33" fmla="*/ 141 h 1230"/>
                    <a:gd name="T34" fmla="*/ 9 w 1064"/>
                    <a:gd name="T35" fmla="*/ 120 h 1230"/>
                    <a:gd name="T36" fmla="*/ 28 w 1064"/>
                    <a:gd name="T37" fmla="*/ 64 h 1230"/>
                    <a:gd name="T38" fmla="*/ 53 w 1064"/>
                    <a:gd name="T39" fmla="*/ 15 h 1230"/>
                    <a:gd name="T40" fmla="*/ 47 w 1064"/>
                    <a:gd name="T41" fmla="*/ 16 h 1230"/>
                    <a:gd name="T42" fmla="*/ 47 w 1064"/>
                    <a:gd name="T43" fmla="*/ 1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0599D420-159B-FDAA-1AE9-8366ADE530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24 w 2002"/>
                    <a:gd name="T1" fmla="*/ 0 h 2521"/>
                    <a:gd name="T2" fmla="*/ 0 w 2002"/>
                    <a:gd name="T3" fmla="*/ 320 h 2521"/>
                    <a:gd name="T4" fmla="*/ 12 w 2002"/>
                    <a:gd name="T5" fmla="*/ 311 h 2521"/>
                    <a:gd name="T6" fmla="*/ 127 w 2002"/>
                    <a:gd name="T7" fmla="*/ 8 h 2521"/>
                    <a:gd name="T8" fmla="*/ 124 w 2002"/>
                    <a:gd name="T9" fmla="*/ 0 h 2521"/>
                    <a:gd name="T10" fmla="*/ 124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E249D9BC-8F5B-FE36-4633-7B100CA418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6 w 3007"/>
                    <a:gd name="T1" fmla="*/ 361 h 3771"/>
                    <a:gd name="T2" fmla="*/ 25 w 3007"/>
                    <a:gd name="T3" fmla="*/ 360 h 3771"/>
                    <a:gd name="T4" fmla="*/ 52 w 3007"/>
                    <a:gd name="T5" fmla="*/ 382 h 3771"/>
                    <a:gd name="T6" fmla="*/ 43 w 3007"/>
                    <a:gd name="T7" fmla="*/ 358 h 3771"/>
                    <a:gd name="T8" fmla="*/ 23 w 3007"/>
                    <a:gd name="T9" fmla="*/ 343 h 3771"/>
                    <a:gd name="T10" fmla="*/ 41 w 3007"/>
                    <a:gd name="T11" fmla="*/ 345 h 3771"/>
                    <a:gd name="T12" fmla="*/ 62 w 3007"/>
                    <a:gd name="T13" fmla="*/ 365 h 3771"/>
                    <a:gd name="T14" fmla="*/ 182 w 3007"/>
                    <a:gd name="T15" fmla="*/ 53 h 3771"/>
                    <a:gd name="T16" fmla="*/ 164 w 3007"/>
                    <a:gd name="T17" fmla="*/ 19 h 3771"/>
                    <a:gd name="T18" fmla="*/ 147 w 3007"/>
                    <a:gd name="T19" fmla="*/ 0 h 3771"/>
                    <a:gd name="T20" fmla="*/ 171 w 3007"/>
                    <a:gd name="T21" fmla="*/ 10 h 3771"/>
                    <a:gd name="T22" fmla="*/ 191 w 3007"/>
                    <a:gd name="T23" fmla="*/ 55 h 3771"/>
                    <a:gd name="T24" fmla="*/ 53 w 3007"/>
                    <a:gd name="T25" fmla="*/ 416 h 3771"/>
                    <a:gd name="T26" fmla="*/ 31 w 3007"/>
                    <a:gd name="T27" fmla="*/ 433 h 3771"/>
                    <a:gd name="T28" fmla="*/ 7 w 3007"/>
                    <a:gd name="T29" fmla="*/ 479 h 3771"/>
                    <a:gd name="T30" fmla="*/ 0 w 3007"/>
                    <a:gd name="T31" fmla="*/ 466 h 3771"/>
                    <a:gd name="T32" fmla="*/ 8 w 3007"/>
                    <a:gd name="T33" fmla="*/ 461 h 3771"/>
                    <a:gd name="T34" fmla="*/ 24 w 3007"/>
                    <a:gd name="T35" fmla="*/ 430 h 3771"/>
                    <a:gd name="T36" fmla="*/ 11 w 3007"/>
                    <a:gd name="T37" fmla="*/ 416 h 3771"/>
                    <a:gd name="T38" fmla="*/ 11 w 3007"/>
                    <a:gd name="T39" fmla="*/ 403 h 3771"/>
                    <a:gd name="T40" fmla="*/ 26 w 3007"/>
                    <a:gd name="T41" fmla="*/ 419 h 3771"/>
                    <a:gd name="T42" fmla="*/ 26 w 3007"/>
                    <a:gd name="T43" fmla="*/ 405 h 3771"/>
                    <a:gd name="T44" fmla="*/ 38 w 3007"/>
                    <a:gd name="T45" fmla="*/ 409 h 3771"/>
                    <a:gd name="T46" fmla="*/ 27 w 3007"/>
                    <a:gd name="T47" fmla="*/ 391 h 3771"/>
                    <a:gd name="T48" fmla="*/ 40 w 3007"/>
                    <a:gd name="T49" fmla="*/ 389 h 3771"/>
                    <a:gd name="T50" fmla="*/ 6 w 3007"/>
                    <a:gd name="T51" fmla="*/ 361 h 3771"/>
                    <a:gd name="T52" fmla="*/ 6 w 3007"/>
                    <a:gd name="T53" fmla="*/ 36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6DBA75D6-D0CC-CA4F-C8E0-4729936121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10 h 342"/>
                    <a:gd name="T2" fmla="*/ 16 w 673"/>
                    <a:gd name="T3" fmla="*/ 14 h 342"/>
                    <a:gd name="T4" fmla="*/ 40 w 673"/>
                    <a:gd name="T5" fmla="*/ 44 h 342"/>
                    <a:gd name="T6" fmla="*/ 42 w 673"/>
                    <a:gd name="T7" fmla="*/ 37 h 342"/>
                    <a:gd name="T8" fmla="*/ 28 w 673"/>
                    <a:gd name="T9" fmla="*/ 15 h 342"/>
                    <a:gd name="T10" fmla="*/ 2 w 673"/>
                    <a:gd name="T11" fmla="*/ 0 h 342"/>
                    <a:gd name="T12" fmla="*/ 0 w 673"/>
                    <a:gd name="T13" fmla="*/ 10 h 342"/>
                    <a:gd name="T14" fmla="*/ 0 w 673"/>
                    <a:gd name="T15" fmla="*/ 1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8E8388B4-36E4-3234-D906-E5EC6B55412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10 h 403"/>
                    <a:gd name="T2" fmla="*/ 22 w 716"/>
                    <a:gd name="T3" fmla="*/ 19 h 403"/>
                    <a:gd name="T4" fmla="*/ 41 w 716"/>
                    <a:gd name="T5" fmla="*/ 51 h 403"/>
                    <a:gd name="T6" fmla="*/ 46 w 716"/>
                    <a:gd name="T7" fmla="*/ 38 h 403"/>
                    <a:gd name="T8" fmla="*/ 27 w 716"/>
                    <a:gd name="T9" fmla="*/ 15 h 403"/>
                    <a:gd name="T10" fmla="*/ 5 w 716"/>
                    <a:gd name="T11" fmla="*/ 0 h 403"/>
                    <a:gd name="T12" fmla="*/ 0 w 716"/>
                    <a:gd name="T13" fmla="*/ 10 h 403"/>
                    <a:gd name="T14" fmla="*/ 0 w 716"/>
                    <a:gd name="T15" fmla="*/ 1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C26D1E87-8BF2-3CF7-7454-D5A29DEB0E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10 h 411"/>
                    <a:gd name="T2" fmla="*/ 20 w 717"/>
                    <a:gd name="T3" fmla="*/ 18 h 411"/>
                    <a:gd name="T4" fmla="*/ 41 w 717"/>
                    <a:gd name="T5" fmla="*/ 53 h 411"/>
                    <a:gd name="T6" fmla="*/ 46 w 717"/>
                    <a:gd name="T7" fmla="*/ 40 h 411"/>
                    <a:gd name="T8" fmla="*/ 25 w 717"/>
                    <a:gd name="T9" fmla="*/ 11 h 411"/>
                    <a:gd name="T10" fmla="*/ 4 w 717"/>
                    <a:gd name="T11" fmla="*/ 0 h 411"/>
                    <a:gd name="T12" fmla="*/ 0 w 717"/>
                    <a:gd name="T13" fmla="*/ 10 h 411"/>
                    <a:gd name="T14" fmla="*/ 0 w 717"/>
                    <a:gd name="T15" fmla="*/ 1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02445C36-FE5E-6220-BD6B-CA5696C43D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11 h 386"/>
                    <a:gd name="T2" fmla="*/ 17 w 709"/>
                    <a:gd name="T3" fmla="*/ 17 h 386"/>
                    <a:gd name="T4" fmla="*/ 42 w 709"/>
                    <a:gd name="T5" fmla="*/ 49 h 386"/>
                    <a:gd name="T6" fmla="*/ 45 w 709"/>
                    <a:gd name="T7" fmla="*/ 39 h 386"/>
                    <a:gd name="T8" fmla="*/ 19 w 709"/>
                    <a:gd name="T9" fmla="*/ 7 h 386"/>
                    <a:gd name="T10" fmla="*/ 3 w 709"/>
                    <a:gd name="T11" fmla="*/ 0 h 386"/>
                    <a:gd name="T12" fmla="*/ 0 w 709"/>
                    <a:gd name="T13" fmla="*/ 11 h 386"/>
                    <a:gd name="T14" fmla="*/ 0 w 709"/>
                    <a:gd name="T15" fmla="*/ 1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9D18D688-2448-BA3B-877A-FEAD083482E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04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4FB19-CF41-7AB4-150E-3E8F60477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96" y="725045"/>
            <a:ext cx="6236388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UML Modeling With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Visual Paradigm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6453C-8FA0-3524-A7F3-80E61AF9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Introduction to Using a REAL Modeling Tool</a:t>
            </a:r>
          </a:p>
        </p:txBody>
      </p:sp>
      <p:pic>
        <p:nvPicPr>
          <p:cNvPr id="15362" name="Picture 2" descr="Easy-to-Use SysML Modeling Software">
            <a:extLst>
              <a:ext uri="{FF2B5EF4-FFF2-40B4-BE49-F238E27FC236}">
                <a16:creationId xmlns:a16="http://schemas.microsoft.com/office/drawing/2014/main" id="{193BD2D6-ED79-F39C-6F9A-66E2F418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03843" y="447356"/>
            <a:ext cx="4738193" cy="2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6326C-3038-8900-B415-9C5C654A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pic>
        <p:nvPicPr>
          <p:cNvPr id="6" name="Picture 5" descr="A diagram chart with blue and green squares&#10;&#10;Description automatically generated">
            <a:extLst>
              <a:ext uri="{FF2B5EF4-FFF2-40B4-BE49-F238E27FC236}">
                <a16:creationId xmlns:a16="http://schemas.microsoft.com/office/drawing/2014/main" id="{5C912273-5039-3A70-55DB-B0BAD1FC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70" y="845422"/>
            <a:ext cx="7634006" cy="4904849"/>
          </a:xfrm>
          <a:prstGeom prst="rect">
            <a:avLst/>
          </a:prstGeom>
        </p:spPr>
      </p:pic>
      <p:sp>
        <p:nvSpPr>
          <p:cNvPr id="4" name="AutoShape 2" descr="All 14 UMl diagram types categorized into behavioral and structural UML">
            <a:extLst>
              <a:ext uri="{FF2B5EF4-FFF2-40B4-BE49-F238E27FC236}">
                <a16:creationId xmlns:a16="http://schemas.microsoft.com/office/drawing/2014/main" id="{933AA6A1-8954-A5CA-0378-31EC0858E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7" name="Rectangle 143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A1B9F-E08F-F1DF-073D-5EB46CD4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SysML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Diagrams</a:t>
            </a:r>
          </a:p>
        </p:txBody>
      </p:sp>
      <p:pic>
        <p:nvPicPr>
          <p:cNvPr id="14346" name="Picture 10" descr="Thirteen Years Of SysML: A Systematic Mapping Study, 50% OFF">
            <a:extLst>
              <a:ext uri="{FF2B5EF4-FFF2-40B4-BE49-F238E27FC236}">
                <a16:creationId xmlns:a16="http://schemas.microsoft.com/office/drawing/2014/main" id="{5AC358E8-3CC4-005D-0A9E-5453B999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7668" y="1587605"/>
            <a:ext cx="7602949" cy="502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29" name="Rectangle 164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0" name="Rectangle 164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31" name="Rectangle 164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2" name="Rectangle 164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33" name="Freeform: Shape 164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60342-B821-78D8-CA3B-BE72EDF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UML/SysML Diagram Relationships  </a:t>
            </a:r>
          </a:p>
        </p:txBody>
      </p:sp>
      <p:pic>
        <p:nvPicPr>
          <p:cNvPr id="16388" name="Picture 4" descr="Blog - SysML vs UML - what's the difference?">
            <a:extLst>
              <a:ext uri="{FF2B5EF4-FFF2-40B4-BE49-F238E27FC236}">
                <a16:creationId xmlns:a16="http://schemas.microsoft.com/office/drawing/2014/main" id="{6B378C58-3633-8889-57C4-9E347D28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442" y="1388995"/>
            <a:ext cx="7661992" cy="40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4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8FB82-4DC7-88B8-4D13-C6726F85A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22AAC3F8-3AB0-8A49-052F-3179350B5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57D1956D-2C71-B180-4A6B-50D51196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1C586852-C48E-182B-FAF0-ED573182E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7" name="Rectangle 14356">
            <a:extLst>
              <a:ext uri="{FF2B5EF4-FFF2-40B4-BE49-F238E27FC236}">
                <a16:creationId xmlns:a16="http://schemas.microsoft.com/office/drawing/2014/main" id="{8DE0CA15-5318-F59B-BDD2-694EF8675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C3662-F428-7D94-92F4-44392550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</a:t>
            </a:r>
            <a:r>
              <a:rPr lang="en-US" sz="4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Drawing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999A-465C-72EB-2E9D-1563253D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799"/>
            <a:ext cx="10261600" cy="455383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following are all tools for making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diagrams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NOT making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Draw.io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Gleek.io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Lucidchart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Diagrams.net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MS Visio Professional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Many others….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9C0BE-A5DF-45CA-72FC-AD417D916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6738574C-3F9E-C543-437D-F72313E17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5384424E-0265-6DD8-8EFD-31AF27E8E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949E0921-6B2E-3BC7-1ED6-4E19DA8E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7" name="Rectangle 14356">
            <a:extLst>
              <a:ext uri="{FF2B5EF4-FFF2-40B4-BE49-F238E27FC236}">
                <a16:creationId xmlns:a16="http://schemas.microsoft.com/office/drawing/2014/main" id="{F09AF950-5C12-CDB4-9DCE-29BD7783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C50C6-7CE9-4BAE-E013-63FA9120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</a:t>
            </a:r>
            <a:r>
              <a:rPr lang="en-US" sz="4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Modeling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85E6-6FE6-5C00-1AE1-DCE5BAEC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799"/>
            <a:ext cx="10261600" cy="455383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following 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 UML Modeling Tools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Enterprise Architect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Cameo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Rhapsody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agic Draw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StarUML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Others…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77727-14EC-53C7-BB7B-3601DA9B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9DA18F6D-59A7-C7D7-8102-A0DB3F6C3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1728EE6C-564D-C2D0-9378-2E39A0DB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C8993AE1-DFDE-82D9-7F8E-F3BB4C51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7" name="Rectangle 14356">
            <a:extLst>
              <a:ext uri="{FF2B5EF4-FFF2-40B4-BE49-F238E27FC236}">
                <a16:creationId xmlns:a16="http://schemas.microsoft.com/office/drawing/2014/main" id="{C2738AC4-5BC4-74AD-607A-68EBF3C0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9859-3078-64C4-3D63-6ECC233D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 UML Modeling Tool?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B2D-2943-8D50-D72F-E84AF61F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799"/>
            <a:ext cx="10261600" cy="455383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 Modeling tools allow you to generat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 complete and cohesive Analysis, Design, Implementation and Deployment models.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6A54-092C-71F0-AF28-48AB7B1D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90" y="2908186"/>
            <a:ext cx="8868263" cy="3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ECD38-20C7-94B2-932C-EF89E495A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6" name="Rectangle 14355">
            <a:extLst>
              <a:ext uri="{FF2B5EF4-FFF2-40B4-BE49-F238E27FC236}">
                <a16:creationId xmlns:a16="http://schemas.microsoft.com/office/drawing/2014/main" id="{AB19FB69-4D05-CA77-2C86-3DF11068D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8D8308D0-1ACF-6BA8-8982-BBA1320CB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BF2A3168-8961-0359-1C90-8DFE435D6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14357" name="Rectangle 14356">
            <a:extLst>
              <a:ext uri="{FF2B5EF4-FFF2-40B4-BE49-F238E27FC236}">
                <a16:creationId xmlns:a16="http://schemas.microsoft.com/office/drawing/2014/main" id="{7F759BBB-E35E-8AF3-EF1E-81877ED6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8BFE1-24A8-A33F-3072-CF0F9B33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 Paradigm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F447-95AB-7C88-0D85-B7512570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798"/>
            <a:ext cx="10261600" cy="452875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Unlimited Team Collaboration with Cloud Repository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 Generation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SysML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Export to XMI (OMG Standard), XML, Visual Paradigm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Visual Paradigm Online – Provides web browser access to your online models.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 for Windows, MAC and Linux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02680"/>
      </p:ext>
    </p:extLst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ClassAssociations</Template>
  <TotalTime>209</TotalTime>
  <Words>143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Crayons</vt:lpstr>
      <vt:lpstr>UML Modeling With  Visual Paradigm</vt:lpstr>
      <vt:lpstr>UML Diagrams</vt:lpstr>
      <vt:lpstr>SysML Diagrams</vt:lpstr>
      <vt:lpstr>UML/SysML Diagram Relationships  </vt:lpstr>
      <vt:lpstr>Diagram Drawing Options</vt:lpstr>
      <vt:lpstr>UML Modeling Tool</vt:lpstr>
      <vt:lpstr>Why a UML Modeling Tool?</vt:lpstr>
      <vt:lpstr>Visual Paradigm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Modeling With  Visual Paradigm</dc:title>
  <dc:creator>Joseph John Waclawski</dc:creator>
  <cp:lastModifiedBy>Joseph John Waclawski</cp:lastModifiedBy>
  <cp:revision>6</cp:revision>
  <cp:lastPrinted>2024-10-02T18:50:42Z</cp:lastPrinted>
  <dcterms:created xsi:type="dcterms:W3CDTF">2024-02-07T16:22:55Z</dcterms:created>
  <dcterms:modified xsi:type="dcterms:W3CDTF">2024-10-02T18:50:49Z</dcterms:modified>
</cp:coreProperties>
</file>