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27"/>
  </p:notesMasterIdLst>
  <p:sldIdLst>
    <p:sldId id="256" r:id="rId11"/>
    <p:sldId id="266" r:id="rId12"/>
    <p:sldId id="258" r:id="rId13"/>
    <p:sldId id="259" r:id="rId14"/>
    <p:sldId id="261" r:id="rId15"/>
    <p:sldId id="262" r:id="rId16"/>
    <p:sldId id="263" r:id="rId17"/>
    <p:sldId id="265" r:id="rId18"/>
    <p:sldId id="264" r:id="rId19"/>
    <p:sldId id="268" r:id="rId20"/>
    <p:sldId id="267" r:id="rId21"/>
    <p:sldId id="269" r:id="rId22"/>
    <p:sldId id="270" r:id="rId23"/>
    <p:sldId id="271" r:id="rId24"/>
    <p:sldId id="272" r:id="rId25"/>
    <p:sldId id="273" r:id="rId2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50358A-E957-47EB-971B-8F54F380F7CE}" v="6" dt="2020-03-10T16:04:48.8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051" autoAdjust="0"/>
  </p:normalViewPr>
  <p:slideViewPr>
    <p:cSldViewPr>
      <p:cViewPr varScale="1">
        <p:scale>
          <a:sx n="107" d="100"/>
          <a:sy n="107" d="100"/>
        </p:scale>
        <p:origin x="116" y="64"/>
      </p:cViewPr>
      <p:guideLst>
        <p:guide orient="horz" pos="2160"/>
        <p:guide pos="3840"/>
      </p:guideLst>
    </p:cSldViewPr>
  </p:slideViewPr>
  <p:outlineViewPr>
    <p:cViewPr>
      <p:scale>
        <a:sx n="33" d="100"/>
        <a:sy n="33" d="100"/>
      </p:scale>
      <p:origin x="0" y="40260"/>
    </p:cViewPr>
  </p:outlineViewPr>
  <p:notesTextViewPr>
    <p:cViewPr>
      <p:scale>
        <a:sx n="66" d="100"/>
        <a:sy n="66"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th, Judy" userId="88019a05-5656-4d0d-a3d1-1931a654ed73" providerId="ADAL" clId="{8B50358A-E957-47EB-971B-8F54F380F7CE}"/>
    <pc:docChg chg="undo custSel delSld modSld">
      <pc:chgData name="Howarth, Judy" userId="88019a05-5656-4d0d-a3d1-1931a654ed73" providerId="ADAL" clId="{8B50358A-E957-47EB-971B-8F54F380F7CE}" dt="2020-03-10T16:05:15.247" v="221" actId="20577"/>
      <pc:docMkLst>
        <pc:docMk/>
      </pc:docMkLst>
      <pc:sldChg chg="modSp">
        <pc:chgData name="Howarth, Judy" userId="88019a05-5656-4d0d-a3d1-1931a654ed73" providerId="ADAL" clId="{8B50358A-E957-47EB-971B-8F54F380F7CE}" dt="2020-03-10T16:05:15.247" v="221" actId="20577"/>
        <pc:sldMkLst>
          <pc:docMk/>
          <pc:sldMk cId="1909659219" sldId="256"/>
        </pc:sldMkLst>
        <pc:spChg chg="mod">
          <ac:chgData name="Howarth, Judy" userId="88019a05-5656-4d0d-a3d1-1931a654ed73" providerId="ADAL" clId="{8B50358A-E957-47EB-971B-8F54F380F7CE}" dt="2020-03-10T15:50:05.044" v="16" actId="255"/>
          <ac:spMkLst>
            <pc:docMk/>
            <pc:sldMk cId="1909659219" sldId="256"/>
            <ac:spMk id="2" creationId="{00000000-0000-0000-0000-000000000000}"/>
          </ac:spMkLst>
        </pc:spChg>
        <pc:spChg chg="mod">
          <ac:chgData name="Howarth, Judy" userId="88019a05-5656-4d0d-a3d1-1931a654ed73" providerId="ADAL" clId="{8B50358A-E957-47EB-971B-8F54F380F7CE}" dt="2020-03-10T15:50:08.252" v="22" actId="20577"/>
          <ac:spMkLst>
            <pc:docMk/>
            <pc:sldMk cId="1909659219" sldId="256"/>
            <ac:spMk id="3" creationId="{00000000-0000-0000-0000-000000000000}"/>
          </ac:spMkLst>
        </pc:spChg>
        <pc:spChg chg="mod">
          <ac:chgData name="Howarth, Judy" userId="88019a05-5656-4d0d-a3d1-1931a654ed73" providerId="ADAL" clId="{8B50358A-E957-47EB-971B-8F54F380F7CE}" dt="2020-03-10T16:05:07.415" v="211" actId="20577"/>
          <ac:spMkLst>
            <pc:docMk/>
            <pc:sldMk cId="1909659219" sldId="256"/>
            <ac:spMk id="4" creationId="{00000000-0000-0000-0000-000000000000}"/>
          </ac:spMkLst>
        </pc:spChg>
        <pc:spChg chg="mod">
          <ac:chgData name="Howarth, Judy" userId="88019a05-5656-4d0d-a3d1-1931a654ed73" providerId="ADAL" clId="{8B50358A-E957-47EB-971B-8F54F380F7CE}" dt="2020-03-10T16:05:15.247" v="221" actId="20577"/>
          <ac:spMkLst>
            <pc:docMk/>
            <pc:sldMk cId="1909659219" sldId="256"/>
            <ac:spMk id="6" creationId="{00000000-0000-0000-0000-000000000000}"/>
          </ac:spMkLst>
        </pc:spChg>
      </pc:sldChg>
      <pc:sldChg chg="del">
        <pc:chgData name="Howarth, Judy" userId="88019a05-5656-4d0d-a3d1-1931a654ed73" providerId="ADAL" clId="{8B50358A-E957-47EB-971B-8F54F380F7CE}" dt="2020-03-10T15:55:04.247" v="66" actId="2696"/>
        <pc:sldMkLst>
          <pc:docMk/>
          <pc:sldMk cId="1499389318" sldId="257"/>
        </pc:sldMkLst>
      </pc:sldChg>
      <pc:sldChg chg="modSp">
        <pc:chgData name="Howarth, Judy" userId="88019a05-5656-4d0d-a3d1-1931a654ed73" providerId="ADAL" clId="{8B50358A-E957-47EB-971B-8F54F380F7CE}" dt="2020-03-10T15:57:20.209" v="94" actId="20577"/>
        <pc:sldMkLst>
          <pc:docMk/>
          <pc:sldMk cId="1663153728" sldId="258"/>
        </pc:sldMkLst>
        <pc:spChg chg="mod">
          <ac:chgData name="Howarth, Judy" userId="88019a05-5656-4d0d-a3d1-1931a654ed73" providerId="ADAL" clId="{8B50358A-E957-47EB-971B-8F54F380F7CE}" dt="2020-03-10T15:57:20.209" v="94" actId="20577"/>
          <ac:spMkLst>
            <pc:docMk/>
            <pc:sldMk cId="1663153728" sldId="258"/>
            <ac:spMk id="2" creationId="{00000000-0000-0000-0000-000000000000}"/>
          </ac:spMkLst>
        </pc:spChg>
        <pc:spChg chg="mod">
          <ac:chgData name="Howarth, Judy" userId="88019a05-5656-4d0d-a3d1-1931a654ed73" providerId="ADAL" clId="{8B50358A-E957-47EB-971B-8F54F380F7CE}" dt="2020-03-10T15:57:07.250" v="87" actId="20577"/>
          <ac:spMkLst>
            <pc:docMk/>
            <pc:sldMk cId="1663153728" sldId="258"/>
            <ac:spMk id="6" creationId="{00000000-0000-0000-0000-000000000000}"/>
          </ac:spMkLst>
        </pc:spChg>
      </pc:sldChg>
      <pc:sldChg chg="del">
        <pc:chgData name="Howarth, Judy" userId="88019a05-5656-4d0d-a3d1-1931a654ed73" providerId="ADAL" clId="{8B50358A-E957-47EB-971B-8F54F380F7CE}" dt="2020-03-10T15:57:13.001" v="88" actId="2696"/>
        <pc:sldMkLst>
          <pc:docMk/>
          <pc:sldMk cId="1525907774" sldId="259"/>
        </pc:sldMkLst>
      </pc:sldChg>
      <pc:sldChg chg="del">
        <pc:chgData name="Howarth, Judy" userId="88019a05-5656-4d0d-a3d1-1931a654ed73" providerId="ADAL" clId="{8B50358A-E957-47EB-971B-8F54F380F7CE}" dt="2020-03-10T15:57:27.995" v="96" actId="2696"/>
        <pc:sldMkLst>
          <pc:docMk/>
          <pc:sldMk cId="135406596" sldId="260"/>
        </pc:sldMkLst>
      </pc:sldChg>
      <pc:sldChg chg="del">
        <pc:chgData name="Howarth, Judy" userId="88019a05-5656-4d0d-a3d1-1931a654ed73" providerId="ADAL" clId="{8B50358A-E957-47EB-971B-8F54F380F7CE}" dt="2020-03-10T15:57:26.676" v="95" actId="2696"/>
        <pc:sldMkLst>
          <pc:docMk/>
          <pc:sldMk cId="179564966" sldId="261"/>
        </pc:sldMkLst>
      </pc:sldChg>
      <pc:sldChg chg="del">
        <pc:chgData name="Howarth, Judy" userId="88019a05-5656-4d0d-a3d1-1931a654ed73" providerId="ADAL" clId="{8B50358A-E957-47EB-971B-8F54F380F7CE}" dt="2020-03-10T15:57:29.663" v="97" actId="2696"/>
        <pc:sldMkLst>
          <pc:docMk/>
          <pc:sldMk cId="261660464" sldId="262"/>
        </pc:sldMkLst>
      </pc:sldChg>
      <pc:sldChg chg="del">
        <pc:chgData name="Howarth, Judy" userId="88019a05-5656-4d0d-a3d1-1931a654ed73" providerId="ADAL" clId="{8B50358A-E957-47EB-971B-8F54F380F7CE}" dt="2020-03-10T15:57:33.246" v="98" actId="2696"/>
        <pc:sldMkLst>
          <pc:docMk/>
          <pc:sldMk cId="1035247850" sldId="263"/>
        </pc:sldMkLst>
      </pc:sldChg>
      <pc:sldChg chg="del">
        <pc:chgData name="Howarth, Judy" userId="88019a05-5656-4d0d-a3d1-1931a654ed73" providerId="ADAL" clId="{8B50358A-E957-47EB-971B-8F54F380F7CE}" dt="2020-03-10T15:57:34.001" v="99" actId="2696"/>
        <pc:sldMkLst>
          <pc:docMk/>
          <pc:sldMk cId="940919996" sldId="264"/>
        </pc:sldMkLst>
      </pc:sldChg>
      <pc:sldChg chg="del">
        <pc:chgData name="Howarth, Judy" userId="88019a05-5656-4d0d-a3d1-1931a654ed73" providerId="ADAL" clId="{8B50358A-E957-47EB-971B-8F54F380F7CE}" dt="2020-03-10T15:57:35.051" v="100" actId="2696"/>
        <pc:sldMkLst>
          <pc:docMk/>
          <pc:sldMk cId="928245765" sldId="265"/>
        </pc:sldMkLst>
      </pc:sldChg>
      <pc:sldChg chg="del">
        <pc:chgData name="Howarth, Judy" userId="88019a05-5656-4d0d-a3d1-1931a654ed73" providerId="ADAL" clId="{8B50358A-E957-47EB-971B-8F54F380F7CE}" dt="2020-03-10T15:57:36.075" v="101" actId="2696"/>
        <pc:sldMkLst>
          <pc:docMk/>
          <pc:sldMk cId="895276841" sldId="266"/>
        </pc:sldMkLst>
      </pc:sldChg>
      <pc:sldChg chg="del">
        <pc:chgData name="Howarth, Judy" userId="88019a05-5656-4d0d-a3d1-1931a654ed73" providerId="ADAL" clId="{8B50358A-E957-47EB-971B-8F54F380F7CE}" dt="2020-03-10T15:57:40.091" v="102" actId="2696"/>
        <pc:sldMkLst>
          <pc:docMk/>
          <pc:sldMk cId="687315263" sldId="267"/>
        </pc:sldMkLst>
      </pc:sldChg>
      <pc:sldChg chg="del">
        <pc:chgData name="Howarth, Judy" userId="88019a05-5656-4d0d-a3d1-1931a654ed73" providerId="ADAL" clId="{8B50358A-E957-47EB-971B-8F54F380F7CE}" dt="2020-03-10T15:57:41.194" v="103" actId="2696"/>
        <pc:sldMkLst>
          <pc:docMk/>
          <pc:sldMk cId="921995896" sldId="268"/>
        </pc:sldMkLst>
      </pc:sldChg>
      <pc:sldChg chg="del">
        <pc:chgData name="Howarth, Judy" userId="88019a05-5656-4d0d-a3d1-1931a654ed73" providerId="ADAL" clId="{8B50358A-E957-47EB-971B-8F54F380F7CE}" dt="2020-03-10T15:57:42.896" v="104" actId="2696"/>
        <pc:sldMkLst>
          <pc:docMk/>
          <pc:sldMk cId="399428975" sldId="269"/>
        </pc:sldMkLst>
      </pc:sldChg>
      <pc:sldChg chg="modSp">
        <pc:chgData name="Howarth, Judy" userId="88019a05-5656-4d0d-a3d1-1931a654ed73" providerId="ADAL" clId="{8B50358A-E957-47EB-971B-8F54F380F7CE}" dt="2020-03-10T15:58:11.702" v="122" actId="20577"/>
        <pc:sldMkLst>
          <pc:docMk/>
          <pc:sldMk cId="167070206" sldId="270"/>
        </pc:sldMkLst>
        <pc:spChg chg="mod">
          <ac:chgData name="Howarth, Judy" userId="88019a05-5656-4d0d-a3d1-1931a654ed73" providerId="ADAL" clId="{8B50358A-E957-47EB-971B-8F54F380F7CE}" dt="2020-03-10T15:57:54.831" v="108" actId="20577"/>
          <ac:spMkLst>
            <pc:docMk/>
            <pc:sldMk cId="167070206" sldId="270"/>
            <ac:spMk id="5" creationId="{00000000-0000-0000-0000-000000000000}"/>
          </ac:spMkLst>
        </pc:spChg>
        <pc:spChg chg="mod">
          <ac:chgData name="Howarth, Judy" userId="88019a05-5656-4d0d-a3d1-1931a654ed73" providerId="ADAL" clId="{8B50358A-E957-47EB-971B-8F54F380F7CE}" dt="2020-03-10T15:58:11.702" v="122" actId="20577"/>
          <ac:spMkLst>
            <pc:docMk/>
            <pc:sldMk cId="167070206" sldId="270"/>
            <ac:spMk id="13" creationId="{00000000-0000-0000-0000-000000000000}"/>
          </ac:spMkLst>
        </pc:spChg>
      </pc:sldChg>
      <pc:sldChg chg="modSp">
        <pc:chgData name="Howarth, Judy" userId="88019a05-5656-4d0d-a3d1-1931a654ed73" providerId="ADAL" clId="{8B50358A-E957-47EB-971B-8F54F380F7CE}" dt="2020-03-10T15:58:43.454" v="138" actId="20577"/>
        <pc:sldMkLst>
          <pc:docMk/>
          <pc:sldMk cId="388267789" sldId="272"/>
        </pc:sldMkLst>
        <pc:spChg chg="mod">
          <ac:chgData name="Howarth, Judy" userId="88019a05-5656-4d0d-a3d1-1931a654ed73" providerId="ADAL" clId="{8B50358A-E957-47EB-971B-8F54F380F7CE}" dt="2020-03-10T15:58:43.454" v="138" actId="20577"/>
          <ac:spMkLst>
            <pc:docMk/>
            <pc:sldMk cId="388267789" sldId="272"/>
            <ac:spMk id="7" creationId="{00000000-0000-0000-0000-000000000000}"/>
          </ac:spMkLst>
        </pc:spChg>
      </pc:sldChg>
      <pc:sldChg chg="modSp">
        <pc:chgData name="Howarth, Judy" userId="88019a05-5656-4d0d-a3d1-1931a654ed73" providerId="ADAL" clId="{8B50358A-E957-47EB-971B-8F54F380F7CE}" dt="2020-03-10T15:58:50.798" v="142" actId="20577"/>
        <pc:sldMkLst>
          <pc:docMk/>
          <pc:sldMk cId="1024830255" sldId="273"/>
        </pc:sldMkLst>
        <pc:spChg chg="mod">
          <ac:chgData name="Howarth, Judy" userId="88019a05-5656-4d0d-a3d1-1931a654ed73" providerId="ADAL" clId="{8B50358A-E957-47EB-971B-8F54F380F7CE}" dt="2020-03-10T15:58:50.798" v="142" actId="20577"/>
          <ac:spMkLst>
            <pc:docMk/>
            <pc:sldMk cId="1024830255" sldId="273"/>
            <ac:spMk id="6" creationId="{00000000-0000-0000-0000-000000000000}"/>
          </ac:spMkLst>
        </pc:spChg>
      </pc:sldChg>
      <pc:sldChg chg="modSp">
        <pc:chgData name="Howarth, Judy" userId="88019a05-5656-4d0d-a3d1-1931a654ed73" providerId="ADAL" clId="{8B50358A-E957-47EB-971B-8F54F380F7CE}" dt="2020-03-10T15:58:59.585" v="146" actId="20577"/>
        <pc:sldMkLst>
          <pc:docMk/>
          <pc:sldMk cId="174170774" sldId="275"/>
        </pc:sldMkLst>
        <pc:spChg chg="mod">
          <ac:chgData name="Howarth, Judy" userId="88019a05-5656-4d0d-a3d1-1931a654ed73" providerId="ADAL" clId="{8B50358A-E957-47EB-971B-8F54F380F7CE}" dt="2020-03-10T15:58:59.585" v="146" actId="20577"/>
          <ac:spMkLst>
            <pc:docMk/>
            <pc:sldMk cId="174170774" sldId="275"/>
            <ac:spMk id="6" creationId="{00000000-0000-0000-0000-000000000000}"/>
          </ac:spMkLst>
        </pc:spChg>
      </pc:sldChg>
      <pc:sldChg chg="modSp">
        <pc:chgData name="Howarth, Judy" userId="88019a05-5656-4d0d-a3d1-1931a654ed73" providerId="ADAL" clId="{8B50358A-E957-47EB-971B-8F54F380F7CE}" dt="2020-03-10T15:59:30.418" v="162" actId="20577"/>
        <pc:sldMkLst>
          <pc:docMk/>
          <pc:sldMk cId="1510030601" sldId="277"/>
        </pc:sldMkLst>
        <pc:spChg chg="mod">
          <ac:chgData name="Howarth, Judy" userId="88019a05-5656-4d0d-a3d1-1931a654ed73" providerId="ADAL" clId="{8B50358A-E957-47EB-971B-8F54F380F7CE}" dt="2020-03-10T15:59:30.418" v="162" actId="20577"/>
          <ac:spMkLst>
            <pc:docMk/>
            <pc:sldMk cId="1510030601" sldId="277"/>
            <ac:spMk id="6" creationId="{00000000-0000-0000-0000-000000000000}"/>
          </ac:spMkLst>
        </pc:spChg>
      </pc:sldChg>
      <pc:sldChg chg="modSp">
        <pc:chgData name="Howarth, Judy" userId="88019a05-5656-4d0d-a3d1-1931a654ed73" providerId="ADAL" clId="{8B50358A-E957-47EB-971B-8F54F380F7CE}" dt="2020-03-10T15:59:41.304" v="170" actId="20577"/>
        <pc:sldMkLst>
          <pc:docMk/>
          <pc:sldMk cId="1952765383" sldId="278"/>
        </pc:sldMkLst>
        <pc:spChg chg="mod">
          <ac:chgData name="Howarth, Judy" userId="88019a05-5656-4d0d-a3d1-1931a654ed73" providerId="ADAL" clId="{8B50358A-E957-47EB-971B-8F54F380F7CE}" dt="2020-03-10T15:59:41.304" v="170" actId="20577"/>
          <ac:spMkLst>
            <pc:docMk/>
            <pc:sldMk cId="1952765383" sldId="278"/>
            <ac:spMk id="5" creationId="{00000000-0000-0000-0000-000000000000}"/>
          </ac:spMkLst>
        </pc:spChg>
      </pc:sldChg>
      <pc:sldChg chg="del">
        <pc:chgData name="Howarth, Judy" userId="88019a05-5656-4d0d-a3d1-1931a654ed73" providerId="ADAL" clId="{8B50358A-E957-47EB-971B-8F54F380F7CE}" dt="2020-03-10T15:59:53.011" v="174" actId="2696"/>
        <pc:sldMkLst>
          <pc:docMk/>
          <pc:sldMk cId="1066368906" sldId="279"/>
        </pc:sldMkLst>
      </pc:sldChg>
      <pc:sldChg chg="del">
        <pc:chgData name="Howarth, Judy" userId="88019a05-5656-4d0d-a3d1-1931a654ed73" providerId="ADAL" clId="{8B50358A-E957-47EB-971B-8F54F380F7CE}" dt="2020-03-10T15:59:53.884" v="175" actId="2696"/>
        <pc:sldMkLst>
          <pc:docMk/>
          <pc:sldMk cId="1718291601" sldId="280"/>
        </pc:sldMkLst>
      </pc:sldChg>
      <pc:sldChg chg="del">
        <pc:chgData name="Howarth, Judy" userId="88019a05-5656-4d0d-a3d1-1931a654ed73" providerId="ADAL" clId="{8B50358A-E957-47EB-971B-8F54F380F7CE}" dt="2020-03-10T15:59:55.856" v="176" actId="2696"/>
        <pc:sldMkLst>
          <pc:docMk/>
          <pc:sldMk cId="687604427" sldId="281"/>
        </pc:sldMkLst>
      </pc:sldChg>
      <pc:sldChg chg="del">
        <pc:chgData name="Howarth, Judy" userId="88019a05-5656-4d0d-a3d1-1931a654ed73" providerId="ADAL" clId="{8B50358A-E957-47EB-971B-8F54F380F7CE}" dt="2020-03-10T15:59:57.526" v="177" actId="2696"/>
        <pc:sldMkLst>
          <pc:docMk/>
          <pc:sldMk cId="586848863" sldId="282"/>
        </pc:sldMkLst>
      </pc:sldChg>
      <pc:sldChg chg="modSp">
        <pc:chgData name="Howarth, Judy" userId="88019a05-5656-4d0d-a3d1-1931a654ed73" providerId="ADAL" clId="{8B50358A-E957-47EB-971B-8F54F380F7CE}" dt="2020-03-10T16:00:03.758" v="181" actId="20577"/>
        <pc:sldMkLst>
          <pc:docMk/>
          <pc:sldMk cId="365690021" sldId="283"/>
        </pc:sldMkLst>
        <pc:spChg chg="mod">
          <ac:chgData name="Howarth, Judy" userId="88019a05-5656-4d0d-a3d1-1931a654ed73" providerId="ADAL" clId="{8B50358A-E957-47EB-971B-8F54F380F7CE}" dt="2020-03-10T16:00:03.758" v="181" actId="20577"/>
          <ac:spMkLst>
            <pc:docMk/>
            <pc:sldMk cId="365690021" sldId="283"/>
            <ac:spMk id="4" creationId="{00000000-0000-0000-0000-000000000000}"/>
          </ac:spMkLst>
        </pc:spChg>
      </pc:sldChg>
      <pc:sldChg chg="del">
        <pc:chgData name="Howarth, Judy" userId="88019a05-5656-4d0d-a3d1-1931a654ed73" providerId="ADAL" clId="{8B50358A-E957-47EB-971B-8F54F380F7CE}" dt="2020-03-10T16:00:06.318" v="182" actId="2696"/>
        <pc:sldMkLst>
          <pc:docMk/>
          <pc:sldMk cId="1538439825" sldId="284"/>
        </pc:sldMkLst>
      </pc:sldChg>
      <pc:sldChg chg="del">
        <pc:chgData name="Howarth, Judy" userId="88019a05-5656-4d0d-a3d1-1931a654ed73" providerId="ADAL" clId="{8B50358A-E957-47EB-971B-8F54F380F7CE}" dt="2020-03-10T16:00:08.927" v="183" actId="2696"/>
        <pc:sldMkLst>
          <pc:docMk/>
          <pc:sldMk cId="696315825" sldId="285"/>
        </pc:sldMkLst>
      </pc:sldChg>
      <pc:sldChg chg="del">
        <pc:chgData name="Howarth, Judy" userId="88019a05-5656-4d0d-a3d1-1931a654ed73" providerId="ADAL" clId="{8B50358A-E957-47EB-971B-8F54F380F7CE}" dt="2020-03-10T16:00:10.349" v="184" actId="2696"/>
        <pc:sldMkLst>
          <pc:docMk/>
          <pc:sldMk cId="1811979975" sldId="286"/>
        </pc:sldMkLst>
      </pc:sldChg>
      <pc:sldChg chg="del">
        <pc:chgData name="Howarth, Judy" userId="88019a05-5656-4d0d-a3d1-1931a654ed73" providerId="ADAL" clId="{8B50358A-E957-47EB-971B-8F54F380F7CE}" dt="2020-03-10T16:00:14.200" v="185" actId="2696"/>
        <pc:sldMkLst>
          <pc:docMk/>
          <pc:sldMk cId="509745404" sldId="287"/>
        </pc:sldMkLst>
      </pc:sldChg>
      <pc:sldChg chg="del">
        <pc:chgData name="Howarth, Judy" userId="88019a05-5656-4d0d-a3d1-1931a654ed73" providerId="ADAL" clId="{8B50358A-E957-47EB-971B-8F54F380F7CE}" dt="2020-03-10T16:00:52.112" v="201" actId="2696"/>
        <pc:sldMkLst>
          <pc:docMk/>
          <pc:sldMk cId="217440387" sldId="288"/>
        </pc:sldMkLst>
      </pc:sldChg>
      <pc:sldChg chg="del">
        <pc:chgData name="Howarth, Judy" userId="88019a05-5656-4d0d-a3d1-1931a654ed73" providerId="ADAL" clId="{8B50358A-E957-47EB-971B-8F54F380F7CE}" dt="2020-03-10T16:00:19.184" v="186" actId="2696"/>
        <pc:sldMkLst>
          <pc:docMk/>
          <pc:sldMk cId="1885132688" sldId="289"/>
        </pc:sldMkLst>
      </pc:sldChg>
      <pc:sldChg chg="modSp">
        <pc:chgData name="Howarth, Judy" userId="88019a05-5656-4d0d-a3d1-1931a654ed73" providerId="ADAL" clId="{8B50358A-E957-47EB-971B-8F54F380F7CE}" dt="2020-03-10T16:00:23.668" v="190" actId="20577"/>
        <pc:sldMkLst>
          <pc:docMk/>
          <pc:sldMk cId="998461558" sldId="290"/>
        </pc:sldMkLst>
        <pc:spChg chg="mod">
          <ac:chgData name="Howarth, Judy" userId="88019a05-5656-4d0d-a3d1-1931a654ed73" providerId="ADAL" clId="{8B50358A-E957-47EB-971B-8F54F380F7CE}" dt="2020-03-10T16:00:23.668" v="190" actId="20577"/>
          <ac:spMkLst>
            <pc:docMk/>
            <pc:sldMk cId="998461558" sldId="290"/>
            <ac:spMk id="6" creationId="{00000000-0000-0000-0000-000000000000}"/>
          </ac:spMkLst>
        </pc:spChg>
      </pc:sldChg>
      <pc:sldChg chg="modSp">
        <pc:chgData name="Howarth, Judy" userId="88019a05-5656-4d0d-a3d1-1931a654ed73" providerId="ADAL" clId="{8B50358A-E957-47EB-971B-8F54F380F7CE}" dt="2020-03-10T16:00:31.974" v="194" actId="20577"/>
        <pc:sldMkLst>
          <pc:docMk/>
          <pc:sldMk cId="720469146" sldId="291"/>
        </pc:sldMkLst>
        <pc:spChg chg="mod">
          <ac:chgData name="Howarth, Judy" userId="88019a05-5656-4d0d-a3d1-1931a654ed73" providerId="ADAL" clId="{8B50358A-E957-47EB-971B-8F54F380F7CE}" dt="2020-03-10T16:00:31.974" v="194" actId="20577"/>
          <ac:spMkLst>
            <pc:docMk/>
            <pc:sldMk cId="720469146" sldId="291"/>
            <ac:spMk id="6" creationId="{00000000-0000-0000-0000-000000000000}"/>
          </ac:spMkLst>
        </pc:spChg>
      </pc:sldChg>
      <pc:sldChg chg="del">
        <pc:chgData name="Howarth, Judy" userId="88019a05-5656-4d0d-a3d1-1931a654ed73" providerId="ADAL" clId="{8B50358A-E957-47EB-971B-8F54F380F7CE}" dt="2020-03-10T16:00:36.643" v="195" actId="2696"/>
        <pc:sldMkLst>
          <pc:docMk/>
          <pc:sldMk cId="139548211" sldId="292"/>
        </pc:sldMkLst>
      </pc:sldChg>
      <pc:sldChg chg="del">
        <pc:chgData name="Howarth, Judy" userId="88019a05-5656-4d0d-a3d1-1931a654ed73" providerId="ADAL" clId="{8B50358A-E957-47EB-971B-8F54F380F7CE}" dt="2020-03-10T16:00:37.946" v="196" actId="2696"/>
        <pc:sldMkLst>
          <pc:docMk/>
          <pc:sldMk cId="342244477" sldId="293"/>
        </pc:sldMkLst>
      </pc:sldChg>
      <pc:sldChg chg="del">
        <pc:chgData name="Howarth, Judy" userId="88019a05-5656-4d0d-a3d1-1931a654ed73" providerId="ADAL" clId="{8B50358A-E957-47EB-971B-8F54F380F7CE}" dt="2020-03-10T16:00:39.091" v="197" actId="2696"/>
        <pc:sldMkLst>
          <pc:docMk/>
          <pc:sldMk cId="1300580792" sldId="294"/>
        </pc:sldMkLst>
      </pc:sldChg>
      <pc:sldChg chg="del">
        <pc:chgData name="Howarth, Judy" userId="88019a05-5656-4d0d-a3d1-1931a654ed73" providerId="ADAL" clId="{8B50358A-E957-47EB-971B-8F54F380F7CE}" dt="2020-03-10T16:00:40.312" v="198" actId="2696"/>
        <pc:sldMkLst>
          <pc:docMk/>
          <pc:sldMk cId="937452732" sldId="295"/>
        </pc:sldMkLst>
      </pc:sldChg>
      <pc:sldChg chg="del">
        <pc:chgData name="Howarth, Judy" userId="88019a05-5656-4d0d-a3d1-1931a654ed73" providerId="ADAL" clId="{8B50358A-E957-47EB-971B-8F54F380F7CE}" dt="2020-03-10T16:00:41.577" v="199" actId="2696"/>
        <pc:sldMkLst>
          <pc:docMk/>
          <pc:sldMk cId="1954988893" sldId="296"/>
        </pc:sldMkLst>
      </pc:sldChg>
      <pc:sldChg chg="modSp del">
        <pc:chgData name="Howarth, Judy" userId="88019a05-5656-4d0d-a3d1-1931a654ed73" providerId="ADAL" clId="{8B50358A-E957-47EB-971B-8F54F380F7CE}" dt="2020-03-10T16:00:42.437" v="200" actId="2696"/>
        <pc:sldMkLst>
          <pc:docMk/>
          <pc:sldMk cId="1546931097" sldId="297"/>
        </pc:sldMkLst>
        <pc:spChg chg="mod">
          <ac:chgData name="Howarth, Judy" userId="88019a05-5656-4d0d-a3d1-1931a654ed73" providerId="ADAL" clId="{8B50358A-E957-47EB-971B-8F54F380F7CE}" dt="2020-03-10T15:56:50.586" v="83" actId="20577"/>
          <ac:spMkLst>
            <pc:docMk/>
            <pc:sldMk cId="1546931097" sldId="297"/>
            <ac:spMk id="5" creationId="{00000000-0000-0000-0000-000000000000}"/>
          </ac:spMkLst>
        </pc:spChg>
      </pc:sldChg>
      <pc:sldChg chg="modSp">
        <pc:chgData name="Howarth, Judy" userId="88019a05-5656-4d0d-a3d1-1931a654ed73" providerId="ADAL" clId="{8B50358A-E957-47EB-971B-8F54F380F7CE}" dt="2020-03-10T15:56:32.762" v="78" actId="20577"/>
        <pc:sldMkLst>
          <pc:docMk/>
          <pc:sldMk cId="33643281" sldId="298"/>
        </pc:sldMkLst>
        <pc:spChg chg="mod">
          <ac:chgData name="Howarth, Judy" userId="88019a05-5656-4d0d-a3d1-1931a654ed73" providerId="ADAL" clId="{8B50358A-E957-47EB-971B-8F54F380F7CE}" dt="2020-03-10T15:56:28.579" v="74" actId="20577"/>
          <ac:spMkLst>
            <pc:docMk/>
            <pc:sldMk cId="33643281" sldId="298"/>
            <ac:spMk id="3" creationId="{00000000-0000-0000-0000-000000000000}"/>
          </ac:spMkLst>
        </pc:spChg>
        <pc:spChg chg="mod">
          <ac:chgData name="Howarth, Judy" userId="88019a05-5656-4d0d-a3d1-1931a654ed73" providerId="ADAL" clId="{8B50358A-E957-47EB-971B-8F54F380F7CE}" dt="2020-03-10T15:56:32.762" v="78" actId="20577"/>
          <ac:spMkLst>
            <pc:docMk/>
            <pc:sldMk cId="33643281" sldId="298"/>
            <ac:spMk id="5" creationId="{00000000-0000-0000-0000-000000000000}"/>
          </ac:spMkLst>
        </pc:spChg>
      </pc:sldChg>
      <pc:sldChg chg="modSp">
        <pc:chgData name="Howarth, Judy" userId="88019a05-5656-4d0d-a3d1-1931a654ed73" providerId="ADAL" clId="{8B50358A-E957-47EB-971B-8F54F380F7CE}" dt="2020-03-10T15:58:27.179" v="134" actId="20577"/>
        <pc:sldMkLst>
          <pc:docMk/>
          <pc:sldMk cId="2088891144" sldId="299"/>
        </pc:sldMkLst>
        <pc:spChg chg="mod">
          <ac:chgData name="Howarth, Judy" userId="88019a05-5656-4d0d-a3d1-1931a654ed73" providerId="ADAL" clId="{8B50358A-E957-47EB-971B-8F54F380F7CE}" dt="2020-03-10T15:58:23.260" v="130" actId="20577"/>
          <ac:spMkLst>
            <pc:docMk/>
            <pc:sldMk cId="2088891144" sldId="299"/>
            <ac:spMk id="2" creationId="{00000000-0000-0000-0000-000000000000}"/>
          </ac:spMkLst>
        </pc:spChg>
        <pc:spChg chg="mod">
          <ac:chgData name="Howarth, Judy" userId="88019a05-5656-4d0d-a3d1-1931a654ed73" providerId="ADAL" clId="{8B50358A-E957-47EB-971B-8F54F380F7CE}" dt="2020-03-10T15:58:27.179" v="134" actId="20577"/>
          <ac:spMkLst>
            <pc:docMk/>
            <pc:sldMk cId="2088891144" sldId="299"/>
            <ac:spMk id="5" creationId="{00000000-0000-0000-0000-000000000000}"/>
          </ac:spMkLst>
        </pc:spChg>
      </pc:sldChg>
      <pc:sldChg chg="modSp">
        <pc:chgData name="Howarth, Judy" userId="88019a05-5656-4d0d-a3d1-1931a654ed73" providerId="ADAL" clId="{8B50358A-E957-47EB-971B-8F54F380F7CE}" dt="2020-03-10T15:59:37.234" v="166" actId="20577"/>
        <pc:sldMkLst>
          <pc:docMk/>
          <pc:sldMk cId="1003484616" sldId="300"/>
        </pc:sldMkLst>
        <pc:spChg chg="mod">
          <ac:chgData name="Howarth, Judy" userId="88019a05-5656-4d0d-a3d1-1931a654ed73" providerId="ADAL" clId="{8B50358A-E957-47EB-971B-8F54F380F7CE}" dt="2020-03-10T15:59:37.234" v="166" actId="20577"/>
          <ac:spMkLst>
            <pc:docMk/>
            <pc:sldMk cId="1003484616" sldId="300"/>
            <ac:spMk id="5" creationId="{00000000-0000-0000-0000-000000000000}"/>
          </ac:spMkLst>
        </pc:spChg>
      </pc:sldChg>
      <pc:sldChg chg="del">
        <pc:chgData name="Howarth, Judy" userId="88019a05-5656-4d0d-a3d1-1931a654ed73" providerId="ADAL" clId="{8B50358A-E957-47EB-971B-8F54F380F7CE}" dt="2020-03-10T15:59:46.913" v="171" actId="2696"/>
        <pc:sldMkLst>
          <pc:docMk/>
          <pc:sldMk cId="318031246" sldId="302"/>
        </pc:sldMkLst>
      </pc:sldChg>
      <pc:sldChg chg="del">
        <pc:chgData name="Howarth, Judy" userId="88019a05-5656-4d0d-a3d1-1931a654ed73" providerId="ADAL" clId="{8B50358A-E957-47EB-971B-8F54F380F7CE}" dt="2020-03-10T15:59:48.394" v="172" actId="2696"/>
        <pc:sldMkLst>
          <pc:docMk/>
          <pc:sldMk cId="453555804" sldId="303"/>
        </pc:sldMkLst>
      </pc:sldChg>
      <pc:sldChg chg="modSp">
        <pc:chgData name="Howarth, Judy" userId="88019a05-5656-4d0d-a3d1-1931a654ed73" providerId="ADAL" clId="{8B50358A-E957-47EB-971B-8F54F380F7CE}" dt="2020-03-10T15:59:04.457" v="150" actId="20577"/>
        <pc:sldMkLst>
          <pc:docMk/>
          <pc:sldMk cId="1478488146" sldId="304"/>
        </pc:sldMkLst>
        <pc:spChg chg="mod">
          <ac:chgData name="Howarth, Judy" userId="88019a05-5656-4d0d-a3d1-1931a654ed73" providerId="ADAL" clId="{8B50358A-E957-47EB-971B-8F54F380F7CE}" dt="2020-03-10T15:59:04.457" v="150" actId="20577"/>
          <ac:spMkLst>
            <pc:docMk/>
            <pc:sldMk cId="1478488146" sldId="304"/>
            <ac:spMk id="7" creationId="{00000000-0000-0000-0000-000000000000}"/>
          </ac:spMkLst>
        </pc:spChg>
      </pc:sldChg>
      <pc:sldChg chg="modSp">
        <pc:chgData name="Howarth, Judy" userId="88019a05-5656-4d0d-a3d1-1931a654ed73" providerId="ADAL" clId="{8B50358A-E957-47EB-971B-8F54F380F7CE}" dt="2020-03-10T15:59:19.505" v="154" actId="20577"/>
        <pc:sldMkLst>
          <pc:docMk/>
          <pc:sldMk cId="130651525" sldId="307"/>
        </pc:sldMkLst>
        <pc:spChg chg="mod">
          <ac:chgData name="Howarth, Judy" userId="88019a05-5656-4d0d-a3d1-1931a654ed73" providerId="ADAL" clId="{8B50358A-E957-47EB-971B-8F54F380F7CE}" dt="2020-03-10T15:59:19.505" v="154" actId="20577"/>
          <ac:spMkLst>
            <pc:docMk/>
            <pc:sldMk cId="130651525" sldId="307"/>
            <ac:spMk id="4" creationId="{00000000-0000-0000-0000-000000000000}"/>
          </ac:spMkLst>
        </pc:spChg>
      </pc:sldChg>
      <pc:sldChg chg="modSp">
        <pc:chgData name="Howarth, Judy" userId="88019a05-5656-4d0d-a3d1-1931a654ed73" providerId="ADAL" clId="{8B50358A-E957-47EB-971B-8F54F380F7CE}" dt="2020-03-10T15:59:24.609" v="158" actId="20577"/>
        <pc:sldMkLst>
          <pc:docMk/>
          <pc:sldMk cId="1380611736" sldId="308"/>
        </pc:sldMkLst>
        <pc:spChg chg="mod">
          <ac:chgData name="Howarth, Judy" userId="88019a05-5656-4d0d-a3d1-1931a654ed73" providerId="ADAL" clId="{8B50358A-E957-47EB-971B-8F54F380F7CE}" dt="2020-03-10T15:59:24.609" v="158" actId="20577"/>
          <ac:spMkLst>
            <pc:docMk/>
            <pc:sldMk cId="1380611736" sldId="308"/>
            <ac:spMk id="5" creationId="{00000000-0000-0000-0000-000000000000}"/>
          </ac:spMkLst>
        </pc:spChg>
      </pc:sldChg>
      <pc:sldChg chg="del">
        <pc:chgData name="Howarth, Judy" userId="88019a05-5656-4d0d-a3d1-1931a654ed73" providerId="ADAL" clId="{8B50358A-E957-47EB-971B-8F54F380F7CE}" dt="2020-03-10T15:56:43.844" v="79" actId="2696"/>
        <pc:sldMkLst>
          <pc:docMk/>
          <pc:sldMk cId="681192042" sldId="309"/>
        </pc:sldMkLst>
      </pc:sldChg>
      <pc:sldChg chg="del">
        <pc:chgData name="Howarth, Judy" userId="88019a05-5656-4d0d-a3d1-1931a654ed73" providerId="ADAL" clId="{8B50358A-E957-47EB-971B-8F54F380F7CE}" dt="2020-03-10T15:59:49.554" v="173" actId="2696"/>
        <pc:sldMkLst>
          <pc:docMk/>
          <pc:sldMk cId="820579147" sldId="310"/>
        </pc:sldMkLst>
      </pc:sldChg>
      <pc:sldChg chg="modSp">
        <pc:chgData name="Howarth, Judy" userId="88019a05-5656-4d0d-a3d1-1931a654ed73" providerId="ADAL" clId="{8B50358A-E957-47EB-971B-8F54F380F7CE}" dt="2020-03-10T15:58:00.728" v="112" actId="20577"/>
        <pc:sldMkLst>
          <pc:docMk/>
          <pc:sldMk cId="1094474590" sldId="311"/>
        </pc:sldMkLst>
        <pc:spChg chg="mod">
          <ac:chgData name="Howarth, Judy" userId="88019a05-5656-4d0d-a3d1-1931a654ed73" providerId="ADAL" clId="{8B50358A-E957-47EB-971B-8F54F380F7CE}" dt="2020-03-10T15:58:00.728" v="112" actId="20577"/>
          <ac:spMkLst>
            <pc:docMk/>
            <pc:sldMk cId="1094474590" sldId="311"/>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9/18/2024</a:t>
            </a:fld>
            <a:endParaRPr lang="en-US" dirty="0"/>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203200" y="365126"/>
            <a:ext cx="117856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Book Title</a:t>
            </a:r>
          </a:p>
        </p:txBody>
      </p:sp>
      <p:sp>
        <p:nvSpPr>
          <p:cNvPr id="25" name="Edition"/>
          <p:cNvSpPr>
            <a:spLocks noGrp="1"/>
          </p:cNvSpPr>
          <p:nvPr>
            <p:ph sz="quarter" idx="17" hasCustomPrompt="1"/>
          </p:nvPr>
        </p:nvSpPr>
        <p:spPr>
          <a:xfrm>
            <a:off x="203200" y="1752600"/>
            <a:ext cx="117856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dirty="0"/>
              <a:t>Edition</a:t>
            </a:r>
          </a:p>
        </p:txBody>
      </p:sp>
      <p:sp>
        <p:nvSpPr>
          <p:cNvPr id="27" name="Author"/>
          <p:cNvSpPr>
            <a:spLocks noGrp="1"/>
          </p:cNvSpPr>
          <p:nvPr>
            <p:ph sz="quarter" idx="18" hasCustomPrompt="1"/>
          </p:nvPr>
        </p:nvSpPr>
        <p:spPr>
          <a:xfrm>
            <a:off x="203200" y="2362200"/>
            <a:ext cx="117856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dirty="0"/>
              <a:t>Authors</a:t>
            </a:r>
          </a:p>
        </p:txBody>
      </p:sp>
      <p:sp>
        <p:nvSpPr>
          <p:cNvPr id="29" name="CN"/>
          <p:cNvSpPr>
            <a:spLocks noGrp="1"/>
          </p:cNvSpPr>
          <p:nvPr>
            <p:ph sz="quarter" idx="19" hasCustomPrompt="1"/>
          </p:nvPr>
        </p:nvSpPr>
        <p:spPr>
          <a:xfrm>
            <a:off x="203200" y="3733800"/>
            <a:ext cx="117856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a:t>
            </a:r>
          </a:p>
        </p:txBody>
      </p:sp>
      <p:sp>
        <p:nvSpPr>
          <p:cNvPr id="31" name="CT"/>
          <p:cNvSpPr>
            <a:spLocks noGrp="1"/>
          </p:cNvSpPr>
          <p:nvPr>
            <p:ph sz="quarter" idx="20" hasCustomPrompt="1"/>
          </p:nvPr>
        </p:nvSpPr>
        <p:spPr>
          <a:xfrm>
            <a:off x="203200" y="4267200"/>
            <a:ext cx="11785600" cy="24384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406400" y="1752600"/>
            <a:ext cx="113792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406400" y="1752600"/>
            <a:ext cx="113792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406400" y="1752600"/>
            <a:ext cx="5384800" cy="4419600"/>
          </a:xfrm>
          <a:prstGeom prst="rect">
            <a:avLst/>
          </a:prstGeom>
        </p:spPr>
        <p:txBody>
          <a:bodyPr numCol="1" spcCol="548640">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b="0" i="0" baseline="0">
                <a:latin typeface="Calibri" charset="0"/>
                <a:ea typeface="Calibri" charset="0"/>
                <a:cs typeface="Calibri" charset="0"/>
              </a:defRPr>
            </a:lvl1pPr>
          </a:lstStyle>
          <a:p>
            <a:pPr lvl="0"/>
            <a:r>
              <a:rPr lang="en-US" dirty="0"/>
              <a:t>This Is a Sample Outline for Two-Column (2 Boxes) and Double-numbered</a:t>
            </a:r>
          </a:p>
          <a:p>
            <a:pPr lvl="0"/>
            <a:r>
              <a:rPr lang="en-US" dirty="0"/>
              <a:t>It is Two-column </a:t>
            </a:r>
          </a:p>
          <a:p>
            <a:pPr lvl="0"/>
            <a:r>
              <a:rPr lang="en-US" dirty="0"/>
              <a:t>This Outline Has No Sub-lists</a:t>
            </a:r>
          </a:p>
          <a:p>
            <a:pPr lvl="0"/>
            <a:r>
              <a:rPr lang="en-US" dirty="0"/>
              <a:t>This List Is Double-numbered</a:t>
            </a:r>
          </a:p>
        </p:txBody>
      </p:sp>
      <p:sp>
        <p:nvSpPr>
          <p:cNvPr id="7" name="COBNL2"/>
          <p:cNvSpPr>
            <a:spLocks noGrp="1"/>
          </p:cNvSpPr>
          <p:nvPr>
            <p:ph sz="quarter" idx="15" hasCustomPrompt="1"/>
          </p:nvPr>
        </p:nvSpPr>
        <p:spPr>
          <a:xfrm>
            <a:off x="6356349" y="1752600"/>
            <a:ext cx="5384800" cy="4419600"/>
          </a:xfrm>
          <a:prstGeom prst="rect">
            <a:avLst/>
          </a:prstGeom>
        </p:spPr>
        <p:txBody>
          <a:bodyPr numCol="1" spcCol="548640">
            <a:normAutofit/>
          </a:bodyPr>
          <a:lstStyle>
            <a:lvl1pPr marL="292608" marR="0" indent="-292608"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b="0" i="0" baseline="0">
                <a:latin typeface="Calibri" charset="0"/>
                <a:ea typeface="Calibri" charset="0"/>
                <a:cs typeface="Calibri" charset="0"/>
              </a:defRPr>
            </a:lvl1pPr>
          </a:lstStyle>
          <a:p>
            <a:pPr lvl="0"/>
            <a:r>
              <a:rPr lang="en-US" dirty="0"/>
              <a:t>The Outline Slide Has a Footer</a:t>
            </a:r>
          </a:p>
          <a:p>
            <a:pPr lvl="0"/>
            <a:r>
              <a:rPr lang="en-US" dirty="0"/>
              <a:t>Outline Items Usually Have No Ending Punctuation</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406400" y="1752600"/>
            <a:ext cx="113792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443344" y="1594379"/>
            <a:ext cx="11293573"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©2022 John Wiley &amp; Sons, Inc. </a:t>
            </a:r>
          </a:p>
        </p:txBody>
      </p:sp>
    </p:spTree>
    <p:extLst>
      <p:ext uri="{BB962C8B-B14F-4D97-AF65-F5344CB8AC3E}">
        <p14:creationId xmlns:p14="http://schemas.microsoft.com/office/powerpoint/2010/main" val="739589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406400" y="743712"/>
            <a:ext cx="113792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406400" y="1752600"/>
            <a:ext cx="113792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8610600" y="6356351"/>
            <a:ext cx="3175000" cy="365125"/>
          </a:xfrm>
          <a:prstGeom prst="rect">
            <a:avLst/>
          </a:prstGeom>
        </p:spPr>
        <p:txBody>
          <a:bodyPr/>
          <a:lstStyle>
            <a:lvl1pPr>
              <a:defRPr b="0" i="0">
                <a:latin typeface="Calibri" charset="0"/>
                <a:ea typeface="Calibri" charset="0"/>
                <a:cs typeface="Calibri" charset="0"/>
              </a:defRPr>
            </a:lvl1pPr>
          </a:lstStyle>
          <a:p>
            <a:r>
              <a:rPr lang="en-US" dirty="0"/>
              <a:t>1-</a:t>
            </a:r>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882321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406400" y="743712"/>
            <a:ext cx="113792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406400" y="1752600"/>
            <a:ext cx="11379200" cy="4495800"/>
          </a:xfrm>
          <a:prstGeom prst="rect">
            <a:avLst/>
          </a:prstGeom>
        </p:spPr>
        <p:txBody>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817718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406400" y="1752600"/>
            <a:ext cx="113792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812438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406400" y="1752600"/>
            <a:ext cx="113792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8523935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0" y="768351"/>
            <a:ext cx="113792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406400" y="1752600"/>
            <a:ext cx="113792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406400" y="5867400"/>
            <a:ext cx="113792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700609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203200" y="228600"/>
            <a:ext cx="117856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203200" y="762000"/>
            <a:ext cx="117856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203200" y="3505200"/>
            <a:ext cx="117856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203200" y="5029200"/>
            <a:ext cx="117856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203200" y="6096000"/>
            <a:ext cx="117856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0" y="914402"/>
            <a:ext cx="113792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406400" y="1905000"/>
            <a:ext cx="113792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6622711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406400" y="1752600"/>
            <a:ext cx="113792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406400" y="5029200"/>
            <a:ext cx="113792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977103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406400" y="1752600"/>
            <a:ext cx="11379200" cy="46037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2539791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406400" y="1752600"/>
            <a:ext cx="5486400" cy="46037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6299200" y="1752600"/>
            <a:ext cx="5486400" cy="46037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264760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406400" y="1752600"/>
            <a:ext cx="5486400" cy="2819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6299200" y="1752600"/>
            <a:ext cx="5486400" cy="2819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3048000" y="4724401"/>
            <a:ext cx="6096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6132984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0" y="5350051"/>
            <a:ext cx="113792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406400" y="820739"/>
            <a:ext cx="113792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406400" y="5780676"/>
            <a:ext cx="113792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8610600" y="6356351"/>
            <a:ext cx="3175000" cy="365125"/>
          </a:xfrm>
        </p:spPr>
        <p:txBody>
          <a:bodyPr/>
          <a:lstStyle>
            <a:lvl1pPr>
              <a:defRPr b="0" i="0">
                <a:latin typeface="Calibri" charset="0"/>
                <a:ea typeface="Calibri" charset="0"/>
                <a:cs typeface="Calibri" charset="0"/>
              </a:defRPr>
            </a:lvl1pPr>
          </a:lstStyle>
          <a:p>
            <a:r>
              <a:rPr lang="en-US" dirty="0"/>
              <a:t>1-</a:t>
            </a:r>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06400" y="5920581"/>
            <a:ext cx="113792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406400" y="820738"/>
            <a:ext cx="113792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8610600" y="6356351"/>
            <a:ext cx="3175000" cy="365125"/>
          </a:xfrm>
        </p:spPr>
        <p:txBody>
          <a:bodyPr/>
          <a:lstStyle>
            <a:lvl1pPr>
              <a:defRPr b="0" i="0">
                <a:latin typeface="Calibri" charset="0"/>
                <a:ea typeface="Calibri" charset="0"/>
                <a:cs typeface="Calibri" charset="0"/>
              </a:defRPr>
            </a:lvl1pPr>
          </a:lstStyle>
          <a:p>
            <a:r>
              <a:rPr lang="en-US" dirty="0"/>
              <a:t>1-</a:t>
            </a:r>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3699" y="777241"/>
            <a:ext cx="11391901"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406400" y="1752600"/>
            <a:ext cx="113792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86693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406400" y="1752600"/>
            <a:ext cx="113792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406400" y="1752600"/>
            <a:ext cx="113792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406400" y="1752600"/>
            <a:ext cx="113792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406400" y="1752600"/>
            <a:ext cx="11379200" cy="4495800"/>
          </a:xfrm>
          <a:prstGeom prst="rect">
            <a:avLst/>
          </a:prstGeom>
        </p:spPr>
        <p:txBody>
          <a:bodyPr>
            <a:normAutofit/>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0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406400" y="1752600"/>
            <a:ext cx="113792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406400" y="1752600"/>
            <a:ext cx="113792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393699" y="777242"/>
            <a:ext cx="11391901"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17" name="Straight Connector 16"/>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a:t>1-</a:t>
            </a:r>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©2022 John Wiley &amp; Sons, Inc.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 id="2147483980" r:id="rId1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743714"/>
            <a:ext cx="113792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a:t>1-</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©2022 John Wiley &amp; Sons, Inc.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8272" y="762002"/>
            <a:ext cx="11387328"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a:t>1-</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©2022 John Wiley &amp; Sons, Inc.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762001"/>
            <a:ext cx="113792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a:t>1-</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©2022 John Wiley &amp; Sons, Inc.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2016" y="762001"/>
            <a:ext cx="113792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a:t>1-</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©2022 John Wiley &amp; Sons, Inc.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038600" y="6400801"/>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dirty="0"/>
              <a:t>Copyright ©2022 John Wiley &amp; Sons, Inc. </a:t>
            </a:r>
          </a:p>
        </p:txBody>
      </p:sp>
      <p:sp>
        <p:nvSpPr>
          <p:cNvPr id="6" name="Slide Number Placeholder 5"/>
          <p:cNvSpPr>
            <a:spLocks noGrp="1"/>
          </p:cNvSpPr>
          <p:nvPr>
            <p:ph type="sldNum" sz="quarter" idx="4"/>
          </p:nvPr>
        </p:nvSpPr>
        <p:spPr>
          <a:xfrm>
            <a:off x="8610600" y="6356351"/>
            <a:ext cx="3172968" cy="365125"/>
          </a:xfrm>
          <a:prstGeom prst="rect">
            <a:avLst/>
          </a:prstGeom>
        </p:spPr>
        <p:txBody>
          <a:bodyPr vert="horz" lIns="91440" tIns="45720" rIns="91440" bIns="45720" rtlCol="0" anchor="ctr"/>
          <a:lstStyle>
            <a:lvl1pPr algn="r">
              <a:defRPr sz="1200">
                <a:solidFill>
                  <a:schemeClr val="tx1"/>
                </a:solidFill>
              </a:defRPr>
            </a:lvl1pPr>
          </a:lstStyle>
          <a:p>
            <a:r>
              <a:rPr lang="en-US" dirty="0"/>
              <a:t>1-</a:t>
            </a:r>
            <a:fld id="{42181430-7FCB-BA4C-90CE-EB7ACCC9EC50}" type="slidenum">
              <a:rPr lang="en-US" smtClean="0"/>
              <a:pPr/>
              <a:t>‹#›</a:t>
            </a:fld>
            <a:endParaRPr lang="en-US" dirty="0"/>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BKorP55Aqvg&amp;pp=ygUOaSdtIGFuIGV4cG9lcnQ%3D"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System Analysis and Design</a:t>
            </a:r>
            <a:br>
              <a:rPr lang="en-US" sz="4400" dirty="0"/>
            </a:br>
            <a:r>
              <a:rPr lang="en-US" sz="4400" dirty="0"/>
              <a:t>UML</a:t>
            </a:r>
          </a:p>
        </p:txBody>
      </p:sp>
      <p:sp>
        <p:nvSpPr>
          <p:cNvPr id="3" name="Content Placeholder 2"/>
          <p:cNvSpPr>
            <a:spLocks noGrp="1"/>
          </p:cNvSpPr>
          <p:nvPr>
            <p:ph sz="quarter" idx="17"/>
          </p:nvPr>
        </p:nvSpPr>
        <p:spPr/>
        <p:txBody>
          <a:bodyPr/>
          <a:lstStyle/>
          <a:p>
            <a:r>
              <a:rPr lang="en-US" dirty="0"/>
              <a:t>Sixth Edition</a:t>
            </a:r>
          </a:p>
        </p:txBody>
      </p:sp>
      <p:sp>
        <p:nvSpPr>
          <p:cNvPr id="4" name="Content Placeholder 3"/>
          <p:cNvSpPr>
            <a:spLocks noGrp="1"/>
          </p:cNvSpPr>
          <p:nvPr>
            <p:ph sz="quarter" idx="18"/>
          </p:nvPr>
        </p:nvSpPr>
        <p:spPr/>
        <p:txBody>
          <a:bodyPr/>
          <a:lstStyle/>
          <a:p>
            <a:r>
              <a:rPr lang="en-US" dirty="0"/>
              <a:t>Alan Dennis, Barbara Wixom, Roberta M. Roth</a:t>
            </a:r>
          </a:p>
        </p:txBody>
      </p:sp>
      <p:sp>
        <p:nvSpPr>
          <p:cNvPr id="5" name="Content Placeholder 4"/>
          <p:cNvSpPr>
            <a:spLocks noGrp="1"/>
          </p:cNvSpPr>
          <p:nvPr>
            <p:ph sz="quarter" idx="19"/>
          </p:nvPr>
        </p:nvSpPr>
        <p:spPr/>
        <p:txBody>
          <a:bodyPr/>
          <a:lstStyle/>
          <a:p>
            <a:r>
              <a:rPr lang="en-US" dirty="0"/>
              <a:t>Chapter 2</a:t>
            </a:r>
          </a:p>
        </p:txBody>
      </p:sp>
      <p:sp>
        <p:nvSpPr>
          <p:cNvPr id="6" name="Content Placeholder 5"/>
          <p:cNvSpPr>
            <a:spLocks noGrp="1"/>
          </p:cNvSpPr>
          <p:nvPr>
            <p:ph sz="quarter" idx="20"/>
          </p:nvPr>
        </p:nvSpPr>
        <p:spPr/>
        <p:txBody>
          <a:bodyPr/>
          <a:lstStyle/>
          <a:p>
            <a:r>
              <a:rPr lang="en-US" dirty="0"/>
              <a:t>Project </a:t>
            </a:r>
            <a:r>
              <a:rPr lang="en-US" dirty="0" err="1"/>
              <a:t>Managment</a:t>
            </a:r>
            <a:endParaRPr lang="en-US" dirty="0"/>
          </a:p>
        </p:txBody>
      </p:sp>
    </p:spTree>
    <p:extLst>
      <p:ext uri="{BB962C8B-B14F-4D97-AF65-F5344CB8AC3E}">
        <p14:creationId xmlns:p14="http://schemas.microsoft.com/office/powerpoint/2010/main" val="660503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A9A4-783F-F04C-1148-AF0BC89F58C3}"/>
              </a:ext>
            </a:extLst>
          </p:cNvPr>
          <p:cNvSpPr>
            <a:spLocks noGrp="1"/>
          </p:cNvSpPr>
          <p:nvPr>
            <p:ph type="title"/>
          </p:nvPr>
        </p:nvSpPr>
        <p:spPr/>
        <p:txBody>
          <a:bodyPr/>
          <a:lstStyle/>
          <a:p>
            <a:r>
              <a:rPr lang="en-US" dirty="0"/>
              <a:t>Making the Case</a:t>
            </a:r>
          </a:p>
        </p:txBody>
      </p:sp>
      <p:pic>
        <p:nvPicPr>
          <p:cNvPr id="7" name="Content Placeholder 6">
            <a:extLst>
              <a:ext uri="{FF2B5EF4-FFF2-40B4-BE49-F238E27FC236}">
                <a16:creationId xmlns:a16="http://schemas.microsoft.com/office/drawing/2014/main" id="{D5A525B4-5248-52C4-28FB-29067B363796}"/>
              </a:ext>
            </a:extLst>
          </p:cNvPr>
          <p:cNvPicPr>
            <a:picLocks noGrp="1" noChangeAspect="1"/>
          </p:cNvPicPr>
          <p:nvPr>
            <p:ph sz="quarter" idx="12"/>
          </p:nvPr>
        </p:nvPicPr>
        <p:blipFill>
          <a:blip r:embed="rId2"/>
          <a:stretch>
            <a:fillRect/>
          </a:stretch>
        </p:blipFill>
        <p:spPr>
          <a:xfrm>
            <a:off x="3248194" y="1306606"/>
            <a:ext cx="8537406" cy="4774153"/>
          </a:xfrm>
        </p:spPr>
      </p:pic>
      <p:sp>
        <p:nvSpPr>
          <p:cNvPr id="4" name="Slide Number Placeholder 3">
            <a:extLst>
              <a:ext uri="{FF2B5EF4-FFF2-40B4-BE49-F238E27FC236}">
                <a16:creationId xmlns:a16="http://schemas.microsoft.com/office/drawing/2014/main" id="{85969D9B-5A96-9C7A-3468-539A942BE2A3}"/>
              </a:ext>
            </a:extLst>
          </p:cNvPr>
          <p:cNvSpPr>
            <a:spLocks noGrp="1"/>
          </p:cNvSpPr>
          <p:nvPr>
            <p:ph type="sldNum" sz="quarter" idx="11"/>
          </p:nvPr>
        </p:nvSpPr>
        <p:spPr/>
        <p:txBody>
          <a:bodyPr/>
          <a:lstStyle/>
          <a:p>
            <a:r>
              <a:rPr lang="en-US"/>
              <a:t>1-</a:t>
            </a:r>
            <a:fld id="{67B19427-F580-D146-B60E-4CADEE75497F}" type="slidenum">
              <a:rPr lang="en-US" smtClean="0"/>
              <a:pPr/>
              <a:t>10</a:t>
            </a:fld>
            <a:endParaRPr lang="en-US" dirty="0"/>
          </a:p>
        </p:txBody>
      </p:sp>
      <p:sp>
        <p:nvSpPr>
          <p:cNvPr id="5" name="Footer Placeholder 4">
            <a:extLst>
              <a:ext uri="{FF2B5EF4-FFF2-40B4-BE49-F238E27FC236}">
                <a16:creationId xmlns:a16="http://schemas.microsoft.com/office/drawing/2014/main" id="{9E7AD7E7-3BA1-58D7-C3F8-E47AA54917E6}"/>
              </a:ext>
            </a:extLst>
          </p:cNvPr>
          <p:cNvSpPr>
            <a:spLocks noGrp="1"/>
          </p:cNvSpPr>
          <p:nvPr>
            <p:ph type="ftr" sz="quarter" idx="10"/>
          </p:nvPr>
        </p:nvSpPr>
        <p:spPr/>
        <p:txBody>
          <a:bodyPr/>
          <a:lstStyle/>
          <a:p>
            <a:r>
              <a:rPr lang="en-US"/>
              <a:t>Copyright ©2022 John Wiley &amp; Sons, Inc. </a:t>
            </a:r>
            <a:endParaRPr lang="en-US" dirty="0"/>
          </a:p>
        </p:txBody>
      </p:sp>
      <p:sp>
        <p:nvSpPr>
          <p:cNvPr id="8" name="Content Placeholder 2">
            <a:extLst>
              <a:ext uri="{FF2B5EF4-FFF2-40B4-BE49-F238E27FC236}">
                <a16:creationId xmlns:a16="http://schemas.microsoft.com/office/drawing/2014/main" id="{0BB137C7-862A-67E3-9824-3B952F9046C2}"/>
              </a:ext>
            </a:extLst>
          </p:cNvPr>
          <p:cNvSpPr txBox="1">
            <a:spLocks/>
          </p:cNvSpPr>
          <p:nvPr/>
        </p:nvSpPr>
        <p:spPr>
          <a:xfrm>
            <a:off x="406400" y="1676401"/>
            <a:ext cx="2565400" cy="4495800"/>
          </a:xfrm>
          <a:prstGeom prst="rect">
            <a:avLst/>
          </a:prstGeom>
        </p:spPr>
        <p:txBody>
          <a:bodyPr>
            <a:normAutofit/>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kern="1200" baseline="0">
                <a:solidFill>
                  <a:schemeClr val="tx1"/>
                </a:solidFill>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kern="1200" baseline="0">
                <a:solidFill>
                  <a:schemeClr val="tx1"/>
                </a:solidFill>
                <a:latin typeface="Calibri" charset="0"/>
                <a:ea typeface="Calibri" charset="0"/>
                <a:cs typeface="Calibri"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800"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800"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Initial concept approved</a:t>
            </a:r>
          </a:p>
          <a:p>
            <a:r>
              <a:rPr lang="en-US" dirty="0"/>
              <a:t>Data gathered</a:t>
            </a:r>
          </a:p>
          <a:p>
            <a:r>
              <a:rPr lang="en-US" dirty="0"/>
              <a:t>Time to pitch for final approval. </a:t>
            </a:r>
          </a:p>
        </p:txBody>
      </p:sp>
    </p:spTree>
    <p:extLst>
      <p:ext uri="{BB962C8B-B14F-4D97-AF65-F5344CB8AC3E}">
        <p14:creationId xmlns:p14="http://schemas.microsoft.com/office/powerpoint/2010/main" val="80885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7AE6-F98F-00F9-3AE4-D81E61C4AB52}"/>
              </a:ext>
            </a:extLst>
          </p:cNvPr>
          <p:cNvSpPr>
            <a:spLocks noGrp="1"/>
          </p:cNvSpPr>
          <p:nvPr>
            <p:ph type="title"/>
          </p:nvPr>
        </p:nvSpPr>
        <p:spPr/>
        <p:txBody>
          <a:bodyPr/>
          <a:lstStyle/>
          <a:p>
            <a:r>
              <a:rPr lang="en-US" dirty="0"/>
              <a:t>Project Selection Decision</a:t>
            </a:r>
          </a:p>
        </p:txBody>
      </p:sp>
      <p:sp>
        <p:nvSpPr>
          <p:cNvPr id="3" name="Content Placeholder 2">
            <a:extLst>
              <a:ext uri="{FF2B5EF4-FFF2-40B4-BE49-F238E27FC236}">
                <a16:creationId xmlns:a16="http://schemas.microsoft.com/office/drawing/2014/main" id="{A66F9E6B-860E-A598-09B8-021691198C2D}"/>
              </a:ext>
            </a:extLst>
          </p:cNvPr>
          <p:cNvSpPr>
            <a:spLocks noGrp="1"/>
          </p:cNvSpPr>
          <p:nvPr>
            <p:ph sz="quarter" idx="12"/>
          </p:nvPr>
        </p:nvSpPr>
        <p:spPr>
          <a:xfrm>
            <a:off x="406400" y="1386840"/>
            <a:ext cx="11379200" cy="1127760"/>
          </a:xfrm>
        </p:spPr>
        <p:txBody>
          <a:bodyPr>
            <a:normAutofit fontScale="92500" lnSpcReduction="20000"/>
          </a:bodyPr>
          <a:lstStyle/>
          <a:p>
            <a:r>
              <a:rPr lang="en-US" dirty="0"/>
              <a:t>Committee considers key metric  to determine if project should finally be approved.</a:t>
            </a:r>
          </a:p>
          <a:p>
            <a:r>
              <a:rPr lang="en-US" dirty="0"/>
              <a:t>The following are the major things consider</a:t>
            </a:r>
          </a:p>
        </p:txBody>
      </p:sp>
      <p:sp>
        <p:nvSpPr>
          <p:cNvPr id="4" name="Slide Number Placeholder 3">
            <a:extLst>
              <a:ext uri="{FF2B5EF4-FFF2-40B4-BE49-F238E27FC236}">
                <a16:creationId xmlns:a16="http://schemas.microsoft.com/office/drawing/2014/main" id="{8370F0B8-6552-2EDF-1FD2-6A0F46FAD4F4}"/>
              </a:ext>
            </a:extLst>
          </p:cNvPr>
          <p:cNvSpPr>
            <a:spLocks noGrp="1"/>
          </p:cNvSpPr>
          <p:nvPr>
            <p:ph type="sldNum" sz="quarter" idx="11"/>
          </p:nvPr>
        </p:nvSpPr>
        <p:spPr/>
        <p:txBody>
          <a:bodyPr/>
          <a:lstStyle/>
          <a:p>
            <a:r>
              <a:rPr lang="en-US"/>
              <a:t>1-</a:t>
            </a:r>
            <a:fld id="{67B19427-F580-D146-B60E-4CADEE75497F}" type="slidenum">
              <a:rPr lang="en-US" smtClean="0"/>
              <a:pPr/>
              <a:t>11</a:t>
            </a:fld>
            <a:endParaRPr lang="en-US" dirty="0"/>
          </a:p>
        </p:txBody>
      </p:sp>
      <p:sp>
        <p:nvSpPr>
          <p:cNvPr id="5" name="Footer Placeholder 4">
            <a:extLst>
              <a:ext uri="{FF2B5EF4-FFF2-40B4-BE49-F238E27FC236}">
                <a16:creationId xmlns:a16="http://schemas.microsoft.com/office/drawing/2014/main" id="{F562920D-1A90-D840-0F8C-D220A4D8FE93}"/>
              </a:ext>
            </a:extLst>
          </p:cNvPr>
          <p:cNvSpPr>
            <a:spLocks noGrp="1"/>
          </p:cNvSpPr>
          <p:nvPr>
            <p:ph type="ftr" sz="quarter" idx="10"/>
          </p:nvPr>
        </p:nvSpPr>
        <p:spPr/>
        <p:txBody>
          <a:bodyPr/>
          <a:lstStyle/>
          <a:p>
            <a:r>
              <a:rPr lang="en-US"/>
              <a:t>Copyright ©2022 John Wiley &amp; Sons, Inc. </a:t>
            </a:r>
            <a:endParaRPr lang="en-US" dirty="0"/>
          </a:p>
        </p:txBody>
      </p:sp>
      <p:pic>
        <p:nvPicPr>
          <p:cNvPr id="8" name="Picture 7">
            <a:extLst>
              <a:ext uri="{FF2B5EF4-FFF2-40B4-BE49-F238E27FC236}">
                <a16:creationId xmlns:a16="http://schemas.microsoft.com/office/drawing/2014/main" id="{21711370-7EDF-69F7-81FC-8F0EE2AE76BD}"/>
              </a:ext>
            </a:extLst>
          </p:cNvPr>
          <p:cNvPicPr>
            <a:picLocks noChangeAspect="1"/>
          </p:cNvPicPr>
          <p:nvPr/>
        </p:nvPicPr>
        <p:blipFill>
          <a:blip r:embed="rId2"/>
          <a:stretch>
            <a:fillRect/>
          </a:stretch>
        </p:blipFill>
        <p:spPr>
          <a:xfrm>
            <a:off x="383988" y="2759005"/>
            <a:ext cx="11299753" cy="3254329"/>
          </a:xfrm>
          <a:prstGeom prst="rect">
            <a:avLst/>
          </a:prstGeom>
        </p:spPr>
      </p:pic>
    </p:spTree>
    <p:extLst>
      <p:ext uri="{BB962C8B-B14F-4D97-AF65-F5344CB8AC3E}">
        <p14:creationId xmlns:p14="http://schemas.microsoft.com/office/powerpoint/2010/main" val="744843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5141-658F-99EE-7E5C-F34A7F7CBE57}"/>
              </a:ext>
            </a:extLst>
          </p:cNvPr>
          <p:cNvSpPr>
            <a:spLocks noGrp="1"/>
          </p:cNvSpPr>
          <p:nvPr>
            <p:ph type="title"/>
          </p:nvPr>
        </p:nvSpPr>
        <p:spPr/>
        <p:txBody>
          <a:bodyPr>
            <a:normAutofit/>
          </a:bodyPr>
          <a:lstStyle/>
          <a:p>
            <a:r>
              <a:rPr lang="en-US" dirty="0"/>
              <a:t>Ethical Considerations</a:t>
            </a:r>
          </a:p>
        </p:txBody>
      </p:sp>
      <p:sp>
        <p:nvSpPr>
          <p:cNvPr id="4" name="Slide Number Placeholder 3">
            <a:extLst>
              <a:ext uri="{FF2B5EF4-FFF2-40B4-BE49-F238E27FC236}">
                <a16:creationId xmlns:a16="http://schemas.microsoft.com/office/drawing/2014/main" id="{F0352D31-3230-B9D4-2CB1-849BC5C7E4D3}"/>
              </a:ext>
            </a:extLst>
          </p:cNvPr>
          <p:cNvSpPr>
            <a:spLocks noGrp="1"/>
          </p:cNvSpPr>
          <p:nvPr>
            <p:ph type="sldNum" sz="quarter" idx="11"/>
          </p:nvPr>
        </p:nvSpPr>
        <p:spPr/>
        <p:txBody>
          <a:bodyPr/>
          <a:lstStyle/>
          <a:p>
            <a:r>
              <a:rPr lang="en-US"/>
              <a:t>1-</a:t>
            </a:r>
            <a:fld id="{67B19427-F580-D146-B60E-4CADEE75497F}" type="slidenum">
              <a:rPr lang="en-US" smtClean="0"/>
              <a:pPr/>
              <a:t>12</a:t>
            </a:fld>
            <a:endParaRPr lang="en-US" dirty="0"/>
          </a:p>
        </p:txBody>
      </p:sp>
      <p:sp>
        <p:nvSpPr>
          <p:cNvPr id="5" name="Footer Placeholder 4">
            <a:extLst>
              <a:ext uri="{FF2B5EF4-FFF2-40B4-BE49-F238E27FC236}">
                <a16:creationId xmlns:a16="http://schemas.microsoft.com/office/drawing/2014/main" id="{ADA21AEC-DFF5-D04B-015B-F1AE9C6E191F}"/>
              </a:ext>
            </a:extLst>
          </p:cNvPr>
          <p:cNvSpPr>
            <a:spLocks noGrp="1"/>
          </p:cNvSpPr>
          <p:nvPr>
            <p:ph type="ftr" sz="quarter" idx="10"/>
          </p:nvPr>
        </p:nvSpPr>
        <p:spPr/>
        <p:txBody>
          <a:bodyPr/>
          <a:lstStyle/>
          <a:p>
            <a:r>
              <a:rPr lang="en-US"/>
              <a:t>Copyright ©2022 John Wiley &amp; Sons, Inc. </a:t>
            </a:r>
            <a:endParaRPr lang="en-US" dirty="0"/>
          </a:p>
        </p:txBody>
      </p:sp>
      <p:sp>
        <p:nvSpPr>
          <p:cNvPr id="6" name="Content Placeholder 2">
            <a:extLst>
              <a:ext uri="{FF2B5EF4-FFF2-40B4-BE49-F238E27FC236}">
                <a16:creationId xmlns:a16="http://schemas.microsoft.com/office/drawing/2014/main" id="{45B6F386-2510-3E7D-B19A-C20702085FFE}"/>
              </a:ext>
            </a:extLst>
          </p:cNvPr>
          <p:cNvSpPr>
            <a:spLocks noGrp="1"/>
          </p:cNvSpPr>
          <p:nvPr>
            <p:ph sz="quarter" idx="12"/>
          </p:nvPr>
        </p:nvSpPr>
        <p:spPr>
          <a:xfrm>
            <a:off x="406400" y="1752600"/>
            <a:ext cx="11379200" cy="4495800"/>
          </a:xfrm>
        </p:spPr>
        <p:txBody>
          <a:bodyPr>
            <a:normAutofit lnSpcReduction="10000"/>
          </a:bodyPr>
          <a:lstStyle/>
          <a:p>
            <a:r>
              <a:rPr lang="en-US" dirty="0"/>
              <a:t>Many ways new IT systems can bring about ethics questions.</a:t>
            </a:r>
          </a:p>
          <a:p>
            <a:pPr lvl="1"/>
            <a:r>
              <a:rPr lang="en-US" dirty="0"/>
              <a:t>Workforce reduction during economic downturns</a:t>
            </a:r>
          </a:p>
          <a:p>
            <a:pPr lvl="1"/>
            <a:r>
              <a:rPr lang="en-US" dirty="0"/>
              <a:t>Deskilling with AI</a:t>
            </a:r>
          </a:p>
          <a:p>
            <a:pPr lvl="1"/>
            <a:r>
              <a:rPr lang="en-US" dirty="0"/>
              <a:t>Employee monitoring – just because we could, doesn’t mean we should. </a:t>
            </a:r>
          </a:p>
          <a:p>
            <a:pPr lvl="2"/>
            <a:r>
              <a:rPr lang="en-US" dirty="0"/>
              <a:t>Employee monitoring can result in many benefits, including catching employees not performing.</a:t>
            </a:r>
          </a:p>
          <a:p>
            <a:pPr lvl="2"/>
            <a:r>
              <a:rPr lang="en-US" dirty="0"/>
              <a:t>Excessive and unethical monitoring must be avoided. Can increase job stress, resulting in lower productivity</a:t>
            </a:r>
          </a:p>
          <a:p>
            <a:pPr lvl="1"/>
            <a:r>
              <a:rPr lang="en-US" dirty="0"/>
              <a:t>Technostress</a:t>
            </a:r>
          </a:p>
          <a:p>
            <a:pPr lvl="2"/>
            <a:r>
              <a:rPr lang="en-US" dirty="0"/>
              <a:t>Technology that provides for 24/7 access</a:t>
            </a:r>
          </a:p>
          <a:p>
            <a:pPr lvl="2"/>
            <a:r>
              <a:rPr lang="en-US" dirty="0"/>
              <a:t>Downtime is removed/reduced. Instead of stress 8 hours/day. It becomes 16-24 hours per day.</a:t>
            </a:r>
          </a:p>
          <a:p>
            <a:pPr lvl="1"/>
            <a:r>
              <a:rPr lang="en-US" dirty="0"/>
              <a:t>IT Health Affects</a:t>
            </a:r>
          </a:p>
          <a:p>
            <a:pPr lvl="2"/>
            <a:r>
              <a:rPr lang="en-US" dirty="0"/>
              <a:t>Increased eye strain, carpal tunnel, headaches, neck and back arthritis, </a:t>
            </a:r>
            <a:r>
              <a:rPr lang="en-US" dirty="0" err="1"/>
              <a:t>etc</a:t>
            </a:r>
            <a:endParaRPr lang="en-US" dirty="0"/>
          </a:p>
          <a:p>
            <a:pPr lvl="1"/>
            <a:endParaRPr lang="en-US" dirty="0"/>
          </a:p>
        </p:txBody>
      </p:sp>
    </p:spTree>
    <p:extLst>
      <p:ext uri="{BB962C8B-B14F-4D97-AF65-F5344CB8AC3E}">
        <p14:creationId xmlns:p14="http://schemas.microsoft.com/office/powerpoint/2010/main" val="317989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5E953-97C4-B408-0746-C0258A475B71}"/>
              </a:ext>
            </a:extLst>
          </p:cNvPr>
          <p:cNvSpPr>
            <a:spLocks noGrp="1"/>
          </p:cNvSpPr>
          <p:nvPr>
            <p:ph type="title"/>
          </p:nvPr>
        </p:nvSpPr>
        <p:spPr/>
        <p:txBody>
          <a:bodyPr>
            <a:normAutofit fontScale="90000"/>
          </a:bodyPr>
          <a:lstStyle/>
          <a:p>
            <a:r>
              <a:rPr lang="en-US" dirty="0"/>
              <a:t>Work Breakdown Structure (WBS)</a:t>
            </a:r>
            <a:br>
              <a:rPr lang="en-US" dirty="0"/>
            </a:br>
            <a:r>
              <a:rPr lang="en-US" sz="2700" dirty="0"/>
              <a:t>Structured Development Approaches</a:t>
            </a:r>
            <a:endParaRPr lang="en-US" dirty="0"/>
          </a:p>
        </p:txBody>
      </p:sp>
      <p:sp>
        <p:nvSpPr>
          <p:cNvPr id="3" name="Content Placeholder 2">
            <a:extLst>
              <a:ext uri="{FF2B5EF4-FFF2-40B4-BE49-F238E27FC236}">
                <a16:creationId xmlns:a16="http://schemas.microsoft.com/office/drawing/2014/main" id="{569AD8E6-EBDB-F6C2-B754-B97A7C662250}"/>
              </a:ext>
            </a:extLst>
          </p:cNvPr>
          <p:cNvSpPr>
            <a:spLocks noGrp="1"/>
          </p:cNvSpPr>
          <p:nvPr>
            <p:ph sz="quarter" idx="12"/>
          </p:nvPr>
        </p:nvSpPr>
        <p:spPr/>
        <p:txBody>
          <a:bodyPr/>
          <a:lstStyle/>
          <a:p>
            <a:r>
              <a:rPr lang="en-US" dirty="0"/>
              <a:t>Top down, hierarchical breakdown of work to be performed</a:t>
            </a:r>
          </a:p>
          <a:p>
            <a:r>
              <a:rPr lang="en-US" dirty="0"/>
              <a:t>In a structured development method, this would all be done and predicted soon after contract award.</a:t>
            </a:r>
          </a:p>
        </p:txBody>
      </p:sp>
      <p:sp>
        <p:nvSpPr>
          <p:cNvPr id="4" name="Slide Number Placeholder 3">
            <a:extLst>
              <a:ext uri="{FF2B5EF4-FFF2-40B4-BE49-F238E27FC236}">
                <a16:creationId xmlns:a16="http://schemas.microsoft.com/office/drawing/2014/main" id="{8158BBD1-D455-49A3-00E4-138D95F0BA66}"/>
              </a:ext>
            </a:extLst>
          </p:cNvPr>
          <p:cNvSpPr>
            <a:spLocks noGrp="1"/>
          </p:cNvSpPr>
          <p:nvPr>
            <p:ph type="sldNum" sz="quarter" idx="11"/>
          </p:nvPr>
        </p:nvSpPr>
        <p:spPr/>
        <p:txBody>
          <a:bodyPr/>
          <a:lstStyle/>
          <a:p>
            <a:r>
              <a:rPr lang="en-US"/>
              <a:t>1-</a:t>
            </a:r>
            <a:fld id="{67B19427-F580-D146-B60E-4CADEE75497F}" type="slidenum">
              <a:rPr lang="en-US" smtClean="0"/>
              <a:pPr/>
              <a:t>13</a:t>
            </a:fld>
            <a:endParaRPr lang="en-US" dirty="0"/>
          </a:p>
        </p:txBody>
      </p:sp>
      <p:sp>
        <p:nvSpPr>
          <p:cNvPr id="5" name="Footer Placeholder 4">
            <a:extLst>
              <a:ext uri="{FF2B5EF4-FFF2-40B4-BE49-F238E27FC236}">
                <a16:creationId xmlns:a16="http://schemas.microsoft.com/office/drawing/2014/main" id="{143E9191-C305-9E53-EEAA-B947D4E1540F}"/>
              </a:ext>
            </a:extLst>
          </p:cNvPr>
          <p:cNvSpPr>
            <a:spLocks noGrp="1"/>
          </p:cNvSpPr>
          <p:nvPr>
            <p:ph type="ftr" sz="quarter" idx="10"/>
          </p:nvPr>
        </p:nvSpPr>
        <p:spPr/>
        <p:txBody>
          <a:bodyPr/>
          <a:lstStyle/>
          <a:p>
            <a:r>
              <a:rPr lang="en-US"/>
              <a:t>Copyright ©2022 John Wiley &amp; Sons, Inc. </a:t>
            </a:r>
            <a:endParaRPr lang="en-US" dirty="0"/>
          </a:p>
        </p:txBody>
      </p:sp>
      <p:pic>
        <p:nvPicPr>
          <p:cNvPr id="7" name="Picture 6">
            <a:extLst>
              <a:ext uri="{FF2B5EF4-FFF2-40B4-BE49-F238E27FC236}">
                <a16:creationId xmlns:a16="http://schemas.microsoft.com/office/drawing/2014/main" id="{6CFD19D3-B5CB-3717-BD61-FA82909258EE}"/>
              </a:ext>
            </a:extLst>
          </p:cNvPr>
          <p:cNvPicPr>
            <a:picLocks noChangeAspect="1"/>
          </p:cNvPicPr>
          <p:nvPr/>
        </p:nvPicPr>
        <p:blipFill>
          <a:blip r:embed="rId2"/>
          <a:stretch>
            <a:fillRect/>
          </a:stretch>
        </p:blipFill>
        <p:spPr>
          <a:xfrm>
            <a:off x="3505200" y="3124200"/>
            <a:ext cx="4410408" cy="3000602"/>
          </a:xfrm>
          <a:prstGeom prst="rect">
            <a:avLst/>
          </a:prstGeom>
        </p:spPr>
      </p:pic>
    </p:spTree>
    <p:extLst>
      <p:ext uri="{BB962C8B-B14F-4D97-AF65-F5344CB8AC3E}">
        <p14:creationId xmlns:p14="http://schemas.microsoft.com/office/powerpoint/2010/main" val="391342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662E-B3DC-A5BE-CD48-332BB4235659}"/>
              </a:ext>
            </a:extLst>
          </p:cNvPr>
          <p:cNvSpPr>
            <a:spLocks noGrp="1"/>
          </p:cNvSpPr>
          <p:nvPr>
            <p:ph type="title"/>
          </p:nvPr>
        </p:nvSpPr>
        <p:spPr/>
        <p:txBody>
          <a:bodyPr/>
          <a:lstStyle/>
          <a:p>
            <a:r>
              <a:rPr lang="en-US" dirty="0"/>
              <a:t>Task Tracking</a:t>
            </a:r>
          </a:p>
        </p:txBody>
      </p:sp>
      <p:sp>
        <p:nvSpPr>
          <p:cNvPr id="4" name="Slide Number Placeholder 3">
            <a:extLst>
              <a:ext uri="{FF2B5EF4-FFF2-40B4-BE49-F238E27FC236}">
                <a16:creationId xmlns:a16="http://schemas.microsoft.com/office/drawing/2014/main" id="{D725B115-7F9E-09E9-50D5-DB54809179C5}"/>
              </a:ext>
            </a:extLst>
          </p:cNvPr>
          <p:cNvSpPr>
            <a:spLocks noGrp="1"/>
          </p:cNvSpPr>
          <p:nvPr>
            <p:ph type="sldNum" sz="quarter" idx="11"/>
          </p:nvPr>
        </p:nvSpPr>
        <p:spPr/>
        <p:txBody>
          <a:bodyPr/>
          <a:lstStyle/>
          <a:p>
            <a:r>
              <a:rPr lang="en-US"/>
              <a:t>1-</a:t>
            </a:r>
            <a:fld id="{67B19427-F580-D146-B60E-4CADEE75497F}" type="slidenum">
              <a:rPr lang="en-US" smtClean="0"/>
              <a:pPr/>
              <a:t>14</a:t>
            </a:fld>
            <a:endParaRPr lang="en-US" dirty="0"/>
          </a:p>
        </p:txBody>
      </p:sp>
      <p:sp>
        <p:nvSpPr>
          <p:cNvPr id="5" name="Footer Placeholder 4">
            <a:extLst>
              <a:ext uri="{FF2B5EF4-FFF2-40B4-BE49-F238E27FC236}">
                <a16:creationId xmlns:a16="http://schemas.microsoft.com/office/drawing/2014/main" id="{DB0DD1BF-3F0D-2967-34C1-F9516A46B687}"/>
              </a:ext>
            </a:extLst>
          </p:cNvPr>
          <p:cNvSpPr>
            <a:spLocks noGrp="1"/>
          </p:cNvSpPr>
          <p:nvPr>
            <p:ph type="ftr" sz="quarter" idx="10"/>
          </p:nvPr>
        </p:nvSpPr>
        <p:spPr/>
        <p:txBody>
          <a:bodyPr/>
          <a:lstStyle/>
          <a:p>
            <a:r>
              <a:rPr lang="en-US"/>
              <a:t>Copyright ©2022 John Wiley &amp; Sons, Inc. </a:t>
            </a:r>
            <a:endParaRPr lang="en-US" dirty="0"/>
          </a:p>
        </p:txBody>
      </p:sp>
      <p:pic>
        <p:nvPicPr>
          <p:cNvPr id="7" name="Picture 6">
            <a:extLst>
              <a:ext uri="{FF2B5EF4-FFF2-40B4-BE49-F238E27FC236}">
                <a16:creationId xmlns:a16="http://schemas.microsoft.com/office/drawing/2014/main" id="{5200FA3C-3E67-737E-AF7A-3326BB026F1A}"/>
              </a:ext>
            </a:extLst>
          </p:cNvPr>
          <p:cNvPicPr>
            <a:picLocks noChangeAspect="1"/>
          </p:cNvPicPr>
          <p:nvPr/>
        </p:nvPicPr>
        <p:blipFill>
          <a:blip r:embed="rId2"/>
          <a:stretch>
            <a:fillRect/>
          </a:stretch>
        </p:blipFill>
        <p:spPr>
          <a:xfrm>
            <a:off x="3505200" y="990600"/>
            <a:ext cx="6934200" cy="5003565"/>
          </a:xfrm>
          <a:prstGeom prst="rect">
            <a:avLst/>
          </a:prstGeom>
        </p:spPr>
      </p:pic>
      <p:sp>
        <p:nvSpPr>
          <p:cNvPr id="8" name="Content Placeholder 2">
            <a:extLst>
              <a:ext uri="{FF2B5EF4-FFF2-40B4-BE49-F238E27FC236}">
                <a16:creationId xmlns:a16="http://schemas.microsoft.com/office/drawing/2014/main" id="{C8265C5B-AD0E-DB0B-BC15-91A443416066}"/>
              </a:ext>
            </a:extLst>
          </p:cNvPr>
          <p:cNvSpPr>
            <a:spLocks noGrp="1"/>
          </p:cNvSpPr>
          <p:nvPr>
            <p:ph sz="quarter" idx="12"/>
          </p:nvPr>
        </p:nvSpPr>
        <p:spPr>
          <a:xfrm>
            <a:off x="406400" y="1752600"/>
            <a:ext cx="2794000" cy="1600200"/>
          </a:xfrm>
        </p:spPr>
        <p:txBody>
          <a:bodyPr/>
          <a:lstStyle/>
          <a:p>
            <a:r>
              <a:rPr lang="en-US" dirty="0"/>
              <a:t>Very detailed, specific, and rigid.</a:t>
            </a:r>
          </a:p>
        </p:txBody>
      </p:sp>
    </p:spTree>
    <p:extLst>
      <p:ext uri="{BB962C8B-B14F-4D97-AF65-F5344CB8AC3E}">
        <p14:creationId xmlns:p14="http://schemas.microsoft.com/office/powerpoint/2010/main" val="232766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7BA3-93A3-18DF-9BF1-5BA1D5BA0DE3}"/>
              </a:ext>
            </a:extLst>
          </p:cNvPr>
          <p:cNvSpPr>
            <a:spLocks noGrp="1"/>
          </p:cNvSpPr>
          <p:nvPr>
            <p:ph type="title"/>
          </p:nvPr>
        </p:nvSpPr>
        <p:spPr/>
        <p:txBody>
          <a:bodyPr/>
          <a:lstStyle/>
          <a:p>
            <a:r>
              <a:rPr lang="en-US" dirty="0"/>
              <a:t>Gantt Chart</a:t>
            </a:r>
          </a:p>
        </p:txBody>
      </p:sp>
      <p:sp>
        <p:nvSpPr>
          <p:cNvPr id="4" name="Slide Number Placeholder 3">
            <a:extLst>
              <a:ext uri="{FF2B5EF4-FFF2-40B4-BE49-F238E27FC236}">
                <a16:creationId xmlns:a16="http://schemas.microsoft.com/office/drawing/2014/main" id="{3E6749F6-5D8D-0EAE-0D4D-4E3452AF5AD7}"/>
              </a:ext>
            </a:extLst>
          </p:cNvPr>
          <p:cNvSpPr>
            <a:spLocks noGrp="1"/>
          </p:cNvSpPr>
          <p:nvPr>
            <p:ph type="sldNum" sz="quarter" idx="11"/>
          </p:nvPr>
        </p:nvSpPr>
        <p:spPr/>
        <p:txBody>
          <a:bodyPr/>
          <a:lstStyle/>
          <a:p>
            <a:r>
              <a:rPr lang="en-US"/>
              <a:t>1-</a:t>
            </a:r>
            <a:fld id="{67B19427-F580-D146-B60E-4CADEE75497F}" type="slidenum">
              <a:rPr lang="en-US" smtClean="0"/>
              <a:pPr/>
              <a:t>15</a:t>
            </a:fld>
            <a:endParaRPr lang="en-US" dirty="0"/>
          </a:p>
        </p:txBody>
      </p:sp>
      <p:sp>
        <p:nvSpPr>
          <p:cNvPr id="5" name="Footer Placeholder 4">
            <a:extLst>
              <a:ext uri="{FF2B5EF4-FFF2-40B4-BE49-F238E27FC236}">
                <a16:creationId xmlns:a16="http://schemas.microsoft.com/office/drawing/2014/main" id="{496ECF97-3FE9-8D9C-3CA1-A72E8E7465E9}"/>
              </a:ext>
            </a:extLst>
          </p:cNvPr>
          <p:cNvSpPr>
            <a:spLocks noGrp="1"/>
          </p:cNvSpPr>
          <p:nvPr>
            <p:ph type="ftr" sz="quarter" idx="10"/>
          </p:nvPr>
        </p:nvSpPr>
        <p:spPr/>
        <p:txBody>
          <a:bodyPr/>
          <a:lstStyle/>
          <a:p>
            <a:r>
              <a:rPr lang="en-US"/>
              <a:t>Copyright ©2022 John Wiley &amp; Sons, Inc. </a:t>
            </a:r>
            <a:endParaRPr lang="en-US" dirty="0"/>
          </a:p>
        </p:txBody>
      </p:sp>
      <p:pic>
        <p:nvPicPr>
          <p:cNvPr id="7" name="Picture 6">
            <a:extLst>
              <a:ext uri="{FF2B5EF4-FFF2-40B4-BE49-F238E27FC236}">
                <a16:creationId xmlns:a16="http://schemas.microsoft.com/office/drawing/2014/main" id="{F9B53745-E666-636C-DAA5-F84F5D18322E}"/>
              </a:ext>
            </a:extLst>
          </p:cNvPr>
          <p:cNvPicPr>
            <a:picLocks noChangeAspect="1"/>
          </p:cNvPicPr>
          <p:nvPr/>
        </p:nvPicPr>
        <p:blipFill>
          <a:blip r:embed="rId2"/>
          <a:stretch>
            <a:fillRect/>
          </a:stretch>
        </p:blipFill>
        <p:spPr>
          <a:xfrm>
            <a:off x="3077344" y="1220777"/>
            <a:ext cx="8886055" cy="4799024"/>
          </a:xfrm>
          <a:prstGeom prst="rect">
            <a:avLst/>
          </a:prstGeom>
        </p:spPr>
      </p:pic>
      <p:sp>
        <p:nvSpPr>
          <p:cNvPr id="8" name="Content Placeholder 2">
            <a:extLst>
              <a:ext uri="{FF2B5EF4-FFF2-40B4-BE49-F238E27FC236}">
                <a16:creationId xmlns:a16="http://schemas.microsoft.com/office/drawing/2014/main" id="{99ACA937-ECC6-D5C2-8C30-96FE0EA6021E}"/>
              </a:ext>
            </a:extLst>
          </p:cNvPr>
          <p:cNvSpPr>
            <a:spLocks noGrp="1"/>
          </p:cNvSpPr>
          <p:nvPr>
            <p:ph sz="quarter" idx="12"/>
          </p:nvPr>
        </p:nvSpPr>
        <p:spPr>
          <a:xfrm>
            <a:off x="344872" y="1943889"/>
            <a:ext cx="2794000" cy="3352800"/>
          </a:xfrm>
        </p:spPr>
        <p:txBody>
          <a:bodyPr>
            <a:normAutofit fontScale="85000" lnSpcReduction="20000"/>
          </a:bodyPr>
          <a:lstStyle/>
          <a:p>
            <a:r>
              <a:rPr lang="en-US" dirty="0"/>
              <a:t>Tool used by program management, finance, and customers to keep track of progress in a structured development approach.</a:t>
            </a:r>
          </a:p>
          <a:p>
            <a:r>
              <a:rPr lang="en-US" dirty="0"/>
              <a:t>Very useful for determining critical path.</a:t>
            </a:r>
          </a:p>
        </p:txBody>
      </p:sp>
    </p:spTree>
    <p:extLst>
      <p:ext uri="{BB962C8B-B14F-4D97-AF65-F5344CB8AC3E}">
        <p14:creationId xmlns:p14="http://schemas.microsoft.com/office/powerpoint/2010/main" val="674733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B226-965A-1A1E-6467-FE078F3B2A79}"/>
              </a:ext>
            </a:extLst>
          </p:cNvPr>
          <p:cNvSpPr>
            <a:spLocks noGrp="1"/>
          </p:cNvSpPr>
          <p:nvPr>
            <p:ph type="title"/>
          </p:nvPr>
        </p:nvSpPr>
        <p:spPr/>
        <p:txBody>
          <a:bodyPr/>
          <a:lstStyle/>
          <a:p>
            <a:r>
              <a:rPr lang="en-US" dirty="0"/>
              <a:t>Network Diagram</a:t>
            </a:r>
          </a:p>
        </p:txBody>
      </p:sp>
      <p:sp>
        <p:nvSpPr>
          <p:cNvPr id="4" name="Slide Number Placeholder 3">
            <a:extLst>
              <a:ext uri="{FF2B5EF4-FFF2-40B4-BE49-F238E27FC236}">
                <a16:creationId xmlns:a16="http://schemas.microsoft.com/office/drawing/2014/main" id="{761C54BD-3AD1-E1A4-2132-A8E55C09F318}"/>
              </a:ext>
            </a:extLst>
          </p:cNvPr>
          <p:cNvSpPr>
            <a:spLocks noGrp="1"/>
          </p:cNvSpPr>
          <p:nvPr>
            <p:ph type="sldNum" sz="quarter" idx="11"/>
          </p:nvPr>
        </p:nvSpPr>
        <p:spPr/>
        <p:txBody>
          <a:bodyPr/>
          <a:lstStyle/>
          <a:p>
            <a:r>
              <a:rPr lang="en-US"/>
              <a:t>1-</a:t>
            </a:r>
            <a:fld id="{67B19427-F580-D146-B60E-4CADEE75497F}" type="slidenum">
              <a:rPr lang="en-US" smtClean="0"/>
              <a:pPr/>
              <a:t>16</a:t>
            </a:fld>
            <a:endParaRPr lang="en-US" dirty="0"/>
          </a:p>
        </p:txBody>
      </p:sp>
      <p:sp>
        <p:nvSpPr>
          <p:cNvPr id="5" name="Footer Placeholder 4">
            <a:extLst>
              <a:ext uri="{FF2B5EF4-FFF2-40B4-BE49-F238E27FC236}">
                <a16:creationId xmlns:a16="http://schemas.microsoft.com/office/drawing/2014/main" id="{319A2A0C-DD4F-B54E-5900-C453532D8071}"/>
              </a:ext>
            </a:extLst>
          </p:cNvPr>
          <p:cNvSpPr>
            <a:spLocks noGrp="1"/>
          </p:cNvSpPr>
          <p:nvPr>
            <p:ph type="ftr" sz="quarter" idx="10"/>
          </p:nvPr>
        </p:nvSpPr>
        <p:spPr/>
        <p:txBody>
          <a:bodyPr/>
          <a:lstStyle/>
          <a:p>
            <a:r>
              <a:rPr lang="en-US"/>
              <a:t>Copyright ©2022 John Wiley &amp; Sons, Inc. </a:t>
            </a:r>
            <a:endParaRPr lang="en-US" dirty="0"/>
          </a:p>
        </p:txBody>
      </p:sp>
      <p:pic>
        <p:nvPicPr>
          <p:cNvPr id="7" name="Picture 6">
            <a:extLst>
              <a:ext uri="{FF2B5EF4-FFF2-40B4-BE49-F238E27FC236}">
                <a16:creationId xmlns:a16="http://schemas.microsoft.com/office/drawing/2014/main" id="{C863349E-6468-E26A-18CE-3C607A75FF3A}"/>
              </a:ext>
            </a:extLst>
          </p:cNvPr>
          <p:cNvPicPr>
            <a:picLocks noChangeAspect="1"/>
          </p:cNvPicPr>
          <p:nvPr/>
        </p:nvPicPr>
        <p:blipFill>
          <a:blip r:embed="rId2"/>
          <a:stretch>
            <a:fillRect/>
          </a:stretch>
        </p:blipFill>
        <p:spPr>
          <a:xfrm>
            <a:off x="2971800" y="2057400"/>
            <a:ext cx="8625817" cy="3172715"/>
          </a:xfrm>
          <a:prstGeom prst="rect">
            <a:avLst/>
          </a:prstGeom>
        </p:spPr>
      </p:pic>
      <p:sp>
        <p:nvSpPr>
          <p:cNvPr id="8" name="Content Placeholder 2">
            <a:extLst>
              <a:ext uri="{FF2B5EF4-FFF2-40B4-BE49-F238E27FC236}">
                <a16:creationId xmlns:a16="http://schemas.microsoft.com/office/drawing/2014/main" id="{191F07A0-28C7-FD59-3D66-E760FF4A1CF6}"/>
              </a:ext>
            </a:extLst>
          </p:cNvPr>
          <p:cNvSpPr>
            <a:spLocks noGrp="1"/>
          </p:cNvSpPr>
          <p:nvPr>
            <p:ph sz="quarter" idx="12"/>
          </p:nvPr>
        </p:nvSpPr>
        <p:spPr>
          <a:xfrm>
            <a:off x="406400" y="1752600"/>
            <a:ext cx="2794000" cy="3352800"/>
          </a:xfrm>
        </p:spPr>
        <p:txBody>
          <a:bodyPr>
            <a:normAutofit/>
          </a:bodyPr>
          <a:lstStyle/>
          <a:p>
            <a:r>
              <a:rPr lang="en-US" dirty="0"/>
              <a:t>Just another view Gantt information.</a:t>
            </a:r>
          </a:p>
        </p:txBody>
      </p:sp>
    </p:spTree>
    <p:extLst>
      <p:ext uri="{BB962C8B-B14F-4D97-AF65-F5344CB8AC3E}">
        <p14:creationId xmlns:p14="http://schemas.microsoft.com/office/powerpoint/2010/main" val="506606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087C-364F-787D-F53D-46D21843A16B}"/>
              </a:ext>
            </a:extLst>
          </p:cNvPr>
          <p:cNvSpPr>
            <a:spLocks noGrp="1"/>
          </p:cNvSpPr>
          <p:nvPr>
            <p:ph type="title"/>
          </p:nvPr>
        </p:nvSpPr>
        <p:spPr/>
        <p:txBody>
          <a:bodyPr/>
          <a:lstStyle/>
          <a:p>
            <a:r>
              <a:rPr lang="en-US" dirty="0"/>
              <a:t>Project Selection</a:t>
            </a:r>
          </a:p>
        </p:txBody>
      </p:sp>
      <p:sp>
        <p:nvSpPr>
          <p:cNvPr id="4" name="Slide Number Placeholder 3">
            <a:extLst>
              <a:ext uri="{FF2B5EF4-FFF2-40B4-BE49-F238E27FC236}">
                <a16:creationId xmlns:a16="http://schemas.microsoft.com/office/drawing/2014/main" id="{DA53C99C-40FA-D52A-7F53-B4A8E0F91C13}"/>
              </a:ext>
            </a:extLst>
          </p:cNvPr>
          <p:cNvSpPr>
            <a:spLocks noGrp="1"/>
          </p:cNvSpPr>
          <p:nvPr>
            <p:ph type="sldNum" sz="quarter" idx="11"/>
          </p:nvPr>
        </p:nvSpPr>
        <p:spPr/>
        <p:txBody>
          <a:bodyPr/>
          <a:lstStyle/>
          <a:p>
            <a:r>
              <a:rPr lang="en-US"/>
              <a:t>1-</a:t>
            </a:r>
            <a:fld id="{67B19427-F580-D146-B60E-4CADEE75497F}" type="slidenum">
              <a:rPr lang="en-US" smtClean="0"/>
              <a:pPr/>
              <a:t>2</a:t>
            </a:fld>
            <a:endParaRPr lang="en-US" dirty="0"/>
          </a:p>
        </p:txBody>
      </p:sp>
      <p:sp>
        <p:nvSpPr>
          <p:cNvPr id="5" name="Footer Placeholder 4">
            <a:extLst>
              <a:ext uri="{FF2B5EF4-FFF2-40B4-BE49-F238E27FC236}">
                <a16:creationId xmlns:a16="http://schemas.microsoft.com/office/drawing/2014/main" id="{ECD8C1B3-2730-3615-46D6-0B1E5EEE17EC}"/>
              </a:ext>
            </a:extLst>
          </p:cNvPr>
          <p:cNvSpPr>
            <a:spLocks noGrp="1"/>
          </p:cNvSpPr>
          <p:nvPr>
            <p:ph type="ftr" sz="quarter" idx="10"/>
          </p:nvPr>
        </p:nvSpPr>
        <p:spPr/>
        <p:txBody>
          <a:bodyPr/>
          <a:lstStyle/>
          <a:p>
            <a:r>
              <a:rPr lang="en-US"/>
              <a:t>Copyright ©2022 John Wiley &amp; Sons, Inc. </a:t>
            </a:r>
            <a:endParaRPr lang="en-US" dirty="0"/>
          </a:p>
        </p:txBody>
      </p:sp>
      <p:sp>
        <p:nvSpPr>
          <p:cNvPr id="7" name="TextBox 6">
            <a:extLst>
              <a:ext uri="{FF2B5EF4-FFF2-40B4-BE49-F238E27FC236}">
                <a16:creationId xmlns:a16="http://schemas.microsoft.com/office/drawing/2014/main" id="{4927273A-A226-DEC2-E271-6698F09837CB}"/>
              </a:ext>
            </a:extLst>
          </p:cNvPr>
          <p:cNvSpPr txBox="1"/>
          <p:nvPr/>
        </p:nvSpPr>
        <p:spPr>
          <a:xfrm>
            <a:off x="3124200" y="4953000"/>
            <a:ext cx="6100948" cy="1200329"/>
          </a:xfrm>
          <a:prstGeom prst="rect">
            <a:avLst/>
          </a:prstGeom>
          <a:noFill/>
        </p:spPr>
        <p:txBody>
          <a:bodyPr wrap="square">
            <a:spAutoFit/>
          </a:bodyPr>
          <a:lstStyle/>
          <a:p>
            <a:r>
              <a:rPr lang="en-US" dirty="0">
                <a:hlinkClick r:id="rId2"/>
              </a:rPr>
              <a:t>https://www.youtube.com/watch?v=BKorP55Aqvg&amp;pp=ygUOaSdtIGFuIGV4cG9lcnQ%3D</a:t>
            </a:r>
            <a:endParaRPr lang="en-US" dirty="0"/>
          </a:p>
          <a:p>
            <a:endParaRPr lang="en-US" dirty="0"/>
          </a:p>
          <a:p>
            <a:endParaRPr lang="en-US" dirty="0"/>
          </a:p>
        </p:txBody>
      </p:sp>
      <p:pic>
        <p:nvPicPr>
          <p:cNvPr id="9" name="Picture 8">
            <a:extLst>
              <a:ext uri="{FF2B5EF4-FFF2-40B4-BE49-F238E27FC236}">
                <a16:creationId xmlns:a16="http://schemas.microsoft.com/office/drawing/2014/main" id="{70668B28-1349-6E93-A6D4-F724ACE95F20}"/>
              </a:ext>
            </a:extLst>
          </p:cNvPr>
          <p:cNvPicPr>
            <a:picLocks noChangeAspect="1"/>
          </p:cNvPicPr>
          <p:nvPr/>
        </p:nvPicPr>
        <p:blipFill>
          <a:blip r:embed="rId3"/>
          <a:stretch>
            <a:fillRect/>
          </a:stretch>
        </p:blipFill>
        <p:spPr>
          <a:xfrm>
            <a:off x="3352800" y="1828800"/>
            <a:ext cx="4781812" cy="2660696"/>
          </a:xfrm>
          <a:prstGeom prst="rect">
            <a:avLst/>
          </a:prstGeom>
        </p:spPr>
      </p:pic>
    </p:spTree>
    <p:extLst>
      <p:ext uri="{BB962C8B-B14F-4D97-AF65-F5344CB8AC3E}">
        <p14:creationId xmlns:p14="http://schemas.microsoft.com/office/powerpoint/2010/main" val="236113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Project – System Request</a:t>
            </a:r>
          </a:p>
        </p:txBody>
      </p:sp>
      <p:sp>
        <p:nvSpPr>
          <p:cNvPr id="4" name="Slide Number Placeholder 3"/>
          <p:cNvSpPr>
            <a:spLocks noGrp="1"/>
          </p:cNvSpPr>
          <p:nvPr>
            <p:ph type="sldNum" sz="quarter" idx="11"/>
          </p:nvPr>
        </p:nvSpPr>
        <p:spPr/>
        <p:txBody>
          <a:bodyPr/>
          <a:lstStyle/>
          <a:p>
            <a:r>
              <a:rPr lang="en-US" dirty="0"/>
              <a:t>1-</a:t>
            </a:r>
            <a:fld id="{67B19427-F580-D146-B60E-4CADEE75497F}" type="slidenum">
              <a:rPr lang="en-US" smtClean="0"/>
              <a:pPr/>
              <a:t>3</a:t>
            </a:fld>
            <a:endParaRPr lang="en-US" dirty="0"/>
          </a:p>
        </p:txBody>
      </p:sp>
      <p:sp>
        <p:nvSpPr>
          <p:cNvPr id="5" name="Footer Placeholder 4"/>
          <p:cNvSpPr>
            <a:spLocks noGrp="1"/>
          </p:cNvSpPr>
          <p:nvPr>
            <p:ph type="ftr" sz="quarter" idx="10"/>
          </p:nvPr>
        </p:nvSpPr>
        <p:spPr/>
        <p:txBody>
          <a:bodyPr/>
          <a:lstStyle/>
          <a:p>
            <a:r>
              <a:rPr lang="en-US" dirty="0"/>
              <a:t>Copyright ©2022 John Wiley &amp; Sons, Inc. </a:t>
            </a:r>
          </a:p>
        </p:txBody>
      </p:sp>
      <p:pic>
        <p:nvPicPr>
          <p:cNvPr id="9" name="Picture 8">
            <a:extLst>
              <a:ext uri="{FF2B5EF4-FFF2-40B4-BE49-F238E27FC236}">
                <a16:creationId xmlns:a16="http://schemas.microsoft.com/office/drawing/2014/main" id="{84539501-2A35-75E3-CD18-8755B5522546}"/>
              </a:ext>
            </a:extLst>
          </p:cNvPr>
          <p:cNvPicPr>
            <a:picLocks noChangeAspect="1"/>
          </p:cNvPicPr>
          <p:nvPr/>
        </p:nvPicPr>
        <p:blipFill>
          <a:blip r:embed="rId2"/>
          <a:stretch>
            <a:fillRect/>
          </a:stretch>
        </p:blipFill>
        <p:spPr>
          <a:xfrm>
            <a:off x="1752600" y="1905000"/>
            <a:ext cx="8845633" cy="1952655"/>
          </a:xfrm>
          <a:prstGeom prst="rect">
            <a:avLst/>
          </a:prstGeom>
        </p:spPr>
      </p:pic>
      <p:sp>
        <p:nvSpPr>
          <p:cNvPr id="12" name="Content Placeholder 2">
            <a:extLst>
              <a:ext uri="{FF2B5EF4-FFF2-40B4-BE49-F238E27FC236}">
                <a16:creationId xmlns:a16="http://schemas.microsoft.com/office/drawing/2014/main" id="{FC57B570-1ED3-47C6-47C1-F9CFF1FF09E3}"/>
              </a:ext>
            </a:extLst>
          </p:cNvPr>
          <p:cNvSpPr>
            <a:spLocks noGrp="1"/>
          </p:cNvSpPr>
          <p:nvPr>
            <p:ph sz="quarter" idx="12"/>
          </p:nvPr>
        </p:nvSpPr>
        <p:spPr>
          <a:xfrm>
            <a:off x="406400" y="4251297"/>
            <a:ext cx="11379200" cy="1920903"/>
          </a:xfrm>
        </p:spPr>
        <p:txBody>
          <a:bodyPr/>
          <a:lstStyle/>
          <a:p>
            <a:r>
              <a:rPr lang="en-US" dirty="0"/>
              <a:t>Make this convincing. </a:t>
            </a:r>
          </a:p>
          <a:p>
            <a:r>
              <a:rPr lang="en-US" dirty="0"/>
              <a:t>First Impressions are Important</a:t>
            </a:r>
          </a:p>
          <a:p>
            <a:r>
              <a:rPr lang="en-US" dirty="0"/>
              <a:t>Convince the stakeholders that the world cannot make it without this project</a:t>
            </a:r>
          </a:p>
        </p:txBody>
      </p:sp>
    </p:spTree>
    <p:extLst>
      <p:ext uri="{BB962C8B-B14F-4D97-AF65-F5344CB8AC3E}">
        <p14:creationId xmlns:p14="http://schemas.microsoft.com/office/powerpoint/2010/main" val="106018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9C52-C315-7696-84CD-8BEBC98AD269}"/>
              </a:ext>
            </a:extLst>
          </p:cNvPr>
          <p:cNvSpPr>
            <a:spLocks noGrp="1"/>
          </p:cNvSpPr>
          <p:nvPr>
            <p:ph type="title"/>
          </p:nvPr>
        </p:nvSpPr>
        <p:spPr/>
        <p:txBody>
          <a:bodyPr/>
          <a:lstStyle/>
          <a:p>
            <a:r>
              <a:rPr lang="en-US" dirty="0"/>
              <a:t>Feasibility</a:t>
            </a:r>
          </a:p>
        </p:txBody>
      </p:sp>
      <p:sp>
        <p:nvSpPr>
          <p:cNvPr id="4" name="Slide Number Placeholder 3">
            <a:extLst>
              <a:ext uri="{FF2B5EF4-FFF2-40B4-BE49-F238E27FC236}">
                <a16:creationId xmlns:a16="http://schemas.microsoft.com/office/drawing/2014/main" id="{6C3B09F8-4963-56A6-1AD7-6F2B4CAE8706}"/>
              </a:ext>
            </a:extLst>
          </p:cNvPr>
          <p:cNvSpPr>
            <a:spLocks noGrp="1"/>
          </p:cNvSpPr>
          <p:nvPr>
            <p:ph type="sldNum" sz="quarter" idx="11"/>
          </p:nvPr>
        </p:nvSpPr>
        <p:spPr/>
        <p:txBody>
          <a:bodyPr/>
          <a:lstStyle/>
          <a:p>
            <a:r>
              <a:rPr lang="en-US"/>
              <a:t>1-</a:t>
            </a:r>
            <a:fld id="{67B19427-F580-D146-B60E-4CADEE75497F}" type="slidenum">
              <a:rPr lang="en-US" smtClean="0"/>
              <a:pPr/>
              <a:t>4</a:t>
            </a:fld>
            <a:endParaRPr lang="en-US" dirty="0"/>
          </a:p>
        </p:txBody>
      </p:sp>
      <p:sp>
        <p:nvSpPr>
          <p:cNvPr id="5" name="Footer Placeholder 4">
            <a:extLst>
              <a:ext uri="{FF2B5EF4-FFF2-40B4-BE49-F238E27FC236}">
                <a16:creationId xmlns:a16="http://schemas.microsoft.com/office/drawing/2014/main" id="{6562D9D3-77D5-18F2-025C-F3697A5C2806}"/>
              </a:ext>
            </a:extLst>
          </p:cNvPr>
          <p:cNvSpPr>
            <a:spLocks noGrp="1"/>
          </p:cNvSpPr>
          <p:nvPr>
            <p:ph type="ftr" sz="quarter" idx="10"/>
          </p:nvPr>
        </p:nvSpPr>
        <p:spPr/>
        <p:txBody>
          <a:bodyPr/>
          <a:lstStyle/>
          <a:p>
            <a:r>
              <a:rPr lang="en-US"/>
              <a:t>Copyright ©2022 John Wiley &amp; Sons, Inc. </a:t>
            </a:r>
            <a:endParaRPr lang="en-US" dirty="0"/>
          </a:p>
        </p:txBody>
      </p:sp>
      <p:pic>
        <p:nvPicPr>
          <p:cNvPr id="7" name="Picture 6">
            <a:extLst>
              <a:ext uri="{FF2B5EF4-FFF2-40B4-BE49-F238E27FC236}">
                <a16:creationId xmlns:a16="http://schemas.microsoft.com/office/drawing/2014/main" id="{FF63DC2F-8009-E3BD-2520-15E06C541C2B}"/>
              </a:ext>
            </a:extLst>
          </p:cNvPr>
          <p:cNvPicPr>
            <a:picLocks noChangeAspect="1"/>
          </p:cNvPicPr>
          <p:nvPr/>
        </p:nvPicPr>
        <p:blipFill>
          <a:blip r:embed="rId2"/>
          <a:stretch>
            <a:fillRect/>
          </a:stretch>
        </p:blipFill>
        <p:spPr>
          <a:xfrm>
            <a:off x="1835934" y="1524000"/>
            <a:ext cx="8520132" cy="4305677"/>
          </a:xfrm>
          <a:prstGeom prst="rect">
            <a:avLst/>
          </a:prstGeom>
        </p:spPr>
      </p:pic>
    </p:spTree>
    <p:extLst>
      <p:ext uri="{BB962C8B-B14F-4D97-AF65-F5344CB8AC3E}">
        <p14:creationId xmlns:p14="http://schemas.microsoft.com/office/powerpoint/2010/main" val="1440545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5801-8897-475D-A974-2218C71E6D18}"/>
              </a:ext>
            </a:extLst>
          </p:cNvPr>
          <p:cNvSpPr>
            <a:spLocks noGrp="1"/>
          </p:cNvSpPr>
          <p:nvPr>
            <p:ph type="title"/>
          </p:nvPr>
        </p:nvSpPr>
        <p:spPr/>
        <p:txBody>
          <a:bodyPr/>
          <a:lstStyle/>
          <a:p>
            <a:r>
              <a:rPr lang="en-US" dirty="0"/>
              <a:t>Economic Feasibility</a:t>
            </a:r>
          </a:p>
        </p:txBody>
      </p:sp>
      <p:graphicFrame>
        <p:nvGraphicFramePr>
          <p:cNvPr id="8" name="Content Placeholder 7">
            <a:extLst>
              <a:ext uri="{FF2B5EF4-FFF2-40B4-BE49-F238E27FC236}">
                <a16:creationId xmlns:a16="http://schemas.microsoft.com/office/drawing/2014/main" id="{CFC8ECE5-8A27-58BB-3D5D-65C4D398B043}"/>
              </a:ext>
            </a:extLst>
          </p:cNvPr>
          <p:cNvGraphicFramePr>
            <a:graphicFrameLocks noGrp="1"/>
          </p:cNvGraphicFramePr>
          <p:nvPr>
            <p:ph sz="quarter" idx="12"/>
            <p:extLst>
              <p:ext uri="{D42A27DB-BD31-4B8C-83A1-F6EECF244321}">
                <p14:modId xmlns:p14="http://schemas.microsoft.com/office/powerpoint/2010/main" val="504018438"/>
              </p:ext>
            </p:extLst>
          </p:nvPr>
        </p:nvGraphicFramePr>
        <p:xfrm>
          <a:off x="406400" y="1752600"/>
          <a:ext cx="11379200" cy="4530090"/>
        </p:xfrm>
        <a:graphic>
          <a:graphicData uri="http://schemas.openxmlformats.org/drawingml/2006/table">
            <a:tbl>
              <a:tblPr firstRow="1" bandRow="1">
                <a:tableStyleId>{5C22544A-7EE6-4342-B048-85BDC9FD1C3A}</a:tableStyleId>
              </a:tblPr>
              <a:tblGrid>
                <a:gridCol w="3098800">
                  <a:extLst>
                    <a:ext uri="{9D8B030D-6E8A-4147-A177-3AD203B41FA5}">
                      <a16:colId xmlns:a16="http://schemas.microsoft.com/office/drawing/2014/main" val="191370742"/>
                    </a:ext>
                  </a:extLst>
                </a:gridCol>
                <a:gridCol w="8280400">
                  <a:extLst>
                    <a:ext uri="{9D8B030D-6E8A-4147-A177-3AD203B41FA5}">
                      <a16:colId xmlns:a16="http://schemas.microsoft.com/office/drawing/2014/main" val="1095598106"/>
                    </a:ext>
                  </a:extLst>
                </a:gridCol>
              </a:tblGrid>
              <a:tr h="370840">
                <a:tc>
                  <a:txBody>
                    <a:bodyPr/>
                    <a:lstStyle/>
                    <a:p>
                      <a:r>
                        <a:rPr lang="en-US" dirty="0"/>
                        <a:t>Development Costs</a:t>
                      </a:r>
                    </a:p>
                  </a:txBody>
                  <a:tcPr/>
                </a:tc>
                <a:tc>
                  <a:txBody>
                    <a:bodyPr/>
                    <a:lstStyle/>
                    <a:p>
                      <a:r>
                        <a:rPr lang="en-US" dirty="0"/>
                        <a:t>Operational Costs</a:t>
                      </a:r>
                    </a:p>
                  </a:txBody>
                  <a:tcPr/>
                </a:tc>
                <a:extLst>
                  <a:ext uri="{0D108BD9-81ED-4DB2-BD59-A6C34878D82A}">
                    <a16:rowId xmlns:a16="http://schemas.microsoft.com/office/drawing/2014/main" val="3626729961"/>
                  </a:ext>
                </a:extLst>
              </a:tr>
              <a:tr h="370840">
                <a:tc>
                  <a:txBody>
                    <a:bodyPr/>
                    <a:lstStyle/>
                    <a:p>
                      <a:pPr algn="l" rtl="0" fontAlgn="ctr"/>
                      <a:r>
                        <a:rPr lang="en-US" sz="1800" b="0" i="0" u="none" strike="noStrike" dirty="0">
                          <a:solidFill>
                            <a:srgbClr val="000000"/>
                          </a:solidFill>
                          <a:effectLst/>
                          <a:latin typeface="Calibri" panose="020F0502020204030204" pitchFamily="34" charset="0"/>
                        </a:rPr>
                        <a:t>1. </a:t>
                      </a:r>
                      <a:r>
                        <a:rPr lang="en-US" sz="1800" b="0" i="0" u="none" strike="noStrike" dirty="0" err="1">
                          <a:solidFill>
                            <a:srgbClr val="000000"/>
                          </a:solidFill>
                          <a:effectLst/>
                          <a:latin typeface="Calibri" panose="020F0502020204030204" pitchFamily="34" charset="0"/>
                        </a:rPr>
                        <a:t>Identifing</a:t>
                      </a:r>
                      <a:r>
                        <a:rPr lang="en-US" sz="1800" b="0" i="0" u="none" strike="noStrike" dirty="0">
                          <a:solidFill>
                            <a:srgbClr val="000000"/>
                          </a:solidFill>
                          <a:effectLst/>
                          <a:latin typeface="Calibri" panose="020F0502020204030204" pitchFamily="34" charset="0"/>
                        </a:rPr>
                        <a:t> Costs and Benefits</a:t>
                      </a:r>
                    </a:p>
                  </a:txBody>
                  <a:tcPr marL="6350" marR="6350" marT="6350" marB="0" anchor="ctr"/>
                </a:tc>
                <a:tc>
                  <a:txBody>
                    <a:bodyPr/>
                    <a:lstStyle/>
                    <a:p>
                      <a:pPr algn="l" rtl="0" fontAlgn="ctr"/>
                      <a:r>
                        <a:rPr lang="en-US" sz="1800" b="0" i="0" u="none" strike="noStrike">
                          <a:solidFill>
                            <a:srgbClr val="000000"/>
                          </a:solidFill>
                          <a:effectLst/>
                          <a:latin typeface="Calibri" panose="020F0502020204030204" pitchFamily="34" charset="0"/>
                        </a:rPr>
                        <a:t>List the tangible costs and benefits for the project. Include both one‐time and recurring costs.</a:t>
                      </a:r>
                    </a:p>
                  </a:txBody>
                  <a:tcPr marL="6350" marR="6350" marT="6350" marB="0" anchor="ctr"/>
                </a:tc>
                <a:extLst>
                  <a:ext uri="{0D108BD9-81ED-4DB2-BD59-A6C34878D82A}">
                    <a16:rowId xmlns:a16="http://schemas.microsoft.com/office/drawing/2014/main" val="1573226345"/>
                  </a:ext>
                </a:extLst>
              </a:tr>
              <a:tr h="370840">
                <a:tc>
                  <a:txBody>
                    <a:bodyPr/>
                    <a:lstStyle/>
                    <a:p>
                      <a:pPr algn="l" rtl="0" fontAlgn="ctr"/>
                      <a:r>
                        <a:rPr lang="en-US" sz="1800" b="0" i="0" u="none" strike="noStrike">
                          <a:solidFill>
                            <a:srgbClr val="000000"/>
                          </a:solidFill>
                          <a:effectLst/>
                          <a:latin typeface="Calibri" panose="020F0502020204030204" pitchFamily="34" charset="0"/>
                        </a:rPr>
                        <a:t>2. Assigning Values to Costs and Benefits</a:t>
                      </a:r>
                    </a:p>
                  </a:txBody>
                  <a:tcPr marL="6350" marR="6350" marT="6350" marB="0" anchor="ctr"/>
                </a:tc>
                <a:tc>
                  <a:txBody>
                    <a:bodyPr/>
                    <a:lstStyle/>
                    <a:p>
                      <a:pPr algn="l" rtl="0" fontAlgn="ctr"/>
                      <a:r>
                        <a:rPr lang="en-US" sz="1800" b="0" i="0" u="none" strike="noStrike" dirty="0">
                          <a:solidFill>
                            <a:srgbClr val="000000"/>
                          </a:solidFill>
                          <a:effectLst/>
                          <a:latin typeface="Calibri" panose="020F0502020204030204" pitchFamily="34" charset="0"/>
                        </a:rPr>
                        <a:t>Work with business users and IT professionals to create numbers for each of the costs and benefits. Even intangibles should be valued if at all possible.</a:t>
                      </a:r>
                    </a:p>
                  </a:txBody>
                  <a:tcPr marL="6350" marR="6350" marT="6350" marB="0" anchor="ctr"/>
                </a:tc>
                <a:extLst>
                  <a:ext uri="{0D108BD9-81ED-4DB2-BD59-A6C34878D82A}">
                    <a16:rowId xmlns:a16="http://schemas.microsoft.com/office/drawing/2014/main" val="329430866"/>
                  </a:ext>
                </a:extLst>
              </a:tr>
              <a:tr h="370840">
                <a:tc>
                  <a:txBody>
                    <a:bodyPr/>
                    <a:lstStyle/>
                    <a:p>
                      <a:pPr algn="l" rtl="0" fontAlgn="ctr"/>
                      <a:r>
                        <a:rPr lang="en-US" sz="1800" b="0" i="0" u="none" strike="noStrike">
                          <a:solidFill>
                            <a:srgbClr val="000000"/>
                          </a:solidFill>
                          <a:effectLst/>
                          <a:latin typeface="Calibri" panose="020F0502020204030204" pitchFamily="34" charset="0"/>
                        </a:rPr>
                        <a:t>3. Determining Cash Flow</a:t>
                      </a:r>
                    </a:p>
                  </a:txBody>
                  <a:tcPr marL="6350" marR="6350" marT="6350" marB="0" anchor="ctr"/>
                </a:tc>
                <a:tc>
                  <a:txBody>
                    <a:bodyPr/>
                    <a:lstStyle/>
                    <a:p>
                      <a:pPr algn="l" rtl="0" fontAlgn="ctr"/>
                      <a:r>
                        <a:rPr lang="en-US" sz="1800" b="0" i="0" u="none" strike="noStrike">
                          <a:solidFill>
                            <a:srgbClr val="000000"/>
                          </a:solidFill>
                          <a:effectLst/>
                          <a:latin typeface="Calibri" panose="020F0502020204030204" pitchFamily="34" charset="0"/>
                        </a:rPr>
                        <a:t>Project what the costs and benefits will be over a period of time, usually three to five years. Apply a growth rate to the numbers, if necessary.</a:t>
                      </a:r>
                    </a:p>
                  </a:txBody>
                  <a:tcPr marL="6350" marR="6350" marT="6350" marB="0" anchor="ctr"/>
                </a:tc>
                <a:extLst>
                  <a:ext uri="{0D108BD9-81ED-4DB2-BD59-A6C34878D82A}">
                    <a16:rowId xmlns:a16="http://schemas.microsoft.com/office/drawing/2014/main" val="1108787125"/>
                  </a:ext>
                </a:extLst>
              </a:tr>
              <a:tr h="370840">
                <a:tc>
                  <a:txBody>
                    <a:bodyPr/>
                    <a:lstStyle/>
                    <a:p>
                      <a:pPr algn="l" rtl="0" fontAlgn="ctr"/>
                      <a:r>
                        <a:rPr lang="en-US" sz="1800" b="0" i="0" u="none" strike="noStrike">
                          <a:solidFill>
                            <a:srgbClr val="000000"/>
                          </a:solidFill>
                          <a:effectLst/>
                          <a:latin typeface="Calibri" panose="020F0502020204030204" pitchFamily="34" charset="0"/>
                        </a:rPr>
                        <a:t>4. Determining Net Present Value (NPV)</a:t>
                      </a:r>
                    </a:p>
                  </a:txBody>
                  <a:tcPr marL="6350" marR="6350" marT="6350" marB="0" anchor="ctr"/>
                </a:tc>
                <a:tc>
                  <a:txBody>
                    <a:bodyPr/>
                    <a:lstStyle/>
                    <a:p>
                      <a:pPr algn="l" rtl="0" fontAlgn="ctr"/>
                      <a:r>
                        <a:rPr lang="en-US" sz="1800" b="0" i="0" u="none" strike="noStrike">
                          <a:solidFill>
                            <a:srgbClr val="000000"/>
                          </a:solidFill>
                          <a:effectLst/>
                          <a:latin typeface="Calibri" panose="020F0502020204030204" pitchFamily="34" charset="0"/>
                        </a:rPr>
                        <a:t>Calculate what the value of future costs and benefits are if measured by today's standards. You will need to select a rate of growth to apply the NPV formula.</a:t>
                      </a:r>
                    </a:p>
                  </a:txBody>
                  <a:tcPr marL="6350" marR="6350" marT="6350" marB="0" anchor="ctr"/>
                </a:tc>
                <a:extLst>
                  <a:ext uri="{0D108BD9-81ED-4DB2-BD59-A6C34878D82A}">
                    <a16:rowId xmlns:a16="http://schemas.microsoft.com/office/drawing/2014/main" val="3614289752"/>
                  </a:ext>
                </a:extLst>
              </a:tr>
              <a:tr h="370840">
                <a:tc>
                  <a:txBody>
                    <a:bodyPr/>
                    <a:lstStyle/>
                    <a:p>
                      <a:pPr algn="l" rtl="0" fontAlgn="ctr"/>
                      <a:r>
                        <a:rPr lang="en-US" sz="1800" b="0" i="0" u="none" strike="noStrike">
                          <a:solidFill>
                            <a:srgbClr val="000000"/>
                          </a:solidFill>
                          <a:effectLst/>
                          <a:latin typeface="Calibri" panose="020F0502020204030204" pitchFamily="34" charset="0"/>
                        </a:rPr>
                        <a:t>5. Determining Return on Investment (ROI)</a:t>
                      </a:r>
                    </a:p>
                  </a:txBody>
                  <a:tcPr marL="6350" marR="6350" marT="6350" marB="0" anchor="ctr"/>
                </a:tc>
                <a:tc>
                  <a:txBody>
                    <a:bodyPr/>
                    <a:lstStyle/>
                    <a:p>
                      <a:pPr algn="l" rtl="0" fontAlgn="ctr"/>
                      <a:r>
                        <a:rPr lang="en-US" sz="1800" b="0" i="0" u="none" strike="noStrike">
                          <a:solidFill>
                            <a:srgbClr val="000000"/>
                          </a:solidFill>
                          <a:effectLst/>
                          <a:latin typeface="Calibri" panose="020F0502020204030204" pitchFamily="34" charset="0"/>
                        </a:rPr>
                        <a:t>Calculate how much money the organization will receive in return for the investment it will make using the ROI formula.</a:t>
                      </a:r>
                    </a:p>
                  </a:txBody>
                  <a:tcPr marL="6350" marR="6350" marT="6350" marB="0" anchor="ctr"/>
                </a:tc>
                <a:extLst>
                  <a:ext uri="{0D108BD9-81ED-4DB2-BD59-A6C34878D82A}">
                    <a16:rowId xmlns:a16="http://schemas.microsoft.com/office/drawing/2014/main" val="793823933"/>
                  </a:ext>
                </a:extLst>
              </a:tr>
              <a:tr h="370840">
                <a:tc>
                  <a:txBody>
                    <a:bodyPr/>
                    <a:lstStyle/>
                    <a:p>
                      <a:pPr algn="l" rtl="0" fontAlgn="ctr"/>
                      <a:r>
                        <a:rPr lang="en-US" sz="1800" b="0" i="0" u="none" strike="noStrike">
                          <a:solidFill>
                            <a:srgbClr val="000000"/>
                          </a:solidFill>
                          <a:effectLst/>
                          <a:latin typeface="Calibri" panose="020F0502020204030204" pitchFamily="34" charset="0"/>
                        </a:rPr>
                        <a:t>6. Determining the Break‐Even Point</a:t>
                      </a:r>
                    </a:p>
                  </a:txBody>
                  <a:tcPr marL="6350" marR="6350" marT="6350" marB="0" anchor="ctr"/>
                </a:tc>
                <a:tc>
                  <a:txBody>
                    <a:bodyPr/>
                    <a:lstStyle/>
                    <a:p>
                      <a:pPr algn="l" rtl="0" fontAlgn="ctr"/>
                      <a:r>
                        <a:rPr lang="en-US" sz="1800" b="0" i="0" u="none" strike="noStrike">
                          <a:solidFill>
                            <a:srgbClr val="000000"/>
                          </a:solidFill>
                          <a:effectLst/>
                          <a:latin typeface="Calibri" panose="020F0502020204030204" pitchFamily="34" charset="0"/>
                        </a:rPr>
                        <a:t>Find the first year in which the system has greater benefits than costs. Apply the break‐even formula using figures from that year. This will help you understand how long it will take before the system creates real value for the organization.</a:t>
                      </a:r>
                    </a:p>
                  </a:txBody>
                  <a:tcPr marL="6350" marR="6350" marT="6350" marB="0" anchor="ctr"/>
                </a:tc>
                <a:extLst>
                  <a:ext uri="{0D108BD9-81ED-4DB2-BD59-A6C34878D82A}">
                    <a16:rowId xmlns:a16="http://schemas.microsoft.com/office/drawing/2014/main" val="4036256920"/>
                  </a:ext>
                </a:extLst>
              </a:tr>
              <a:tr h="370840">
                <a:tc>
                  <a:txBody>
                    <a:bodyPr/>
                    <a:lstStyle/>
                    <a:p>
                      <a:pPr algn="l" rtl="0" fontAlgn="ctr"/>
                      <a:r>
                        <a:rPr lang="en-US" sz="1800" b="0" i="0" u="none" strike="noStrike">
                          <a:solidFill>
                            <a:srgbClr val="000000"/>
                          </a:solidFill>
                          <a:effectLst/>
                          <a:latin typeface="Calibri" panose="020F0502020204030204" pitchFamily="34" charset="0"/>
                        </a:rPr>
                        <a:t>7. Graphing the Break‐Even Point</a:t>
                      </a:r>
                    </a:p>
                  </a:txBody>
                  <a:tcPr marL="6350" marR="6350" marT="6350" marB="0" anchor="ctr"/>
                </a:tc>
                <a:tc>
                  <a:txBody>
                    <a:bodyPr/>
                    <a:lstStyle/>
                    <a:p>
                      <a:pPr algn="l" rtl="0" fontAlgn="ctr"/>
                      <a:r>
                        <a:rPr lang="en-US" sz="1800" b="0" i="0" u="none" strike="noStrike" dirty="0">
                          <a:solidFill>
                            <a:srgbClr val="000000"/>
                          </a:solidFill>
                          <a:effectLst/>
                          <a:latin typeface="Calibri" panose="020F0502020204030204" pitchFamily="34" charset="0"/>
                        </a:rPr>
                        <a:t>Plot the yearly costs and benefits on a line graph. The point at which the lines cross is the break‐even point.</a:t>
                      </a:r>
                    </a:p>
                  </a:txBody>
                  <a:tcPr marL="6350" marR="6350" marT="6350" marB="0" anchor="ctr"/>
                </a:tc>
                <a:extLst>
                  <a:ext uri="{0D108BD9-81ED-4DB2-BD59-A6C34878D82A}">
                    <a16:rowId xmlns:a16="http://schemas.microsoft.com/office/drawing/2014/main" val="380056234"/>
                  </a:ext>
                </a:extLst>
              </a:tr>
            </a:tbl>
          </a:graphicData>
        </a:graphic>
      </p:graphicFrame>
      <p:sp>
        <p:nvSpPr>
          <p:cNvPr id="4" name="Slide Number Placeholder 3">
            <a:extLst>
              <a:ext uri="{FF2B5EF4-FFF2-40B4-BE49-F238E27FC236}">
                <a16:creationId xmlns:a16="http://schemas.microsoft.com/office/drawing/2014/main" id="{8633A15A-4F45-F169-3369-DEE532311F91}"/>
              </a:ext>
            </a:extLst>
          </p:cNvPr>
          <p:cNvSpPr>
            <a:spLocks noGrp="1"/>
          </p:cNvSpPr>
          <p:nvPr>
            <p:ph type="sldNum" sz="quarter" idx="11"/>
          </p:nvPr>
        </p:nvSpPr>
        <p:spPr/>
        <p:txBody>
          <a:bodyPr/>
          <a:lstStyle/>
          <a:p>
            <a:r>
              <a:rPr lang="en-US"/>
              <a:t>1-</a:t>
            </a:r>
            <a:fld id="{67B19427-F580-D146-B60E-4CADEE75497F}" type="slidenum">
              <a:rPr lang="en-US" smtClean="0"/>
              <a:pPr/>
              <a:t>5</a:t>
            </a:fld>
            <a:endParaRPr lang="en-US" dirty="0"/>
          </a:p>
        </p:txBody>
      </p:sp>
      <p:sp>
        <p:nvSpPr>
          <p:cNvPr id="5" name="Footer Placeholder 4">
            <a:extLst>
              <a:ext uri="{FF2B5EF4-FFF2-40B4-BE49-F238E27FC236}">
                <a16:creationId xmlns:a16="http://schemas.microsoft.com/office/drawing/2014/main" id="{66F31583-0ADD-2C38-CF60-E9AA34414E66}"/>
              </a:ext>
            </a:extLst>
          </p:cNvPr>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422326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0284-6EAE-7BAA-90A3-213EC953D9FA}"/>
              </a:ext>
            </a:extLst>
          </p:cNvPr>
          <p:cNvSpPr>
            <a:spLocks noGrp="1"/>
          </p:cNvSpPr>
          <p:nvPr>
            <p:ph type="title"/>
          </p:nvPr>
        </p:nvSpPr>
        <p:spPr/>
        <p:txBody>
          <a:bodyPr/>
          <a:lstStyle/>
          <a:p>
            <a:r>
              <a:rPr lang="en-US" dirty="0"/>
              <a:t>Economic Feasibility</a:t>
            </a:r>
          </a:p>
        </p:txBody>
      </p:sp>
      <p:sp>
        <p:nvSpPr>
          <p:cNvPr id="4" name="Slide Number Placeholder 3">
            <a:extLst>
              <a:ext uri="{FF2B5EF4-FFF2-40B4-BE49-F238E27FC236}">
                <a16:creationId xmlns:a16="http://schemas.microsoft.com/office/drawing/2014/main" id="{B04BD21E-F34A-A89D-4C40-375B05AB86FC}"/>
              </a:ext>
            </a:extLst>
          </p:cNvPr>
          <p:cNvSpPr>
            <a:spLocks noGrp="1"/>
          </p:cNvSpPr>
          <p:nvPr>
            <p:ph type="sldNum" sz="quarter" idx="11"/>
          </p:nvPr>
        </p:nvSpPr>
        <p:spPr/>
        <p:txBody>
          <a:bodyPr/>
          <a:lstStyle/>
          <a:p>
            <a:r>
              <a:rPr lang="en-US"/>
              <a:t>1-</a:t>
            </a:r>
            <a:fld id="{67B19427-F580-D146-B60E-4CADEE75497F}" type="slidenum">
              <a:rPr lang="en-US" smtClean="0"/>
              <a:pPr/>
              <a:t>6</a:t>
            </a:fld>
            <a:endParaRPr lang="en-US" dirty="0"/>
          </a:p>
        </p:txBody>
      </p:sp>
      <p:sp>
        <p:nvSpPr>
          <p:cNvPr id="5" name="Footer Placeholder 4">
            <a:extLst>
              <a:ext uri="{FF2B5EF4-FFF2-40B4-BE49-F238E27FC236}">
                <a16:creationId xmlns:a16="http://schemas.microsoft.com/office/drawing/2014/main" id="{8D78408C-B834-1AFE-C57B-35A55C581C47}"/>
              </a:ext>
            </a:extLst>
          </p:cNvPr>
          <p:cNvSpPr>
            <a:spLocks noGrp="1"/>
          </p:cNvSpPr>
          <p:nvPr>
            <p:ph type="ftr" sz="quarter" idx="10"/>
          </p:nvPr>
        </p:nvSpPr>
        <p:spPr/>
        <p:txBody>
          <a:bodyPr/>
          <a:lstStyle/>
          <a:p>
            <a:r>
              <a:rPr lang="en-US"/>
              <a:t>Copyright ©2022 John Wiley &amp; Sons, Inc. </a:t>
            </a:r>
            <a:endParaRPr lang="en-US" dirty="0"/>
          </a:p>
        </p:txBody>
      </p:sp>
      <p:pic>
        <p:nvPicPr>
          <p:cNvPr id="7" name="Picture 6">
            <a:extLst>
              <a:ext uri="{FF2B5EF4-FFF2-40B4-BE49-F238E27FC236}">
                <a16:creationId xmlns:a16="http://schemas.microsoft.com/office/drawing/2014/main" id="{926C530D-16D2-174D-6022-23B00C84D433}"/>
              </a:ext>
            </a:extLst>
          </p:cNvPr>
          <p:cNvPicPr>
            <a:picLocks noChangeAspect="1"/>
          </p:cNvPicPr>
          <p:nvPr/>
        </p:nvPicPr>
        <p:blipFill>
          <a:blip r:embed="rId2"/>
          <a:stretch>
            <a:fillRect/>
          </a:stretch>
        </p:blipFill>
        <p:spPr>
          <a:xfrm>
            <a:off x="6400800" y="777241"/>
            <a:ext cx="3727508" cy="5445494"/>
          </a:xfrm>
          <a:prstGeom prst="rect">
            <a:avLst/>
          </a:prstGeom>
        </p:spPr>
      </p:pic>
    </p:spTree>
    <p:extLst>
      <p:ext uri="{BB962C8B-B14F-4D97-AF65-F5344CB8AC3E}">
        <p14:creationId xmlns:p14="http://schemas.microsoft.com/office/powerpoint/2010/main" val="3639545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707F3-354C-246B-48B1-280E1F0503E7}"/>
              </a:ext>
            </a:extLst>
          </p:cNvPr>
          <p:cNvSpPr>
            <a:spLocks noGrp="1"/>
          </p:cNvSpPr>
          <p:nvPr>
            <p:ph type="title"/>
          </p:nvPr>
        </p:nvSpPr>
        <p:spPr/>
        <p:txBody>
          <a:bodyPr/>
          <a:lstStyle/>
          <a:p>
            <a:r>
              <a:rPr lang="en-US" dirty="0"/>
              <a:t>Economic Feasibility – Current and Future Calculations</a:t>
            </a:r>
          </a:p>
        </p:txBody>
      </p:sp>
      <p:sp>
        <p:nvSpPr>
          <p:cNvPr id="4" name="Slide Number Placeholder 3">
            <a:extLst>
              <a:ext uri="{FF2B5EF4-FFF2-40B4-BE49-F238E27FC236}">
                <a16:creationId xmlns:a16="http://schemas.microsoft.com/office/drawing/2014/main" id="{BF07F98E-35A1-63F5-067F-DCA72064DB06}"/>
              </a:ext>
            </a:extLst>
          </p:cNvPr>
          <p:cNvSpPr>
            <a:spLocks noGrp="1"/>
          </p:cNvSpPr>
          <p:nvPr>
            <p:ph type="sldNum" sz="quarter" idx="11"/>
          </p:nvPr>
        </p:nvSpPr>
        <p:spPr/>
        <p:txBody>
          <a:bodyPr/>
          <a:lstStyle/>
          <a:p>
            <a:r>
              <a:rPr lang="en-US"/>
              <a:t>1-</a:t>
            </a:r>
            <a:fld id="{67B19427-F580-D146-B60E-4CADEE75497F}" type="slidenum">
              <a:rPr lang="en-US" smtClean="0"/>
              <a:pPr/>
              <a:t>7</a:t>
            </a:fld>
            <a:endParaRPr lang="en-US" dirty="0"/>
          </a:p>
        </p:txBody>
      </p:sp>
      <p:sp>
        <p:nvSpPr>
          <p:cNvPr id="5" name="Footer Placeholder 4">
            <a:extLst>
              <a:ext uri="{FF2B5EF4-FFF2-40B4-BE49-F238E27FC236}">
                <a16:creationId xmlns:a16="http://schemas.microsoft.com/office/drawing/2014/main" id="{A6BD2EAB-B220-E22C-93AA-ED37DC9354BB}"/>
              </a:ext>
            </a:extLst>
          </p:cNvPr>
          <p:cNvSpPr>
            <a:spLocks noGrp="1"/>
          </p:cNvSpPr>
          <p:nvPr>
            <p:ph type="ftr" sz="quarter" idx="10"/>
          </p:nvPr>
        </p:nvSpPr>
        <p:spPr/>
        <p:txBody>
          <a:bodyPr/>
          <a:lstStyle/>
          <a:p>
            <a:r>
              <a:rPr lang="en-US"/>
              <a:t>Copyright ©2022 John Wiley &amp; Sons, Inc. </a:t>
            </a:r>
            <a:endParaRPr lang="en-US" dirty="0"/>
          </a:p>
        </p:txBody>
      </p:sp>
      <p:pic>
        <p:nvPicPr>
          <p:cNvPr id="7" name="Picture 6">
            <a:extLst>
              <a:ext uri="{FF2B5EF4-FFF2-40B4-BE49-F238E27FC236}">
                <a16:creationId xmlns:a16="http://schemas.microsoft.com/office/drawing/2014/main" id="{4BE3AD39-DB49-188E-1CDC-CE75D2C16A0D}"/>
              </a:ext>
            </a:extLst>
          </p:cNvPr>
          <p:cNvPicPr>
            <a:picLocks noChangeAspect="1"/>
          </p:cNvPicPr>
          <p:nvPr/>
        </p:nvPicPr>
        <p:blipFill>
          <a:blip r:embed="rId2"/>
          <a:stretch>
            <a:fillRect/>
          </a:stretch>
        </p:blipFill>
        <p:spPr>
          <a:xfrm>
            <a:off x="304800" y="2269322"/>
            <a:ext cx="11707720" cy="2319356"/>
          </a:xfrm>
          <a:prstGeom prst="rect">
            <a:avLst/>
          </a:prstGeom>
        </p:spPr>
      </p:pic>
    </p:spTree>
    <p:extLst>
      <p:ext uri="{BB962C8B-B14F-4D97-AF65-F5344CB8AC3E}">
        <p14:creationId xmlns:p14="http://schemas.microsoft.com/office/powerpoint/2010/main" val="2029950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1EE2-854A-BD1E-1E07-435C2BDC014A}"/>
              </a:ext>
            </a:extLst>
          </p:cNvPr>
          <p:cNvSpPr>
            <a:spLocks noGrp="1"/>
          </p:cNvSpPr>
          <p:nvPr>
            <p:ph type="title"/>
          </p:nvPr>
        </p:nvSpPr>
        <p:spPr/>
        <p:txBody>
          <a:bodyPr/>
          <a:lstStyle/>
          <a:p>
            <a:r>
              <a:rPr lang="en-US" dirty="0"/>
              <a:t>The Numbers</a:t>
            </a:r>
          </a:p>
        </p:txBody>
      </p:sp>
      <p:sp>
        <p:nvSpPr>
          <p:cNvPr id="4" name="Slide Number Placeholder 3">
            <a:extLst>
              <a:ext uri="{FF2B5EF4-FFF2-40B4-BE49-F238E27FC236}">
                <a16:creationId xmlns:a16="http://schemas.microsoft.com/office/drawing/2014/main" id="{BE8262FA-32AA-C794-A91B-19B585BDE4E5}"/>
              </a:ext>
            </a:extLst>
          </p:cNvPr>
          <p:cNvSpPr>
            <a:spLocks noGrp="1"/>
          </p:cNvSpPr>
          <p:nvPr>
            <p:ph type="sldNum" sz="quarter" idx="11"/>
          </p:nvPr>
        </p:nvSpPr>
        <p:spPr/>
        <p:txBody>
          <a:bodyPr/>
          <a:lstStyle/>
          <a:p>
            <a:r>
              <a:rPr lang="en-US"/>
              <a:t>1-</a:t>
            </a:r>
            <a:fld id="{67B19427-F580-D146-B60E-4CADEE75497F}" type="slidenum">
              <a:rPr lang="en-US" smtClean="0"/>
              <a:pPr/>
              <a:t>8</a:t>
            </a:fld>
            <a:endParaRPr lang="en-US" dirty="0"/>
          </a:p>
        </p:txBody>
      </p:sp>
      <p:sp>
        <p:nvSpPr>
          <p:cNvPr id="5" name="Footer Placeholder 4">
            <a:extLst>
              <a:ext uri="{FF2B5EF4-FFF2-40B4-BE49-F238E27FC236}">
                <a16:creationId xmlns:a16="http://schemas.microsoft.com/office/drawing/2014/main" id="{53AB41F5-8B67-F44A-CCB0-94CC23CA0CEE}"/>
              </a:ext>
            </a:extLst>
          </p:cNvPr>
          <p:cNvSpPr>
            <a:spLocks noGrp="1"/>
          </p:cNvSpPr>
          <p:nvPr>
            <p:ph type="ftr" sz="quarter" idx="10"/>
          </p:nvPr>
        </p:nvSpPr>
        <p:spPr/>
        <p:txBody>
          <a:bodyPr/>
          <a:lstStyle/>
          <a:p>
            <a:r>
              <a:rPr lang="en-US"/>
              <a:t>Copyright ©2022 John Wiley &amp; Sons, Inc. </a:t>
            </a:r>
            <a:endParaRPr lang="en-US" dirty="0"/>
          </a:p>
        </p:txBody>
      </p:sp>
      <p:pic>
        <p:nvPicPr>
          <p:cNvPr id="7" name="Picture 6">
            <a:extLst>
              <a:ext uri="{FF2B5EF4-FFF2-40B4-BE49-F238E27FC236}">
                <a16:creationId xmlns:a16="http://schemas.microsoft.com/office/drawing/2014/main" id="{1793B8E3-D907-9F03-E7CE-2059EFF37F2E}"/>
              </a:ext>
            </a:extLst>
          </p:cNvPr>
          <p:cNvPicPr>
            <a:picLocks noChangeAspect="1"/>
          </p:cNvPicPr>
          <p:nvPr/>
        </p:nvPicPr>
        <p:blipFill>
          <a:blip r:embed="rId2"/>
          <a:stretch>
            <a:fillRect/>
          </a:stretch>
        </p:blipFill>
        <p:spPr>
          <a:xfrm>
            <a:off x="3585528" y="609600"/>
            <a:ext cx="7774959" cy="5622357"/>
          </a:xfrm>
          <a:prstGeom prst="rect">
            <a:avLst/>
          </a:prstGeom>
        </p:spPr>
      </p:pic>
    </p:spTree>
    <p:extLst>
      <p:ext uri="{BB962C8B-B14F-4D97-AF65-F5344CB8AC3E}">
        <p14:creationId xmlns:p14="http://schemas.microsoft.com/office/powerpoint/2010/main" val="71314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9D65-6B13-7E14-744A-9AE6484C7FA6}"/>
              </a:ext>
            </a:extLst>
          </p:cNvPr>
          <p:cNvSpPr>
            <a:spLocks noGrp="1"/>
          </p:cNvSpPr>
          <p:nvPr>
            <p:ph type="title"/>
          </p:nvPr>
        </p:nvSpPr>
        <p:spPr/>
        <p:txBody>
          <a:bodyPr/>
          <a:lstStyle/>
          <a:p>
            <a:r>
              <a:rPr lang="en-US" dirty="0"/>
              <a:t>Break Even</a:t>
            </a:r>
          </a:p>
        </p:txBody>
      </p:sp>
      <p:sp>
        <p:nvSpPr>
          <p:cNvPr id="4" name="Slide Number Placeholder 3">
            <a:extLst>
              <a:ext uri="{FF2B5EF4-FFF2-40B4-BE49-F238E27FC236}">
                <a16:creationId xmlns:a16="http://schemas.microsoft.com/office/drawing/2014/main" id="{28BD4A2E-DEDD-0C0A-D77C-ED073C84C2C9}"/>
              </a:ext>
            </a:extLst>
          </p:cNvPr>
          <p:cNvSpPr>
            <a:spLocks noGrp="1"/>
          </p:cNvSpPr>
          <p:nvPr>
            <p:ph type="sldNum" sz="quarter" idx="11"/>
          </p:nvPr>
        </p:nvSpPr>
        <p:spPr/>
        <p:txBody>
          <a:bodyPr/>
          <a:lstStyle/>
          <a:p>
            <a:r>
              <a:rPr lang="en-US"/>
              <a:t>1-</a:t>
            </a:r>
            <a:fld id="{67B19427-F580-D146-B60E-4CADEE75497F}" type="slidenum">
              <a:rPr lang="en-US" smtClean="0"/>
              <a:pPr/>
              <a:t>9</a:t>
            </a:fld>
            <a:endParaRPr lang="en-US" dirty="0"/>
          </a:p>
        </p:txBody>
      </p:sp>
      <p:sp>
        <p:nvSpPr>
          <p:cNvPr id="5" name="Footer Placeholder 4">
            <a:extLst>
              <a:ext uri="{FF2B5EF4-FFF2-40B4-BE49-F238E27FC236}">
                <a16:creationId xmlns:a16="http://schemas.microsoft.com/office/drawing/2014/main" id="{BBE5F045-2905-B610-F2CE-679E5A04EE49}"/>
              </a:ext>
            </a:extLst>
          </p:cNvPr>
          <p:cNvSpPr>
            <a:spLocks noGrp="1"/>
          </p:cNvSpPr>
          <p:nvPr>
            <p:ph type="ftr" sz="quarter" idx="10"/>
          </p:nvPr>
        </p:nvSpPr>
        <p:spPr/>
        <p:txBody>
          <a:bodyPr/>
          <a:lstStyle/>
          <a:p>
            <a:r>
              <a:rPr lang="en-US"/>
              <a:t>Copyright ©2022 John Wiley &amp; Sons, Inc. </a:t>
            </a:r>
            <a:endParaRPr lang="en-US" dirty="0"/>
          </a:p>
        </p:txBody>
      </p:sp>
      <p:pic>
        <p:nvPicPr>
          <p:cNvPr id="9" name="Picture 8">
            <a:extLst>
              <a:ext uri="{FF2B5EF4-FFF2-40B4-BE49-F238E27FC236}">
                <a16:creationId xmlns:a16="http://schemas.microsoft.com/office/drawing/2014/main" id="{581E2CCA-B7CF-F998-7349-4735D17E859C}"/>
              </a:ext>
            </a:extLst>
          </p:cNvPr>
          <p:cNvPicPr>
            <a:picLocks noChangeAspect="1"/>
          </p:cNvPicPr>
          <p:nvPr/>
        </p:nvPicPr>
        <p:blipFill>
          <a:blip r:embed="rId2"/>
          <a:stretch>
            <a:fillRect/>
          </a:stretch>
        </p:blipFill>
        <p:spPr>
          <a:xfrm>
            <a:off x="443614" y="1447800"/>
            <a:ext cx="11411196" cy="4632959"/>
          </a:xfrm>
          <a:prstGeom prst="rect">
            <a:avLst/>
          </a:prstGeom>
        </p:spPr>
      </p:pic>
    </p:spTree>
    <p:extLst>
      <p:ext uri="{BB962C8B-B14F-4D97-AF65-F5344CB8AC3E}">
        <p14:creationId xmlns:p14="http://schemas.microsoft.com/office/powerpoint/2010/main" val="1234750519"/>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ADB653A1-22A9-4BD0-B2B5-00B2E53CA889}"/>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25467C8E-E53C-4AD9-A914-F685BED9852C}"/>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C895C9AC-D919-427F-9B86-94C36E44A5AC}"/>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CDF06AF5-28F1-4349-ABBF-0F854C7FF2AB}"/>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DCC268CD-8C3E-414C-B079-8C7CF40029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1E4FF330-8D2F-4F8D-BD47-17DD76922698}"/>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9997BA5C-0A08-467C-973F-4C065CD0136E}"/>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3acb1e6a-c770-49d5-a476-585c8d9f4762">
      <UserInfo>
        <DisplayName>McGinniss, Allison</DisplayName>
        <AccountId>4797</AccountId>
        <AccountType/>
      </UserInfo>
      <UserInfo>
        <DisplayName>Boylan, Jon</DisplayName>
        <AccountId>3791</AccountId>
        <AccountType/>
      </UserInfo>
      <UserInfo>
        <DisplayName>Swinford, Christin - Indianapolis</DisplayName>
        <AccountId>2742</AccountId>
        <AccountType/>
      </UserInfo>
      <UserInfo>
        <DisplayName>Davis, Kathy</DisplayName>
        <AccountId>3885</AccountId>
        <AccountType/>
      </UserInfo>
      <UserInfo>
        <DisplayName>Trent, Michael</DisplayName>
        <AccountId>3890</AccountId>
        <AccountType/>
      </UserInfo>
    </SharedWithUsers>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FC5FF765D7D64998B8A00072F6BAD5" ma:contentTypeVersion="15" ma:contentTypeDescription="Create a new document." ma:contentTypeScope="" ma:versionID="7dc141ca22241caa5807500f3576adfb">
  <xsd:schema xmlns:xsd="http://www.w3.org/2001/XMLSchema" xmlns:xs="http://www.w3.org/2001/XMLSchema" xmlns:p="http://schemas.microsoft.com/office/2006/metadata/properties" xmlns:ns1="http://schemas.microsoft.com/sharepoint/v3" xmlns:ns3="3acb1e6a-c770-49d5-a476-585c8d9f4762" xmlns:ns4="2849ce5b-a999-43ca-9b4e-9342bc28e78e" targetNamespace="http://schemas.microsoft.com/office/2006/metadata/properties" ma:root="true" ma:fieldsID="8f0ef06240b3429aa59a01c4d08c16e4" ns1:_="" ns3:_="" ns4:_="">
    <xsd:import namespace="http://schemas.microsoft.com/sharepoint/v3"/>
    <xsd:import namespace="3acb1e6a-c770-49d5-a476-585c8d9f4762"/>
    <xsd:import namespace="2849ce5b-a999-43ca-9b4e-9342bc28e78e"/>
    <xsd:element name="properties">
      <xsd:complexType>
        <xsd:sequence>
          <xsd:element name="documentManagement">
            <xsd:complexType>
              <xsd:all>
                <xsd:element ref="ns1:_ip_UnifiedCompliancePolicyProperties" minOccurs="0"/>
                <xsd:element ref="ns1:_ip_UnifiedCompliancePolicyUIAction" minOccurs="0"/>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cb1e6a-c770-49d5-a476-585c8d9f476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9ce5b-a999-43ca-9b4e-9342bc28e78e"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EFD79E-06AF-4973-A733-BC27ECAABB1B}">
  <ds:schemaRefs>
    <ds:schemaRef ds:uri="http://www.w3.org/XML/1998/namespace"/>
    <ds:schemaRef ds:uri="http://schemas.openxmlformats.org/package/2006/metadata/core-properties"/>
    <ds:schemaRef ds:uri="http://purl.org/dc/terms/"/>
    <ds:schemaRef ds:uri="http://schemas.microsoft.com/sharepoint/v3"/>
    <ds:schemaRef ds:uri="http://schemas.microsoft.com/office/2006/metadata/properties"/>
    <ds:schemaRef ds:uri="2849ce5b-a999-43ca-9b4e-9342bc28e78e"/>
    <ds:schemaRef ds:uri="http://purl.org/dc/dcmitype/"/>
    <ds:schemaRef ds:uri="http://purl.org/dc/elements/1.1/"/>
    <ds:schemaRef ds:uri="http://schemas.microsoft.com/office/2006/documentManagement/types"/>
    <ds:schemaRef ds:uri="http://schemas.microsoft.com/office/infopath/2007/PartnerControls"/>
    <ds:schemaRef ds:uri="3acb1e6a-c770-49d5-a476-585c8d9f4762"/>
  </ds:schemaRefs>
</ds:datastoreItem>
</file>

<file path=customXml/itemProps2.xml><?xml version="1.0" encoding="utf-8"?>
<ds:datastoreItem xmlns:ds="http://schemas.openxmlformats.org/officeDocument/2006/customXml" ds:itemID="{8DECD1DE-F5AD-4A6B-99F8-E38245CC2DEB}">
  <ds:schemaRefs>
    <ds:schemaRef ds:uri="http://schemas.microsoft.com/sharepoint/v3/contenttype/forms"/>
  </ds:schemaRefs>
</ds:datastoreItem>
</file>

<file path=customXml/itemProps3.xml><?xml version="1.0" encoding="utf-8"?>
<ds:datastoreItem xmlns:ds="http://schemas.openxmlformats.org/officeDocument/2006/customXml" ds:itemID="{374E8EDE-B712-4183-997A-9529F0F6D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cb1e6a-c770-49d5-a476-585c8d9f4762"/>
    <ds:schemaRef ds:uri="2849ce5b-a999-43ca-9b4e-9342bc28e7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McDaniel Template</Template>
  <TotalTime>1942</TotalTime>
  <Words>741</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16</vt:i4>
      </vt:variant>
    </vt:vector>
  </HeadingPairs>
  <TitlesOfParts>
    <vt:vector size="28" baseType="lpstr">
      <vt:lpstr>Arial</vt:lpstr>
      <vt:lpstr>Calibri</vt:lpstr>
      <vt:lpstr>Calibri Light</vt:lpstr>
      <vt:lpstr>Courier New</vt:lpstr>
      <vt:lpstr>Source Sans Pro</vt:lpstr>
      <vt:lpstr>Opener</vt:lpstr>
      <vt:lpstr>Chapter Outline</vt:lpstr>
      <vt:lpstr>Learning Objectives</vt:lpstr>
      <vt:lpstr>Concept Check Question</vt:lpstr>
      <vt:lpstr>Key Term</vt:lpstr>
      <vt:lpstr>Section</vt:lpstr>
      <vt:lpstr>Image Slide Master</vt:lpstr>
      <vt:lpstr>System Analysis and Design UML</vt:lpstr>
      <vt:lpstr>Project Selection</vt:lpstr>
      <vt:lpstr>Project – System Request</vt:lpstr>
      <vt:lpstr>Feasibility</vt:lpstr>
      <vt:lpstr>Economic Feasibility</vt:lpstr>
      <vt:lpstr>Economic Feasibility</vt:lpstr>
      <vt:lpstr>Economic Feasibility – Current and Future Calculations</vt:lpstr>
      <vt:lpstr>The Numbers</vt:lpstr>
      <vt:lpstr>Break Even</vt:lpstr>
      <vt:lpstr>Making the Case</vt:lpstr>
      <vt:lpstr>Project Selection Decision</vt:lpstr>
      <vt:lpstr>Ethical Considerations</vt:lpstr>
      <vt:lpstr>Work Breakdown Structure (WBS) Structured Development Approaches</vt:lpstr>
      <vt:lpstr>Task Tracking</vt:lpstr>
      <vt:lpstr>Gantt Chart</vt:lpstr>
      <vt:lpstr>Network Diagram</vt:lpstr>
    </vt:vector>
  </TitlesOfParts>
  <Manager>Judy Howarth</Manager>
  <Company>John Wiley and Sons,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Systems Analyst and Information Systems Development</dc:title>
  <dc:subject>System Analysis and Design</dc:subject>
  <dc:creator>Ronny Richardson</dc:creator>
  <cp:keywords>Business</cp:keywords>
  <dc:description>This file was created by:_x000d_
_x000d_
Dr. Ronny Richardson_x000d_
Professor of Operations Management_x000d_
Coles College of Business_x000d_
Kennesaw State University_x000d_
_x000d_
DrRonnyRichardson@gmail.com</dc:description>
  <cp:lastModifiedBy>Joseph John Waclawski</cp:lastModifiedBy>
  <cp:revision>58</cp:revision>
  <cp:lastPrinted>2017-04-26T13:25:47Z</cp:lastPrinted>
  <dcterms:created xsi:type="dcterms:W3CDTF">2021-04-29T19:32:45Z</dcterms:created>
  <dcterms:modified xsi:type="dcterms:W3CDTF">2024-09-18T18:57:25Z</dcterms:modified>
  <cp:category>PowerPoint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0x0101006FFC5FF765D7D64998B8A00072F6BAD5</vt:lpwstr>
  </property>
</Properties>
</file>