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3" r:id="rId4"/>
    <p:sldMasterId id="2147483675" r:id="rId5"/>
    <p:sldMasterId id="2147483727" r:id="rId6"/>
    <p:sldMasterId id="2147483737" r:id="rId7"/>
  </p:sldMasterIdLst>
  <p:notesMasterIdLst>
    <p:notesMasterId r:id="rId21"/>
  </p:notesMasterIdLst>
  <p:handoutMasterIdLst>
    <p:handoutMasterId r:id="rId22"/>
  </p:handoutMasterIdLst>
  <p:sldIdLst>
    <p:sldId id="790" r:id="rId8"/>
    <p:sldId id="768" r:id="rId9"/>
    <p:sldId id="798" r:id="rId10"/>
    <p:sldId id="807" r:id="rId11"/>
    <p:sldId id="804" r:id="rId12"/>
    <p:sldId id="799" r:id="rId13"/>
    <p:sldId id="791" r:id="rId14"/>
    <p:sldId id="792" r:id="rId15"/>
    <p:sldId id="802" r:id="rId16"/>
    <p:sldId id="800" r:id="rId17"/>
    <p:sldId id="795" r:id="rId18"/>
    <p:sldId id="805" r:id="rId19"/>
    <p:sldId id="806"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D30D65"/>
    <a:srgbClr val="6A45CE"/>
    <a:srgbClr val="2DB1A1"/>
    <a:srgbClr val="771870"/>
    <a:srgbClr val="893E84"/>
    <a:srgbClr val="D7E35A"/>
    <a:srgbClr val="D3461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5DC27-74A3-468F-A2FF-9342CA94855A}" v="667" vWet="668" dt="2020-10-28T13:24:14.247"/>
    <p1510:client id="{3B97F5C2-89DA-40A2-832E-19263BF8B07C}" v="1977" dt="2020-10-28T00:38:38.007"/>
    <p1510:client id="{5D60886E-FEFE-49F8-B828-D3E35B618036}" v="6500" dt="2020-10-28T15:16:47.209"/>
    <p1510:client id="{A86EAC36-A936-442F-9C52-708B067E23D3}" v="1963" vWet="1965" dt="2020-10-28T14:30:0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383" y="6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Jyoti [USA]" userId="S::595844@bah.com::ff70ce86-071b-48e4-8852-b660a2e96e0c" providerId="AD" clId="Web-{413DCBB8-EDE0-47E8-B984-FA755D50ABAE}"/>
    <pc:docChg chg="modSld">
      <pc:chgData name="Wadhwa, Jyoti [USA]" userId="S::595844@bah.com::ff70ce86-071b-48e4-8852-b660a2e96e0c" providerId="AD" clId="Web-{413DCBB8-EDE0-47E8-B984-FA755D50ABAE}" dt="2020-10-26T22:09:50.380" v="12" actId="20577"/>
      <pc:docMkLst>
        <pc:docMk/>
      </pc:docMkLst>
      <pc:sldChg chg="modSp">
        <pc:chgData name="Wadhwa, Jyoti [USA]" userId="S::595844@bah.com::ff70ce86-071b-48e4-8852-b660a2e96e0c" providerId="AD" clId="Web-{413DCBB8-EDE0-47E8-B984-FA755D50ABAE}" dt="2020-10-26T22:09:50.380" v="12" actId="20577"/>
        <pc:sldMkLst>
          <pc:docMk/>
          <pc:sldMk cId="370480591" sldId="787"/>
        </pc:sldMkLst>
        <pc:spChg chg="mod">
          <ac:chgData name="Wadhwa, Jyoti [USA]" userId="S::595844@bah.com::ff70ce86-071b-48e4-8852-b660a2e96e0c" providerId="AD" clId="Web-{413DCBB8-EDE0-47E8-B984-FA755D50ABAE}" dt="2020-10-26T22:09:50.380" v="12" actId="20577"/>
          <ac:spMkLst>
            <pc:docMk/>
            <pc:sldMk cId="370480591" sldId="787"/>
            <ac:spMk id="5" creationId="{00000000-0000-0000-0000-000000000000}"/>
          </ac:spMkLst>
        </pc:spChg>
      </pc:sldChg>
      <pc:sldChg chg="modSp">
        <pc:chgData name="Wadhwa, Jyoti [USA]" userId="S::595844@bah.com::ff70ce86-071b-48e4-8852-b660a2e96e0c" providerId="AD" clId="Web-{413DCBB8-EDE0-47E8-B984-FA755D50ABAE}" dt="2020-10-26T22:08:55.066" v="0" actId="20577"/>
        <pc:sldMkLst>
          <pc:docMk/>
          <pc:sldMk cId="340835149" sldId="790"/>
        </pc:sldMkLst>
        <pc:spChg chg="mod">
          <ac:chgData name="Wadhwa, Jyoti [USA]" userId="S::595844@bah.com::ff70ce86-071b-48e4-8852-b660a2e96e0c" providerId="AD" clId="Web-{413DCBB8-EDE0-47E8-B984-FA755D50ABAE}" dt="2020-10-26T22:08:55.066" v="0" actId="20577"/>
          <ac:spMkLst>
            <pc:docMk/>
            <pc:sldMk cId="340835149" sldId="790"/>
            <ac:spMk id="5" creationId="{00000000-0000-0000-0000-000000000000}"/>
          </ac:spMkLst>
        </pc:spChg>
      </pc:sldChg>
    </pc:docChg>
  </pc:docChgLst>
  <pc:docChgLst>
    <pc:chgData name="Lynch, Michael [USA]" userId="ac25e3cd-a43b-413b-a6e0-fa11cd43b03e" providerId="ADAL" clId="{3B97F5C2-89DA-40A2-832E-19263BF8B07C}"/>
    <pc:docChg chg="undo custSel delSld modSld">
      <pc:chgData name="Lynch, Michael [USA]" userId="ac25e3cd-a43b-413b-a6e0-fa11cd43b03e" providerId="ADAL" clId="{3B97F5C2-89DA-40A2-832E-19263BF8B07C}" dt="2020-10-28T00:38:38.007" v="1963" actId="2696"/>
      <pc:docMkLst>
        <pc:docMk/>
      </pc:docMkLst>
      <pc:sldChg chg="addSp modSp">
        <pc:chgData name="Lynch, Michael [USA]" userId="ac25e3cd-a43b-413b-a6e0-fa11cd43b03e" providerId="ADAL" clId="{3B97F5C2-89DA-40A2-832E-19263BF8B07C}" dt="2020-10-26T23:46:29.155" v="37" actId="1076"/>
        <pc:sldMkLst>
          <pc:docMk/>
          <pc:sldMk cId="370480591" sldId="787"/>
        </pc:sldMkLst>
        <pc:spChg chg="mod">
          <ac:chgData name="Lynch, Michael [USA]" userId="ac25e3cd-a43b-413b-a6e0-fa11cd43b03e" providerId="ADAL" clId="{3B97F5C2-89DA-40A2-832E-19263BF8B07C}" dt="2020-10-26T23:40:33.014" v="9" actId="20577"/>
          <ac:spMkLst>
            <pc:docMk/>
            <pc:sldMk cId="370480591" sldId="787"/>
            <ac:spMk id="10" creationId="{B95C2F12-62BC-4CEB-818C-300F8745B8D4}"/>
          </ac:spMkLst>
        </pc:spChg>
        <pc:graphicFrameChg chg="mod">
          <ac:chgData name="Lynch, Michael [USA]" userId="ac25e3cd-a43b-413b-a6e0-fa11cd43b03e" providerId="ADAL" clId="{3B97F5C2-89DA-40A2-832E-19263BF8B07C}" dt="2020-10-26T23:41:32.937" v="29" actId="20577"/>
          <ac:graphicFrameMkLst>
            <pc:docMk/>
            <pc:sldMk cId="370480591" sldId="787"/>
            <ac:graphicFrameMk id="6" creationId="{04756072-A290-494C-A500-FED33C96E8F7}"/>
          </ac:graphicFrameMkLst>
        </pc:graphicFrameChg>
        <pc:picChg chg="add mod">
          <ac:chgData name="Lynch, Michael [USA]" userId="ac25e3cd-a43b-413b-a6e0-fa11cd43b03e" providerId="ADAL" clId="{3B97F5C2-89DA-40A2-832E-19263BF8B07C}" dt="2020-10-26T23:46:29.155" v="37" actId="1076"/>
          <ac:picMkLst>
            <pc:docMk/>
            <pc:sldMk cId="370480591" sldId="787"/>
            <ac:picMk id="12" creationId="{8449AB03-6AC3-4CB9-804C-BCCED3BCB755}"/>
          </ac:picMkLst>
        </pc:picChg>
      </pc:sldChg>
      <pc:sldChg chg="modSp">
        <pc:chgData name="Lynch, Michael [USA]" userId="ac25e3cd-a43b-413b-a6e0-fa11cd43b03e" providerId="ADAL" clId="{3B97F5C2-89DA-40A2-832E-19263BF8B07C}" dt="2020-10-28T00:30:53.830" v="1962" actId="1076"/>
        <pc:sldMkLst>
          <pc:docMk/>
          <pc:sldMk cId="1508893443" sldId="795"/>
        </pc:sldMkLst>
        <pc:spChg chg="mod">
          <ac:chgData name="Lynch, Michael [USA]" userId="ac25e3cd-a43b-413b-a6e0-fa11cd43b03e" providerId="ADAL" clId="{3B97F5C2-89DA-40A2-832E-19263BF8B07C}" dt="2020-10-28T00:30:53.830" v="1962" actId="1076"/>
          <ac:spMkLst>
            <pc:docMk/>
            <pc:sldMk cId="1508893443" sldId="795"/>
            <ac:spMk id="7" creationId="{6E97CA0A-4D73-4B09-BE2A-95CFDE75C715}"/>
          </ac:spMkLst>
        </pc:spChg>
        <pc:graphicFrameChg chg="mod modGraphic">
          <ac:chgData name="Lynch, Michael [USA]" userId="ac25e3cd-a43b-413b-a6e0-fa11cd43b03e" providerId="ADAL" clId="{3B97F5C2-89DA-40A2-832E-19263BF8B07C}" dt="2020-10-27T00:59:20.383" v="1165" actId="122"/>
          <ac:graphicFrameMkLst>
            <pc:docMk/>
            <pc:sldMk cId="1508893443" sldId="795"/>
            <ac:graphicFrameMk id="6" creationId="{BB0F44B1-B287-4AA5-8B00-E5919E27CAA0}"/>
          </ac:graphicFrameMkLst>
        </pc:graphicFrameChg>
      </pc:sldChg>
      <pc:sldChg chg="del">
        <pc:chgData name="Lynch, Michael [USA]" userId="ac25e3cd-a43b-413b-a6e0-fa11cd43b03e" providerId="ADAL" clId="{3B97F5C2-89DA-40A2-832E-19263BF8B07C}" dt="2020-10-28T00:38:38.007" v="1963" actId="2696"/>
        <pc:sldMkLst>
          <pc:docMk/>
          <pc:sldMk cId="3426947621" sldId="796"/>
        </pc:sldMkLst>
      </pc:sldChg>
      <pc:sldChg chg="addSp delSp modSp">
        <pc:chgData name="Lynch, Michael [USA]" userId="ac25e3cd-a43b-413b-a6e0-fa11cd43b03e" providerId="ADAL" clId="{3B97F5C2-89DA-40A2-832E-19263BF8B07C}" dt="2020-10-27T00:02:33.377" v="45" actId="20577"/>
        <pc:sldMkLst>
          <pc:docMk/>
          <pc:sldMk cId="1708239973" sldId="798"/>
        </pc:sldMkLst>
        <pc:spChg chg="del">
          <ac:chgData name="Lynch, Michael [USA]" userId="ac25e3cd-a43b-413b-a6e0-fa11cd43b03e" providerId="ADAL" clId="{3B97F5C2-89DA-40A2-832E-19263BF8B07C}" dt="2020-10-26T23:45:51.197" v="30" actId="478"/>
          <ac:spMkLst>
            <pc:docMk/>
            <pc:sldMk cId="1708239973" sldId="798"/>
            <ac:spMk id="5" creationId="{A1810BBE-9662-4C68-91F3-D1F993C1D1E5}"/>
          </ac:spMkLst>
        </pc:spChg>
        <pc:graphicFrameChg chg="mod">
          <ac:chgData name="Lynch, Michael [USA]" userId="ac25e3cd-a43b-413b-a6e0-fa11cd43b03e" providerId="ADAL" clId="{3B97F5C2-89DA-40A2-832E-19263BF8B07C}" dt="2020-10-27T00:02:33.377" v="45" actId="20577"/>
          <ac:graphicFrameMkLst>
            <pc:docMk/>
            <pc:sldMk cId="1708239973" sldId="798"/>
            <ac:graphicFrameMk id="9" creationId="{C90C5F1E-AE4A-402F-9933-686E6C54E5EF}"/>
          </ac:graphicFrameMkLst>
        </pc:graphicFrameChg>
        <pc:picChg chg="add del mod">
          <ac:chgData name="Lynch, Michael [USA]" userId="ac25e3cd-a43b-413b-a6e0-fa11cd43b03e" providerId="ADAL" clId="{3B97F5C2-89DA-40A2-832E-19263BF8B07C}" dt="2020-10-26T23:46:03.245" v="33"/>
          <ac:picMkLst>
            <pc:docMk/>
            <pc:sldMk cId="1708239973" sldId="798"/>
            <ac:picMk id="6" creationId="{7CD27F95-FA03-4DBC-95F3-4EDD5293E4EF}"/>
          </ac:picMkLst>
        </pc:picChg>
      </pc:sldChg>
      <pc:sldChg chg="modSp modNotesTx">
        <pc:chgData name="Lynch, Michael [USA]" userId="ac25e3cd-a43b-413b-a6e0-fa11cd43b03e" providerId="ADAL" clId="{3B97F5C2-89DA-40A2-832E-19263BF8B07C}" dt="2020-10-28T00:28:57.266" v="1961" actId="20577"/>
        <pc:sldMkLst>
          <pc:docMk/>
          <pc:sldMk cId="4114337734" sldId="799"/>
        </pc:sldMkLst>
        <pc:spChg chg="mod">
          <ac:chgData name="Lynch, Michael [USA]" userId="ac25e3cd-a43b-413b-a6e0-fa11cd43b03e" providerId="ADAL" clId="{3B97F5C2-89DA-40A2-832E-19263BF8B07C}" dt="2020-10-27T23:37:10.614" v="1169" actId="20577"/>
          <ac:spMkLst>
            <pc:docMk/>
            <pc:sldMk cId="4114337734" sldId="799"/>
            <ac:spMk id="25" creationId="{1BBB98DB-3491-44E7-80D1-84C2E288B42A}"/>
          </ac:spMkLst>
        </pc:spChg>
      </pc:sldChg>
      <pc:sldChg chg="modSp">
        <pc:chgData name="Lynch, Michael [USA]" userId="ac25e3cd-a43b-413b-a6e0-fa11cd43b03e" providerId="ADAL" clId="{3B97F5C2-89DA-40A2-832E-19263BF8B07C}" dt="2020-10-27T23:47:49.318" v="1190" actId="14100"/>
        <pc:sldMkLst>
          <pc:docMk/>
          <pc:sldMk cId="2306790906" sldId="800"/>
        </pc:sldMkLst>
        <pc:spChg chg="mod">
          <ac:chgData name="Lynch, Michael [USA]" userId="ac25e3cd-a43b-413b-a6e0-fa11cd43b03e" providerId="ADAL" clId="{3B97F5C2-89DA-40A2-832E-19263BF8B07C}" dt="2020-10-27T00:11:38.484" v="101" actId="14100"/>
          <ac:spMkLst>
            <pc:docMk/>
            <pc:sldMk cId="2306790906" sldId="800"/>
            <ac:spMk id="2" creationId="{F19EA977-EBEE-442F-B5A6-0427E1D70982}"/>
          </ac:spMkLst>
        </pc:spChg>
        <pc:spChg chg="mod">
          <ac:chgData name="Lynch, Michael [USA]" userId="ac25e3cd-a43b-413b-a6e0-fa11cd43b03e" providerId="ADAL" clId="{3B97F5C2-89DA-40A2-832E-19263BF8B07C}" dt="2020-10-27T00:11:14.257" v="99" actId="20577"/>
          <ac:spMkLst>
            <pc:docMk/>
            <pc:sldMk cId="2306790906" sldId="800"/>
            <ac:spMk id="23" creationId="{C657090F-494E-48C3-8324-C10D855F1936}"/>
          </ac:spMkLst>
        </pc:spChg>
        <pc:spChg chg="mod">
          <ac:chgData name="Lynch, Michael [USA]" userId="ac25e3cd-a43b-413b-a6e0-fa11cd43b03e" providerId="ADAL" clId="{3B97F5C2-89DA-40A2-832E-19263BF8B07C}" dt="2020-10-27T00:11:38.484" v="101" actId="14100"/>
          <ac:spMkLst>
            <pc:docMk/>
            <pc:sldMk cId="2306790906" sldId="800"/>
            <ac:spMk id="24" creationId="{306D03FC-EF6F-4D9E-A2C3-237006AFCF78}"/>
          </ac:spMkLst>
        </pc:spChg>
        <pc:spChg chg="mod">
          <ac:chgData name="Lynch, Michael [USA]" userId="ac25e3cd-a43b-413b-a6e0-fa11cd43b03e" providerId="ADAL" clId="{3B97F5C2-89DA-40A2-832E-19263BF8B07C}" dt="2020-10-27T00:11:38.484" v="101" actId="14100"/>
          <ac:spMkLst>
            <pc:docMk/>
            <pc:sldMk cId="2306790906" sldId="800"/>
            <ac:spMk id="25" creationId="{1BBB98DB-3491-44E7-80D1-84C2E288B42A}"/>
          </ac:spMkLst>
        </pc:spChg>
        <pc:spChg chg="mod">
          <ac:chgData name="Lynch, Michael [USA]" userId="ac25e3cd-a43b-413b-a6e0-fa11cd43b03e" providerId="ADAL" clId="{3B97F5C2-89DA-40A2-832E-19263BF8B07C}" dt="2020-10-27T00:11:38.484" v="101" actId="14100"/>
          <ac:spMkLst>
            <pc:docMk/>
            <pc:sldMk cId="2306790906" sldId="800"/>
            <ac:spMk id="26" creationId="{B0D3C117-3E09-4A74-B35C-C9F9C301B0B4}"/>
          </ac:spMkLst>
        </pc:spChg>
        <pc:spChg chg="mod">
          <ac:chgData name="Lynch, Michael [USA]" userId="ac25e3cd-a43b-413b-a6e0-fa11cd43b03e" providerId="ADAL" clId="{3B97F5C2-89DA-40A2-832E-19263BF8B07C}" dt="2020-10-27T00:11:38.484" v="101" actId="14100"/>
          <ac:spMkLst>
            <pc:docMk/>
            <pc:sldMk cId="2306790906" sldId="800"/>
            <ac:spMk id="27" creationId="{0B21873E-DBBC-4B78-B7CB-A2CD15A82194}"/>
          </ac:spMkLst>
        </pc:spChg>
        <pc:spChg chg="mod">
          <ac:chgData name="Lynch, Michael [USA]" userId="ac25e3cd-a43b-413b-a6e0-fa11cd43b03e" providerId="ADAL" clId="{3B97F5C2-89DA-40A2-832E-19263BF8B07C}" dt="2020-10-27T00:11:38.484" v="101" actId="14100"/>
          <ac:spMkLst>
            <pc:docMk/>
            <pc:sldMk cId="2306790906" sldId="800"/>
            <ac:spMk id="29" creationId="{55E5C9F7-9B8D-4458-9543-D10D60E4B779}"/>
          </ac:spMkLst>
        </pc:spChg>
        <pc:spChg chg="mod">
          <ac:chgData name="Lynch, Michael [USA]" userId="ac25e3cd-a43b-413b-a6e0-fa11cd43b03e" providerId="ADAL" clId="{3B97F5C2-89DA-40A2-832E-19263BF8B07C}" dt="2020-10-27T00:11:38.484" v="101" actId="14100"/>
          <ac:spMkLst>
            <pc:docMk/>
            <pc:sldMk cId="2306790906" sldId="800"/>
            <ac:spMk id="32" creationId="{C4F30F88-E04E-436A-9C1F-29A70C1B5025}"/>
          </ac:spMkLst>
        </pc:spChg>
        <pc:spChg chg="mod">
          <ac:chgData name="Lynch, Michael [USA]" userId="ac25e3cd-a43b-413b-a6e0-fa11cd43b03e" providerId="ADAL" clId="{3B97F5C2-89DA-40A2-832E-19263BF8B07C}" dt="2020-10-27T23:47:49.318" v="1190" actId="14100"/>
          <ac:spMkLst>
            <pc:docMk/>
            <pc:sldMk cId="2306790906" sldId="800"/>
            <ac:spMk id="39" creationId="{ED36F496-DDF4-49BE-82F4-03F034FA540E}"/>
          </ac:spMkLst>
        </pc:spChg>
        <pc:spChg chg="mod">
          <ac:chgData name="Lynch, Michael [USA]" userId="ac25e3cd-a43b-413b-a6e0-fa11cd43b03e" providerId="ADAL" clId="{3B97F5C2-89DA-40A2-832E-19263BF8B07C}" dt="2020-10-27T00:11:38.484" v="101" actId="14100"/>
          <ac:spMkLst>
            <pc:docMk/>
            <pc:sldMk cId="2306790906" sldId="800"/>
            <ac:spMk id="41" creationId="{9DD49CB3-5739-40E7-A8DE-15D3C197F745}"/>
          </ac:spMkLst>
        </pc:spChg>
        <pc:picChg chg="mod">
          <ac:chgData name="Lynch, Michael [USA]" userId="ac25e3cd-a43b-413b-a6e0-fa11cd43b03e" providerId="ADAL" clId="{3B97F5C2-89DA-40A2-832E-19263BF8B07C}" dt="2020-10-27T00:11:38.484" v="101" actId="14100"/>
          <ac:picMkLst>
            <pc:docMk/>
            <pc:sldMk cId="2306790906" sldId="800"/>
            <ac:picMk id="8" creationId="{8511623C-8C43-4E02-A14B-123679A15F92}"/>
          </ac:picMkLst>
        </pc:picChg>
        <pc:picChg chg="mod">
          <ac:chgData name="Lynch, Michael [USA]" userId="ac25e3cd-a43b-413b-a6e0-fa11cd43b03e" providerId="ADAL" clId="{3B97F5C2-89DA-40A2-832E-19263BF8B07C}" dt="2020-10-27T00:11:38.484" v="101" actId="14100"/>
          <ac:picMkLst>
            <pc:docMk/>
            <pc:sldMk cId="2306790906" sldId="800"/>
            <ac:picMk id="20" creationId="{EB997382-4405-48DC-BF3C-0CB247052E74}"/>
          </ac:picMkLst>
        </pc:picChg>
        <pc:picChg chg="mod">
          <ac:chgData name="Lynch, Michael [USA]" userId="ac25e3cd-a43b-413b-a6e0-fa11cd43b03e" providerId="ADAL" clId="{3B97F5C2-89DA-40A2-832E-19263BF8B07C}" dt="2020-10-27T00:11:38.484" v="101" actId="14100"/>
          <ac:picMkLst>
            <pc:docMk/>
            <pc:sldMk cId="2306790906" sldId="800"/>
            <ac:picMk id="44" creationId="{51592C13-4CD0-4413-8E5B-6174857894F7}"/>
          </ac:picMkLst>
        </pc:picChg>
        <pc:picChg chg="mod">
          <ac:chgData name="Lynch, Michael [USA]" userId="ac25e3cd-a43b-413b-a6e0-fa11cd43b03e" providerId="ADAL" clId="{3B97F5C2-89DA-40A2-832E-19263BF8B07C}" dt="2020-10-27T00:11:38.484" v="101" actId="14100"/>
          <ac:picMkLst>
            <pc:docMk/>
            <pc:sldMk cId="2306790906" sldId="800"/>
            <ac:picMk id="1026" creationId="{EB6C5B7C-F776-49AF-A762-16301DDA8EF4}"/>
          </ac:picMkLst>
        </pc:picChg>
        <pc:picChg chg="mod">
          <ac:chgData name="Lynch, Michael [USA]" userId="ac25e3cd-a43b-413b-a6e0-fa11cd43b03e" providerId="ADAL" clId="{3B97F5C2-89DA-40A2-832E-19263BF8B07C}" dt="2020-10-27T00:11:38.484" v="101" actId="14100"/>
          <ac:picMkLst>
            <pc:docMk/>
            <pc:sldMk cId="2306790906" sldId="800"/>
            <ac:picMk id="1028" creationId="{52189BD0-41CD-486B-965B-A943343F8F2F}"/>
          </ac:picMkLst>
        </pc:picChg>
        <pc:picChg chg="mod">
          <ac:chgData name="Lynch, Michael [USA]" userId="ac25e3cd-a43b-413b-a6e0-fa11cd43b03e" providerId="ADAL" clId="{3B97F5C2-89DA-40A2-832E-19263BF8B07C}" dt="2020-10-27T00:11:38.484" v="101" actId="14100"/>
          <ac:picMkLst>
            <pc:docMk/>
            <pc:sldMk cId="2306790906" sldId="800"/>
            <ac:picMk id="1030" creationId="{3646E9A9-3B92-4492-8C69-4D323B074B97}"/>
          </ac:picMkLst>
        </pc:picChg>
        <pc:picChg chg="mod">
          <ac:chgData name="Lynch, Michael [USA]" userId="ac25e3cd-a43b-413b-a6e0-fa11cd43b03e" providerId="ADAL" clId="{3B97F5C2-89DA-40A2-832E-19263BF8B07C}" dt="2020-10-27T00:11:38.484" v="101" actId="14100"/>
          <ac:picMkLst>
            <pc:docMk/>
            <pc:sldMk cId="2306790906" sldId="800"/>
            <ac:picMk id="1032" creationId="{CB4987BC-09FD-495E-AEC0-F488CAB2D35D}"/>
          </ac:picMkLst>
        </pc:picChg>
        <pc:picChg chg="mod">
          <ac:chgData name="Lynch, Michael [USA]" userId="ac25e3cd-a43b-413b-a6e0-fa11cd43b03e" providerId="ADAL" clId="{3B97F5C2-89DA-40A2-832E-19263BF8B07C}" dt="2020-10-27T00:11:38.484" v="101" actId="14100"/>
          <ac:picMkLst>
            <pc:docMk/>
            <pc:sldMk cId="2306790906" sldId="800"/>
            <ac:picMk id="1034" creationId="{1ADB04E9-11BD-47F2-854A-B65C7649EA25}"/>
          </ac:picMkLst>
        </pc:picChg>
        <pc:picChg chg="mod">
          <ac:chgData name="Lynch, Michael [USA]" userId="ac25e3cd-a43b-413b-a6e0-fa11cd43b03e" providerId="ADAL" clId="{3B97F5C2-89DA-40A2-832E-19263BF8B07C}" dt="2020-10-27T00:11:38.484" v="101" actId="14100"/>
          <ac:picMkLst>
            <pc:docMk/>
            <pc:sldMk cId="2306790906" sldId="800"/>
            <ac:picMk id="1036" creationId="{15E78675-4798-4BD7-9901-A80CFD86EDF0}"/>
          </ac:picMkLst>
        </pc:picChg>
        <pc:cxnChg chg="mod">
          <ac:chgData name="Lynch, Michael [USA]" userId="ac25e3cd-a43b-413b-a6e0-fa11cd43b03e" providerId="ADAL" clId="{3B97F5C2-89DA-40A2-832E-19263BF8B07C}" dt="2020-10-27T00:11:38.484" v="101" actId="14100"/>
          <ac:cxnSpMkLst>
            <pc:docMk/>
            <pc:sldMk cId="2306790906" sldId="800"/>
            <ac:cxnSpMk id="3" creationId="{1FA6B011-14D1-49F5-B895-23BB03AEC0F9}"/>
          </ac:cxnSpMkLst>
        </pc:cxnChg>
        <pc:cxnChg chg="mod">
          <ac:chgData name="Lynch, Michael [USA]" userId="ac25e3cd-a43b-413b-a6e0-fa11cd43b03e" providerId="ADAL" clId="{3B97F5C2-89DA-40A2-832E-19263BF8B07C}" dt="2020-10-27T00:11:38.484" v="101" actId="14100"/>
          <ac:cxnSpMkLst>
            <pc:docMk/>
            <pc:sldMk cId="2306790906" sldId="800"/>
            <ac:cxnSpMk id="9" creationId="{556FD190-3E4E-4687-A201-A861F1B14FBA}"/>
          </ac:cxnSpMkLst>
        </pc:cxnChg>
        <pc:cxnChg chg="mod">
          <ac:chgData name="Lynch, Michael [USA]" userId="ac25e3cd-a43b-413b-a6e0-fa11cd43b03e" providerId="ADAL" clId="{3B97F5C2-89DA-40A2-832E-19263BF8B07C}" dt="2020-10-27T00:11:38.484" v="101" actId="14100"/>
          <ac:cxnSpMkLst>
            <pc:docMk/>
            <pc:sldMk cId="2306790906" sldId="800"/>
            <ac:cxnSpMk id="12" creationId="{A4B870C4-B69D-4AD7-8220-4728F94973DA}"/>
          </ac:cxnSpMkLst>
        </pc:cxnChg>
        <pc:cxnChg chg="mod">
          <ac:chgData name="Lynch, Michael [USA]" userId="ac25e3cd-a43b-413b-a6e0-fa11cd43b03e" providerId="ADAL" clId="{3B97F5C2-89DA-40A2-832E-19263BF8B07C}" dt="2020-10-27T00:11:38.484" v="101" actId="14100"/>
          <ac:cxnSpMkLst>
            <pc:docMk/>
            <pc:sldMk cId="2306790906" sldId="800"/>
            <ac:cxnSpMk id="15" creationId="{CA601AD2-B890-4173-ACCA-1B3AAB81F978}"/>
          </ac:cxnSpMkLst>
        </pc:cxnChg>
        <pc:cxnChg chg="mod">
          <ac:chgData name="Lynch, Michael [USA]" userId="ac25e3cd-a43b-413b-a6e0-fa11cd43b03e" providerId="ADAL" clId="{3B97F5C2-89DA-40A2-832E-19263BF8B07C}" dt="2020-10-27T00:11:38.484" v="101" actId="14100"/>
          <ac:cxnSpMkLst>
            <pc:docMk/>
            <pc:sldMk cId="2306790906" sldId="800"/>
            <ac:cxnSpMk id="19" creationId="{38B90EF8-3165-4489-BAB3-5BE3C834415D}"/>
          </ac:cxnSpMkLst>
        </pc:cxnChg>
        <pc:cxnChg chg="mod">
          <ac:chgData name="Lynch, Michael [USA]" userId="ac25e3cd-a43b-413b-a6e0-fa11cd43b03e" providerId="ADAL" clId="{3B97F5C2-89DA-40A2-832E-19263BF8B07C}" dt="2020-10-27T00:11:38.484" v="101" actId="14100"/>
          <ac:cxnSpMkLst>
            <pc:docMk/>
            <pc:sldMk cId="2306790906" sldId="800"/>
            <ac:cxnSpMk id="22" creationId="{7F3D6F37-2B86-4A3C-B67A-6AD9AD43F103}"/>
          </ac:cxnSpMkLst>
        </pc:cxnChg>
        <pc:cxnChg chg="mod">
          <ac:chgData name="Lynch, Michael [USA]" userId="ac25e3cd-a43b-413b-a6e0-fa11cd43b03e" providerId="ADAL" clId="{3B97F5C2-89DA-40A2-832E-19263BF8B07C}" dt="2020-10-27T00:11:38.484" v="101" actId="14100"/>
          <ac:cxnSpMkLst>
            <pc:docMk/>
            <pc:sldMk cId="2306790906" sldId="800"/>
            <ac:cxnSpMk id="45" creationId="{56017D3B-2083-4B5F-9704-389B794A4FB9}"/>
          </ac:cxnSpMkLst>
        </pc:cxnChg>
      </pc:sldChg>
      <pc:sldChg chg="addSp modSp">
        <pc:chgData name="Lynch, Michael [USA]" userId="ac25e3cd-a43b-413b-a6e0-fa11cd43b03e" providerId="ADAL" clId="{3B97F5C2-89DA-40A2-832E-19263BF8B07C}" dt="2020-10-27T00:35:31.931" v="317" actId="20577"/>
        <pc:sldMkLst>
          <pc:docMk/>
          <pc:sldMk cId="1525894681" sldId="801"/>
        </pc:sldMkLst>
        <pc:spChg chg="mod">
          <ac:chgData name="Lynch, Michael [USA]" userId="ac25e3cd-a43b-413b-a6e0-fa11cd43b03e" providerId="ADAL" clId="{3B97F5C2-89DA-40A2-832E-19263BF8B07C}" dt="2020-10-27T00:26:34.844" v="181" actId="1076"/>
          <ac:spMkLst>
            <pc:docMk/>
            <pc:sldMk cId="1525894681" sldId="801"/>
            <ac:spMk id="3" creationId="{D6FD9810-B711-4A95-9422-76273919687B}"/>
          </ac:spMkLst>
        </pc:spChg>
        <pc:spChg chg="mod">
          <ac:chgData name="Lynch, Michael [USA]" userId="ac25e3cd-a43b-413b-a6e0-fa11cd43b03e" providerId="ADAL" clId="{3B97F5C2-89DA-40A2-832E-19263BF8B07C}" dt="2020-10-27T00:34:57.708" v="312" actId="1076"/>
          <ac:spMkLst>
            <pc:docMk/>
            <pc:sldMk cId="1525894681" sldId="801"/>
            <ac:spMk id="4" creationId="{120E85B7-5CD9-4722-A94B-C7E4BDC2C0A6}"/>
          </ac:spMkLst>
        </pc:spChg>
        <pc:spChg chg="add mod">
          <ac:chgData name="Lynch, Michael [USA]" userId="ac25e3cd-a43b-413b-a6e0-fa11cd43b03e" providerId="ADAL" clId="{3B97F5C2-89DA-40A2-832E-19263BF8B07C}" dt="2020-10-27T00:31:12.335" v="214"/>
          <ac:spMkLst>
            <pc:docMk/>
            <pc:sldMk cId="1525894681" sldId="801"/>
            <ac:spMk id="7" creationId="{EE648D87-C9EE-4821-B577-9E419EDA28A6}"/>
          </ac:spMkLst>
        </pc:spChg>
        <pc:spChg chg="add mod">
          <ac:chgData name="Lynch, Michael [USA]" userId="ac25e3cd-a43b-413b-a6e0-fa11cd43b03e" providerId="ADAL" clId="{3B97F5C2-89DA-40A2-832E-19263BF8B07C}" dt="2020-10-27T00:28:09.149" v="188" actId="1076"/>
          <ac:spMkLst>
            <pc:docMk/>
            <pc:sldMk cId="1525894681" sldId="801"/>
            <ac:spMk id="8" creationId="{DD55ABED-FBE5-4E97-B21D-D316FA89117B}"/>
          </ac:spMkLst>
        </pc:spChg>
        <pc:spChg chg="add mod">
          <ac:chgData name="Lynch, Michael [USA]" userId="ac25e3cd-a43b-413b-a6e0-fa11cd43b03e" providerId="ADAL" clId="{3B97F5C2-89DA-40A2-832E-19263BF8B07C}" dt="2020-10-27T00:29:27.235" v="202" actId="122"/>
          <ac:spMkLst>
            <pc:docMk/>
            <pc:sldMk cId="1525894681" sldId="801"/>
            <ac:spMk id="9" creationId="{DCD1C767-D00A-4E67-9739-C96785549A29}"/>
          </ac:spMkLst>
        </pc:spChg>
        <pc:spChg chg="add mod">
          <ac:chgData name="Lynch, Michael [USA]" userId="ac25e3cd-a43b-413b-a6e0-fa11cd43b03e" providerId="ADAL" clId="{3B97F5C2-89DA-40A2-832E-19263BF8B07C}" dt="2020-10-27T00:31:34.837" v="221" actId="1076"/>
          <ac:spMkLst>
            <pc:docMk/>
            <pc:sldMk cId="1525894681" sldId="801"/>
            <ac:spMk id="10" creationId="{01C11FDF-D8F1-45D4-B0A6-FAB490CF7F1A}"/>
          </ac:spMkLst>
        </pc:spChg>
        <pc:spChg chg="add mod">
          <ac:chgData name="Lynch, Michael [USA]" userId="ac25e3cd-a43b-413b-a6e0-fa11cd43b03e" providerId="ADAL" clId="{3B97F5C2-89DA-40A2-832E-19263BF8B07C}" dt="2020-10-27T00:31:25.099" v="220" actId="1076"/>
          <ac:spMkLst>
            <pc:docMk/>
            <pc:sldMk cId="1525894681" sldId="801"/>
            <ac:spMk id="11" creationId="{941B0132-C36D-49E5-9CCF-5CA99F283663}"/>
          </ac:spMkLst>
        </pc:spChg>
        <pc:spChg chg="add mod">
          <ac:chgData name="Lynch, Michael [USA]" userId="ac25e3cd-a43b-413b-a6e0-fa11cd43b03e" providerId="ADAL" clId="{3B97F5C2-89DA-40A2-832E-19263BF8B07C}" dt="2020-10-27T00:31:55.799" v="241" actId="1076"/>
          <ac:spMkLst>
            <pc:docMk/>
            <pc:sldMk cId="1525894681" sldId="801"/>
            <ac:spMk id="12" creationId="{EFE79514-8CFD-4AA9-8CF3-62D37C76FE53}"/>
          </ac:spMkLst>
        </pc:spChg>
        <pc:spChg chg="add mod">
          <ac:chgData name="Lynch, Michael [USA]" userId="ac25e3cd-a43b-413b-a6e0-fa11cd43b03e" providerId="ADAL" clId="{3B97F5C2-89DA-40A2-832E-19263BF8B07C}" dt="2020-10-27T00:32:12.002" v="243" actId="1076"/>
          <ac:spMkLst>
            <pc:docMk/>
            <pc:sldMk cId="1525894681" sldId="801"/>
            <ac:spMk id="13" creationId="{21FD4455-7E5B-45A7-BCA1-BBFCB6F98741}"/>
          </ac:spMkLst>
        </pc:spChg>
        <pc:spChg chg="add mod">
          <ac:chgData name="Lynch, Michael [USA]" userId="ac25e3cd-a43b-413b-a6e0-fa11cd43b03e" providerId="ADAL" clId="{3B97F5C2-89DA-40A2-832E-19263BF8B07C}" dt="2020-10-27T00:35:31.931" v="317" actId="20577"/>
          <ac:spMkLst>
            <pc:docMk/>
            <pc:sldMk cId="1525894681" sldId="801"/>
            <ac:spMk id="14" creationId="{91DA808A-C27C-418B-AE59-0B6294852E6A}"/>
          </ac:spMkLst>
        </pc:spChg>
        <pc:spChg chg="add mod">
          <ac:chgData name="Lynch, Michael [USA]" userId="ac25e3cd-a43b-413b-a6e0-fa11cd43b03e" providerId="ADAL" clId="{3B97F5C2-89DA-40A2-832E-19263BF8B07C}" dt="2020-10-27T00:33:34.442" v="278" actId="20577"/>
          <ac:spMkLst>
            <pc:docMk/>
            <pc:sldMk cId="1525894681" sldId="801"/>
            <ac:spMk id="15" creationId="{7F2174D0-CCFE-43B7-B057-53EEABED157A}"/>
          </ac:spMkLst>
        </pc:spChg>
        <pc:spChg chg="add mod">
          <ac:chgData name="Lynch, Michael [USA]" userId="ac25e3cd-a43b-413b-a6e0-fa11cd43b03e" providerId="ADAL" clId="{3B97F5C2-89DA-40A2-832E-19263BF8B07C}" dt="2020-10-27T00:34:42.016" v="310" actId="1076"/>
          <ac:spMkLst>
            <pc:docMk/>
            <pc:sldMk cId="1525894681" sldId="801"/>
            <ac:spMk id="16" creationId="{7CEF5AB2-7677-49CF-B5A9-C33AC2B16119}"/>
          </ac:spMkLst>
        </pc:spChg>
      </pc:sldChg>
    </pc:docChg>
  </pc:docChgLst>
  <pc:docChgLst>
    <pc:chgData name="McCracken, Jeffery [USA]" userId="820a2c1b-7c6c-4de4-b98e-615da9090dbc" providerId="ADAL" clId="{1465DC27-74A3-468F-A2FF-9342CA94855A}"/>
    <pc:docChg chg="undo custSel addSld modSld">
      <pc:chgData name="McCracken, Jeffery [USA]" userId="820a2c1b-7c6c-4de4-b98e-615da9090dbc" providerId="ADAL" clId="{1465DC27-74A3-468F-A2FF-9342CA94855A}" dt="2020-10-27T23:45:07.626" v="661" actId="14861"/>
      <pc:docMkLst>
        <pc:docMk/>
      </pc:docMkLst>
      <pc:sldChg chg="addSp delSp modSp">
        <pc:chgData name="McCracken, Jeffery [USA]" userId="820a2c1b-7c6c-4de4-b98e-615da9090dbc" providerId="ADAL" clId="{1465DC27-74A3-468F-A2FF-9342CA94855A}" dt="2020-10-27T23:44:29.671" v="651" actId="478"/>
        <pc:sldMkLst>
          <pc:docMk/>
          <pc:sldMk cId="370480591" sldId="787"/>
        </pc:sldMkLst>
        <pc:spChg chg="add del mod">
          <ac:chgData name="McCracken, Jeffery [USA]" userId="820a2c1b-7c6c-4de4-b98e-615da9090dbc" providerId="ADAL" clId="{1465DC27-74A3-468F-A2FF-9342CA94855A}" dt="2020-10-27T23:44:29.671" v="651" actId="478"/>
          <ac:spMkLst>
            <pc:docMk/>
            <pc:sldMk cId="370480591" sldId="787"/>
            <ac:spMk id="5" creationId="{D4D0A655-679F-4A7C-85E7-8AB478177434}"/>
          </ac:spMkLst>
        </pc:spChg>
        <pc:spChg chg="add del mod topLvl">
          <ac:chgData name="McCracken, Jeffery [USA]" userId="820a2c1b-7c6c-4de4-b98e-615da9090dbc" providerId="ADAL" clId="{1465DC27-74A3-468F-A2FF-9342CA94855A}" dt="2020-10-27T22:28:28.746" v="428"/>
          <ac:spMkLst>
            <pc:docMk/>
            <pc:sldMk cId="370480591" sldId="787"/>
            <ac:spMk id="14" creationId="{DC334363-3520-4312-AA54-703EF1D38239}"/>
          </ac:spMkLst>
        </pc:spChg>
        <pc:spChg chg="del">
          <ac:chgData name="McCracken, Jeffery [USA]" userId="820a2c1b-7c6c-4de4-b98e-615da9090dbc" providerId="ADAL" clId="{1465DC27-74A3-468F-A2FF-9342CA94855A}" dt="2020-10-27T22:17:01.448" v="97" actId="478"/>
          <ac:spMkLst>
            <pc:docMk/>
            <pc:sldMk cId="370480591" sldId="787"/>
            <ac:spMk id="15" creationId="{92348850-6FA9-4C26-B7C3-E4DCF64276DF}"/>
          </ac:spMkLst>
        </pc:spChg>
        <pc:spChg chg="mod">
          <ac:chgData name="McCracken, Jeffery [USA]" userId="820a2c1b-7c6c-4de4-b98e-615da9090dbc" providerId="ADAL" clId="{1465DC27-74A3-468F-A2FF-9342CA94855A}" dt="2020-10-27T22:30:27.010" v="489" actId="14100"/>
          <ac:spMkLst>
            <pc:docMk/>
            <pc:sldMk cId="370480591" sldId="787"/>
            <ac:spMk id="16" creationId="{E283C77F-6E23-4B8D-AFD3-12007426822C}"/>
          </ac:spMkLst>
        </pc:spChg>
        <pc:spChg chg="mod topLvl">
          <ac:chgData name="McCracken, Jeffery [USA]" userId="820a2c1b-7c6c-4de4-b98e-615da9090dbc" providerId="ADAL" clId="{1465DC27-74A3-468F-A2FF-9342CA94855A}" dt="2020-10-27T22:28:28.746" v="428"/>
          <ac:spMkLst>
            <pc:docMk/>
            <pc:sldMk cId="370480591" sldId="787"/>
            <ac:spMk id="17" creationId="{6661948A-7281-4DA2-8A46-EDF961AA8E3E}"/>
          </ac:spMkLst>
        </pc:spChg>
        <pc:spChg chg="mod topLvl">
          <ac:chgData name="McCracken, Jeffery [USA]" userId="820a2c1b-7c6c-4de4-b98e-615da9090dbc" providerId="ADAL" clId="{1465DC27-74A3-468F-A2FF-9342CA94855A}" dt="2020-10-27T22:28:28.746" v="428"/>
          <ac:spMkLst>
            <pc:docMk/>
            <pc:sldMk cId="370480591" sldId="787"/>
            <ac:spMk id="20" creationId="{161A44CD-0E42-4326-BC19-C7A7D725A377}"/>
          </ac:spMkLst>
        </pc:spChg>
        <pc:spChg chg="mod topLvl">
          <ac:chgData name="McCracken, Jeffery [USA]" userId="820a2c1b-7c6c-4de4-b98e-615da9090dbc" providerId="ADAL" clId="{1465DC27-74A3-468F-A2FF-9342CA94855A}" dt="2020-10-27T22:28:28.746" v="428"/>
          <ac:spMkLst>
            <pc:docMk/>
            <pc:sldMk cId="370480591" sldId="787"/>
            <ac:spMk id="21" creationId="{D00397BE-DB12-49CE-BDC5-0469715BE07B}"/>
          </ac:spMkLst>
        </pc:spChg>
        <pc:spChg chg="mod topLvl">
          <ac:chgData name="McCracken, Jeffery [USA]" userId="820a2c1b-7c6c-4de4-b98e-615da9090dbc" providerId="ADAL" clId="{1465DC27-74A3-468F-A2FF-9342CA94855A}" dt="2020-10-27T22:28:28.746" v="428"/>
          <ac:spMkLst>
            <pc:docMk/>
            <pc:sldMk cId="370480591" sldId="787"/>
            <ac:spMk id="23" creationId="{E1805E90-93AC-4631-ABDC-DC4F04136401}"/>
          </ac:spMkLst>
        </pc:spChg>
        <pc:spChg chg="mod topLvl">
          <ac:chgData name="McCracken, Jeffery [USA]" userId="820a2c1b-7c6c-4de4-b98e-615da9090dbc" providerId="ADAL" clId="{1465DC27-74A3-468F-A2FF-9342CA94855A}" dt="2020-10-27T22:28:28.746" v="428"/>
          <ac:spMkLst>
            <pc:docMk/>
            <pc:sldMk cId="370480591" sldId="787"/>
            <ac:spMk id="24" creationId="{1863F731-91E4-4074-A2FD-BF8C17897BD3}"/>
          </ac:spMkLst>
        </pc:spChg>
        <pc:spChg chg="mod topLvl">
          <ac:chgData name="McCracken, Jeffery [USA]" userId="820a2c1b-7c6c-4de4-b98e-615da9090dbc" providerId="ADAL" clId="{1465DC27-74A3-468F-A2FF-9342CA94855A}" dt="2020-10-27T22:28:28.746" v="428"/>
          <ac:spMkLst>
            <pc:docMk/>
            <pc:sldMk cId="370480591" sldId="787"/>
            <ac:spMk id="25" creationId="{D1DE9A45-F0C7-4BF4-BB4D-FF760A8B1E22}"/>
          </ac:spMkLst>
        </pc:spChg>
        <pc:spChg chg="mod topLvl">
          <ac:chgData name="McCracken, Jeffery [USA]" userId="820a2c1b-7c6c-4de4-b98e-615da9090dbc" providerId="ADAL" clId="{1465DC27-74A3-468F-A2FF-9342CA94855A}" dt="2020-10-27T22:28:28.746" v="428"/>
          <ac:spMkLst>
            <pc:docMk/>
            <pc:sldMk cId="370480591" sldId="787"/>
            <ac:spMk id="26" creationId="{3A4F5760-0C59-47EA-9736-3305E1CF0FBD}"/>
          </ac:spMkLst>
        </pc:spChg>
        <pc:spChg chg="mod topLvl">
          <ac:chgData name="McCracken, Jeffery [USA]" userId="820a2c1b-7c6c-4de4-b98e-615da9090dbc" providerId="ADAL" clId="{1465DC27-74A3-468F-A2FF-9342CA94855A}" dt="2020-10-27T22:28:28.746" v="428"/>
          <ac:spMkLst>
            <pc:docMk/>
            <pc:sldMk cId="370480591" sldId="787"/>
            <ac:spMk id="37" creationId="{E5FD2F44-52C0-4F22-BA0F-4FBEE46FC44D}"/>
          </ac:spMkLst>
        </pc:spChg>
        <pc:spChg chg="mod topLvl">
          <ac:chgData name="McCracken, Jeffery [USA]" userId="820a2c1b-7c6c-4de4-b98e-615da9090dbc" providerId="ADAL" clId="{1465DC27-74A3-468F-A2FF-9342CA94855A}" dt="2020-10-27T22:28:28.746" v="428"/>
          <ac:spMkLst>
            <pc:docMk/>
            <pc:sldMk cId="370480591" sldId="787"/>
            <ac:spMk id="38" creationId="{CE5FD52D-235B-4685-A459-E81E1509B25A}"/>
          </ac:spMkLst>
        </pc:spChg>
        <pc:spChg chg="mod topLvl">
          <ac:chgData name="McCracken, Jeffery [USA]" userId="820a2c1b-7c6c-4de4-b98e-615da9090dbc" providerId="ADAL" clId="{1465DC27-74A3-468F-A2FF-9342CA94855A}" dt="2020-10-27T22:28:28.746" v="428"/>
          <ac:spMkLst>
            <pc:docMk/>
            <pc:sldMk cId="370480591" sldId="787"/>
            <ac:spMk id="39" creationId="{4C1B314C-634F-4570-834D-6982BD189B45}"/>
          </ac:spMkLst>
        </pc:spChg>
        <pc:spChg chg="mod topLvl">
          <ac:chgData name="McCracken, Jeffery [USA]" userId="820a2c1b-7c6c-4de4-b98e-615da9090dbc" providerId="ADAL" clId="{1465DC27-74A3-468F-A2FF-9342CA94855A}" dt="2020-10-27T22:28:28.746" v="428"/>
          <ac:spMkLst>
            <pc:docMk/>
            <pc:sldMk cId="370480591" sldId="787"/>
            <ac:spMk id="40" creationId="{01575658-4441-4955-BD14-CC78FE74A194}"/>
          </ac:spMkLst>
        </pc:spChg>
        <pc:spChg chg="mod">
          <ac:chgData name="McCracken, Jeffery [USA]" userId="820a2c1b-7c6c-4de4-b98e-615da9090dbc" providerId="ADAL" clId="{1465DC27-74A3-468F-A2FF-9342CA94855A}" dt="2020-10-27T22:28:28.746" v="428"/>
          <ac:spMkLst>
            <pc:docMk/>
            <pc:sldMk cId="370480591" sldId="787"/>
            <ac:spMk id="41" creationId="{8D8B92BE-1FE6-4595-AAB2-4C4B258CD0E5}"/>
          </ac:spMkLst>
        </pc:spChg>
        <pc:spChg chg="mod">
          <ac:chgData name="McCracken, Jeffery [USA]" userId="820a2c1b-7c6c-4de4-b98e-615da9090dbc" providerId="ADAL" clId="{1465DC27-74A3-468F-A2FF-9342CA94855A}" dt="2020-10-27T22:28:28.746" v="428"/>
          <ac:spMkLst>
            <pc:docMk/>
            <pc:sldMk cId="370480591" sldId="787"/>
            <ac:spMk id="42" creationId="{E5DBE14A-40E4-4491-B8F5-507D85B2FC89}"/>
          </ac:spMkLst>
        </pc:spChg>
        <pc:spChg chg="mod">
          <ac:chgData name="McCracken, Jeffery [USA]" userId="820a2c1b-7c6c-4de4-b98e-615da9090dbc" providerId="ADAL" clId="{1465DC27-74A3-468F-A2FF-9342CA94855A}" dt="2020-10-27T22:28:28.746" v="428"/>
          <ac:spMkLst>
            <pc:docMk/>
            <pc:sldMk cId="370480591" sldId="787"/>
            <ac:spMk id="43" creationId="{B8237486-FC35-4E1A-9321-6FC1A0F81EFC}"/>
          </ac:spMkLst>
        </pc:spChg>
        <pc:spChg chg="mod">
          <ac:chgData name="McCracken, Jeffery [USA]" userId="820a2c1b-7c6c-4de4-b98e-615da9090dbc" providerId="ADAL" clId="{1465DC27-74A3-468F-A2FF-9342CA94855A}" dt="2020-10-27T22:28:28.746" v="428"/>
          <ac:spMkLst>
            <pc:docMk/>
            <pc:sldMk cId="370480591" sldId="787"/>
            <ac:spMk id="44" creationId="{2474D10A-41A8-431C-AF11-95154E44FC3A}"/>
          </ac:spMkLst>
        </pc:spChg>
        <pc:spChg chg="mod">
          <ac:chgData name="McCracken, Jeffery [USA]" userId="820a2c1b-7c6c-4de4-b98e-615da9090dbc" providerId="ADAL" clId="{1465DC27-74A3-468F-A2FF-9342CA94855A}" dt="2020-10-27T22:28:28.746" v="428"/>
          <ac:spMkLst>
            <pc:docMk/>
            <pc:sldMk cId="370480591" sldId="787"/>
            <ac:spMk id="45" creationId="{6A9EE1F7-EC17-4EB2-8D4A-76A846656F82}"/>
          </ac:spMkLst>
        </pc:spChg>
        <pc:spChg chg="add del mod">
          <ac:chgData name="McCracken, Jeffery [USA]" userId="820a2c1b-7c6c-4de4-b98e-615da9090dbc" providerId="ADAL" clId="{1465DC27-74A3-468F-A2FF-9342CA94855A}" dt="2020-10-27T22:28:52.376" v="443" actId="478"/>
          <ac:spMkLst>
            <pc:docMk/>
            <pc:sldMk cId="370480591" sldId="787"/>
            <ac:spMk id="46" creationId="{0D7E01DE-9B98-4D53-94E7-77C455E70E95}"/>
          </ac:spMkLst>
        </pc:spChg>
        <pc:spChg chg="add del mod">
          <ac:chgData name="McCracken, Jeffery [USA]" userId="820a2c1b-7c6c-4de4-b98e-615da9090dbc" providerId="ADAL" clId="{1465DC27-74A3-468F-A2FF-9342CA94855A}" dt="2020-10-27T22:28:51.563" v="442" actId="478"/>
          <ac:spMkLst>
            <pc:docMk/>
            <pc:sldMk cId="370480591" sldId="787"/>
            <ac:spMk id="47" creationId="{A8EC01D9-DE5C-4D6E-A693-91761F773E78}"/>
          </ac:spMkLst>
        </pc:spChg>
        <pc:spChg chg="mod topLvl">
          <ac:chgData name="McCracken, Jeffery [USA]" userId="820a2c1b-7c6c-4de4-b98e-615da9090dbc" providerId="ADAL" clId="{1465DC27-74A3-468F-A2FF-9342CA94855A}" dt="2020-10-27T22:40:33.737" v="640" actId="1076"/>
          <ac:spMkLst>
            <pc:docMk/>
            <pc:sldMk cId="370480591" sldId="787"/>
            <ac:spMk id="49" creationId="{F3C26CD8-A7C2-4B8C-BACA-D1FD98ED2B8B}"/>
          </ac:spMkLst>
        </pc:spChg>
        <pc:spChg chg="mod topLvl">
          <ac:chgData name="McCracken, Jeffery [USA]" userId="820a2c1b-7c6c-4de4-b98e-615da9090dbc" providerId="ADAL" clId="{1465DC27-74A3-468F-A2FF-9342CA94855A}" dt="2020-10-27T23:44:25.418" v="650" actId="20577"/>
          <ac:spMkLst>
            <pc:docMk/>
            <pc:sldMk cId="370480591" sldId="787"/>
            <ac:spMk id="50" creationId="{74EEEA6F-BC83-43FA-A3C4-6676527F69FA}"/>
          </ac:spMkLst>
        </pc:spChg>
        <pc:spChg chg="mod topLvl">
          <ac:chgData name="McCracken, Jeffery [USA]" userId="820a2c1b-7c6c-4de4-b98e-615da9090dbc" providerId="ADAL" clId="{1465DC27-74A3-468F-A2FF-9342CA94855A}" dt="2020-10-27T22:40:33.737" v="640" actId="1076"/>
          <ac:spMkLst>
            <pc:docMk/>
            <pc:sldMk cId="370480591" sldId="787"/>
            <ac:spMk id="51" creationId="{4C225B68-B34B-4B4B-8EFC-E8B290EB750D}"/>
          </ac:spMkLst>
        </pc:spChg>
        <pc:spChg chg="mod topLvl">
          <ac:chgData name="McCracken, Jeffery [USA]" userId="820a2c1b-7c6c-4de4-b98e-615da9090dbc" providerId="ADAL" clId="{1465DC27-74A3-468F-A2FF-9342CA94855A}" dt="2020-10-27T22:40:33.737" v="640" actId="1076"/>
          <ac:spMkLst>
            <pc:docMk/>
            <pc:sldMk cId="370480591" sldId="787"/>
            <ac:spMk id="52" creationId="{59BF2629-BF77-45B2-AA04-48202CFA84DD}"/>
          </ac:spMkLst>
        </pc:spChg>
        <pc:spChg chg="del mod topLvl">
          <ac:chgData name="McCracken, Jeffery [USA]" userId="820a2c1b-7c6c-4de4-b98e-615da9090dbc" providerId="ADAL" clId="{1465DC27-74A3-468F-A2FF-9342CA94855A}" dt="2020-10-27T22:38:17.774" v="603" actId="478"/>
          <ac:spMkLst>
            <pc:docMk/>
            <pc:sldMk cId="370480591" sldId="787"/>
            <ac:spMk id="56" creationId="{3C68CE0D-53AD-436E-81B9-1943F2CE1AE3}"/>
          </ac:spMkLst>
        </pc:spChg>
        <pc:spChg chg="del mod topLvl">
          <ac:chgData name="McCracken, Jeffery [USA]" userId="820a2c1b-7c6c-4de4-b98e-615da9090dbc" providerId="ADAL" clId="{1465DC27-74A3-468F-A2FF-9342CA94855A}" dt="2020-10-27T22:38:17.774" v="603" actId="478"/>
          <ac:spMkLst>
            <pc:docMk/>
            <pc:sldMk cId="370480591" sldId="787"/>
            <ac:spMk id="57" creationId="{6BD494A1-872E-4132-8936-E01BF7EADB18}"/>
          </ac:spMkLst>
        </pc:spChg>
        <pc:spChg chg="del mod topLvl">
          <ac:chgData name="McCracken, Jeffery [USA]" userId="820a2c1b-7c6c-4de4-b98e-615da9090dbc" providerId="ADAL" clId="{1465DC27-74A3-468F-A2FF-9342CA94855A}" dt="2020-10-27T22:38:17.774" v="603" actId="478"/>
          <ac:spMkLst>
            <pc:docMk/>
            <pc:sldMk cId="370480591" sldId="787"/>
            <ac:spMk id="59" creationId="{51702C8A-C35A-4E8D-B395-E7B90B6FD800}"/>
          </ac:spMkLst>
        </pc:spChg>
        <pc:spChg chg="del mod topLvl">
          <ac:chgData name="McCracken, Jeffery [USA]" userId="820a2c1b-7c6c-4de4-b98e-615da9090dbc" providerId="ADAL" clId="{1465DC27-74A3-468F-A2FF-9342CA94855A}" dt="2020-10-27T22:38:17.774" v="603" actId="478"/>
          <ac:spMkLst>
            <pc:docMk/>
            <pc:sldMk cId="370480591" sldId="787"/>
            <ac:spMk id="60" creationId="{553513F9-E887-41B4-A080-141EE17C880A}"/>
          </ac:spMkLst>
        </pc:spChg>
        <pc:spChg chg="del mod topLvl">
          <ac:chgData name="McCracken, Jeffery [USA]" userId="820a2c1b-7c6c-4de4-b98e-615da9090dbc" providerId="ADAL" clId="{1465DC27-74A3-468F-A2FF-9342CA94855A}" dt="2020-10-27T22:38:17.774" v="603" actId="478"/>
          <ac:spMkLst>
            <pc:docMk/>
            <pc:sldMk cId="370480591" sldId="787"/>
            <ac:spMk id="62" creationId="{EED47F5E-BEB6-4538-832F-DA605673E74E}"/>
          </ac:spMkLst>
        </pc:spChg>
        <pc:spChg chg="del mod topLvl">
          <ac:chgData name="McCracken, Jeffery [USA]" userId="820a2c1b-7c6c-4de4-b98e-615da9090dbc" providerId="ADAL" clId="{1465DC27-74A3-468F-A2FF-9342CA94855A}" dt="2020-10-27T22:38:17.774" v="603" actId="478"/>
          <ac:spMkLst>
            <pc:docMk/>
            <pc:sldMk cId="370480591" sldId="787"/>
            <ac:spMk id="63" creationId="{8BC86E69-95BE-4C39-89F9-3D49EB53D7F4}"/>
          </ac:spMkLst>
        </pc:spChg>
        <pc:spChg chg="del mod topLvl">
          <ac:chgData name="McCracken, Jeffery [USA]" userId="820a2c1b-7c6c-4de4-b98e-615da9090dbc" providerId="ADAL" clId="{1465DC27-74A3-468F-A2FF-9342CA94855A}" dt="2020-10-27T22:38:17.774" v="603" actId="478"/>
          <ac:spMkLst>
            <pc:docMk/>
            <pc:sldMk cId="370480591" sldId="787"/>
            <ac:spMk id="64" creationId="{91D195C7-822F-44F7-86DB-6826035EF4EA}"/>
          </ac:spMkLst>
        </pc:spChg>
        <pc:spChg chg="del mod topLvl">
          <ac:chgData name="McCracken, Jeffery [USA]" userId="820a2c1b-7c6c-4de4-b98e-615da9090dbc" providerId="ADAL" clId="{1465DC27-74A3-468F-A2FF-9342CA94855A}" dt="2020-10-27T22:38:17.774" v="603" actId="478"/>
          <ac:spMkLst>
            <pc:docMk/>
            <pc:sldMk cId="370480591" sldId="787"/>
            <ac:spMk id="65" creationId="{C24DC2D8-225A-498B-899D-3CD201D46DA9}"/>
          </ac:spMkLst>
        </pc:spChg>
        <pc:spChg chg="del mod topLvl">
          <ac:chgData name="McCracken, Jeffery [USA]" userId="820a2c1b-7c6c-4de4-b98e-615da9090dbc" providerId="ADAL" clId="{1465DC27-74A3-468F-A2FF-9342CA94855A}" dt="2020-10-27T22:38:17.774" v="603" actId="478"/>
          <ac:spMkLst>
            <pc:docMk/>
            <pc:sldMk cId="370480591" sldId="787"/>
            <ac:spMk id="76" creationId="{EEE52719-8B4E-42A9-899E-767E7593B75E}"/>
          </ac:spMkLst>
        </pc:spChg>
        <pc:spChg chg="del mod topLvl">
          <ac:chgData name="McCracken, Jeffery [USA]" userId="820a2c1b-7c6c-4de4-b98e-615da9090dbc" providerId="ADAL" clId="{1465DC27-74A3-468F-A2FF-9342CA94855A}" dt="2020-10-27T22:38:17.774" v="603" actId="478"/>
          <ac:spMkLst>
            <pc:docMk/>
            <pc:sldMk cId="370480591" sldId="787"/>
            <ac:spMk id="77" creationId="{E9DA6869-66EC-41A7-B0E3-49EE4CBADC89}"/>
          </ac:spMkLst>
        </pc:spChg>
        <pc:spChg chg="del mod topLvl">
          <ac:chgData name="McCracken, Jeffery [USA]" userId="820a2c1b-7c6c-4de4-b98e-615da9090dbc" providerId="ADAL" clId="{1465DC27-74A3-468F-A2FF-9342CA94855A}" dt="2020-10-27T22:38:17.774" v="603" actId="478"/>
          <ac:spMkLst>
            <pc:docMk/>
            <pc:sldMk cId="370480591" sldId="787"/>
            <ac:spMk id="78" creationId="{A327B074-8CF6-4F43-B008-90FAFE96236C}"/>
          </ac:spMkLst>
        </pc:spChg>
        <pc:spChg chg="del mod topLvl">
          <ac:chgData name="McCracken, Jeffery [USA]" userId="820a2c1b-7c6c-4de4-b98e-615da9090dbc" providerId="ADAL" clId="{1465DC27-74A3-468F-A2FF-9342CA94855A}" dt="2020-10-27T22:38:17.774" v="603" actId="478"/>
          <ac:spMkLst>
            <pc:docMk/>
            <pc:sldMk cId="370480591" sldId="787"/>
            <ac:spMk id="79" creationId="{18CEAAC0-82C0-4116-8E6E-C6D965AA13C2}"/>
          </ac:spMkLst>
        </pc:spChg>
        <pc:spChg chg="mod">
          <ac:chgData name="McCracken, Jeffery [USA]" userId="820a2c1b-7c6c-4de4-b98e-615da9090dbc" providerId="ADAL" clId="{1465DC27-74A3-468F-A2FF-9342CA94855A}" dt="2020-10-27T22:33:51.528" v="523" actId="20577"/>
          <ac:spMkLst>
            <pc:docMk/>
            <pc:sldMk cId="370480591" sldId="787"/>
            <ac:spMk id="80" creationId="{5B83B893-B114-4C5D-85FB-CC1215E105DD}"/>
          </ac:spMkLst>
        </pc:spChg>
        <pc:spChg chg="del mod">
          <ac:chgData name="McCracken, Jeffery [USA]" userId="820a2c1b-7c6c-4de4-b98e-615da9090dbc" providerId="ADAL" clId="{1465DC27-74A3-468F-A2FF-9342CA94855A}" dt="2020-10-27T22:39:04.047" v="622" actId="478"/>
          <ac:spMkLst>
            <pc:docMk/>
            <pc:sldMk cId="370480591" sldId="787"/>
            <ac:spMk id="81" creationId="{218D9EAA-E508-4CF9-ABB1-E196CFF187DF}"/>
          </ac:spMkLst>
        </pc:spChg>
        <pc:spChg chg="mod">
          <ac:chgData name="McCracken, Jeffery [USA]" userId="820a2c1b-7c6c-4de4-b98e-615da9090dbc" providerId="ADAL" clId="{1465DC27-74A3-468F-A2FF-9342CA94855A}" dt="2020-10-27T22:34:50.379" v="544" actId="207"/>
          <ac:spMkLst>
            <pc:docMk/>
            <pc:sldMk cId="370480591" sldId="787"/>
            <ac:spMk id="82" creationId="{BFED8F40-AF34-4DDC-B9F9-FA733143F14C}"/>
          </ac:spMkLst>
        </pc:spChg>
        <pc:spChg chg="mod">
          <ac:chgData name="McCracken, Jeffery [USA]" userId="820a2c1b-7c6c-4de4-b98e-615da9090dbc" providerId="ADAL" clId="{1465DC27-74A3-468F-A2FF-9342CA94855A}" dt="2020-10-27T22:33:51.522" v="517" actId="20577"/>
          <ac:spMkLst>
            <pc:docMk/>
            <pc:sldMk cId="370480591" sldId="787"/>
            <ac:spMk id="83" creationId="{A77684E2-BA92-48E0-BE38-3B3771D06D3C}"/>
          </ac:spMkLst>
        </pc:spChg>
        <pc:spChg chg="mod">
          <ac:chgData name="McCracken, Jeffery [USA]" userId="820a2c1b-7c6c-4de4-b98e-615da9090dbc" providerId="ADAL" clId="{1465DC27-74A3-468F-A2FF-9342CA94855A}" dt="2020-10-27T22:33:51.523" v="518" actId="947"/>
          <ac:spMkLst>
            <pc:docMk/>
            <pc:sldMk cId="370480591" sldId="787"/>
            <ac:spMk id="84" creationId="{022CB793-BD28-4744-BF5D-AD06FA2904FC}"/>
          </ac:spMkLst>
        </pc:spChg>
        <pc:spChg chg="add del mod">
          <ac:chgData name="McCracken, Jeffery [USA]" userId="820a2c1b-7c6c-4de4-b98e-615da9090dbc" providerId="ADAL" clId="{1465DC27-74A3-468F-A2FF-9342CA94855A}" dt="2020-10-27T22:36:52.276" v="576" actId="478"/>
          <ac:spMkLst>
            <pc:docMk/>
            <pc:sldMk cId="370480591" sldId="787"/>
            <ac:spMk id="85" creationId="{CAD79450-001D-4622-AB66-9FB3C998ED79}"/>
          </ac:spMkLst>
        </pc:spChg>
        <pc:spChg chg="add del mod">
          <ac:chgData name="McCracken, Jeffery [USA]" userId="820a2c1b-7c6c-4de4-b98e-615da9090dbc" providerId="ADAL" clId="{1465DC27-74A3-468F-A2FF-9342CA94855A}" dt="2020-10-27T22:36:51.312" v="575" actId="478"/>
          <ac:spMkLst>
            <pc:docMk/>
            <pc:sldMk cId="370480591" sldId="787"/>
            <ac:spMk id="86" creationId="{65E9A3B7-08A0-46E4-9C89-22AA12A3E5FD}"/>
          </ac:spMkLst>
        </pc:spChg>
        <pc:spChg chg="add del mod">
          <ac:chgData name="McCracken, Jeffery [USA]" userId="820a2c1b-7c6c-4de4-b98e-615da9090dbc" providerId="ADAL" clId="{1465DC27-74A3-468F-A2FF-9342CA94855A}" dt="2020-10-27T22:36:49.435" v="573" actId="478"/>
          <ac:spMkLst>
            <pc:docMk/>
            <pc:sldMk cId="370480591" sldId="787"/>
            <ac:spMk id="87" creationId="{B9089B23-8874-416D-8644-8A47B47A27AE}"/>
          </ac:spMkLst>
        </pc:spChg>
        <pc:spChg chg="add del mod">
          <ac:chgData name="McCracken, Jeffery [USA]" userId="820a2c1b-7c6c-4de4-b98e-615da9090dbc" providerId="ADAL" clId="{1465DC27-74A3-468F-A2FF-9342CA94855A}" dt="2020-10-27T22:36:50.202" v="574" actId="478"/>
          <ac:spMkLst>
            <pc:docMk/>
            <pc:sldMk cId="370480591" sldId="787"/>
            <ac:spMk id="88" creationId="{2D8D6E9D-6BF0-4997-99C2-62CE09CA89E0}"/>
          </ac:spMkLst>
        </pc:spChg>
        <pc:grpChg chg="add del mod">
          <ac:chgData name="McCracken, Jeffery [USA]" userId="820a2c1b-7c6c-4de4-b98e-615da9090dbc" providerId="ADAL" clId="{1465DC27-74A3-468F-A2FF-9342CA94855A}" dt="2020-10-27T22:39:05.089" v="623" actId="478"/>
          <ac:grpSpMkLst>
            <pc:docMk/>
            <pc:sldMk cId="370480591" sldId="787"/>
            <ac:grpSpMk id="6" creationId="{71823894-AB4C-4137-81C2-70F7546BF897}"/>
          </ac:grpSpMkLst>
        </pc:grpChg>
        <pc:grpChg chg="add del mod">
          <ac:chgData name="McCracken, Jeffery [USA]" userId="820a2c1b-7c6c-4de4-b98e-615da9090dbc" providerId="ADAL" clId="{1465DC27-74A3-468F-A2FF-9342CA94855A}" dt="2020-10-27T22:28:28.746" v="428"/>
          <ac:grpSpMkLst>
            <pc:docMk/>
            <pc:sldMk cId="370480591" sldId="787"/>
            <ac:grpSpMk id="11" creationId="{D7C8789C-C854-45A5-8F21-E44806D48378}"/>
          </ac:grpSpMkLst>
        </pc:grpChg>
        <pc:grpChg chg="mod topLvl">
          <ac:chgData name="McCracken, Jeffery [USA]" userId="820a2c1b-7c6c-4de4-b98e-615da9090dbc" providerId="ADAL" clId="{1465DC27-74A3-468F-A2FF-9342CA94855A}" dt="2020-10-27T22:28:28.746" v="428"/>
          <ac:grpSpMkLst>
            <pc:docMk/>
            <pc:sldMk cId="370480591" sldId="787"/>
            <ac:grpSpMk id="18" creationId="{DA166318-FEE3-4126-A231-C2E919B4FC27}"/>
          </ac:grpSpMkLst>
        </pc:grpChg>
        <pc:grpChg chg="mod topLvl">
          <ac:chgData name="McCracken, Jeffery [USA]" userId="820a2c1b-7c6c-4de4-b98e-615da9090dbc" providerId="ADAL" clId="{1465DC27-74A3-468F-A2FF-9342CA94855A}" dt="2020-10-27T22:28:28.746" v="428"/>
          <ac:grpSpMkLst>
            <pc:docMk/>
            <pc:sldMk cId="370480591" sldId="787"/>
            <ac:grpSpMk id="22" creationId="{3330DBE8-B14F-48C7-8F9B-4ACB6AF17DEE}"/>
          </ac:grpSpMkLst>
        </pc:grpChg>
        <pc:grpChg chg="add del mod">
          <ac:chgData name="McCracken, Jeffery [USA]" userId="820a2c1b-7c6c-4de4-b98e-615da9090dbc" providerId="ADAL" clId="{1465DC27-74A3-468F-A2FF-9342CA94855A}" dt="2020-10-27T22:29:07.871" v="455"/>
          <ac:grpSpMkLst>
            <pc:docMk/>
            <pc:sldMk cId="370480591" sldId="787"/>
            <ac:grpSpMk id="48" creationId="{41A9DAD0-861C-4E16-B3EA-8EBA74265DF0}"/>
          </ac:grpSpMkLst>
        </pc:grpChg>
        <pc:grpChg chg="add del mod">
          <ac:chgData name="McCracken, Jeffery [USA]" userId="820a2c1b-7c6c-4de4-b98e-615da9090dbc" providerId="ADAL" clId="{1465DC27-74A3-468F-A2FF-9342CA94855A}" dt="2020-10-27T22:33:51.546" v="536"/>
          <ac:grpSpMkLst>
            <pc:docMk/>
            <pc:sldMk cId="370480591" sldId="787"/>
            <ac:grpSpMk id="54" creationId="{E947511E-BA33-496E-877C-E920D439127C}"/>
          </ac:grpSpMkLst>
        </pc:grpChg>
        <pc:grpChg chg="del mod topLvl">
          <ac:chgData name="McCracken, Jeffery [USA]" userId="820a2c1b-7c6c-4de4-b98e-615da9090dbc" providerId="ADAL" clId="{1465DC27-74A3-468F-A2FF-9342CA94855A}" dt="2020-10-27T22:38:17.774" v="603" actId="478"/>
          <ac:grpSpMkLst>
            <pc:docMk/>
            <pc:sldMk cId="370480591" sldId="787"/>
            <ac:grpSpMk id="58" creationId="{619A4758-B226-41BE-8B34-D0BF23D015D7}"/>
          </ac:grpSpMkLst>
        </pc:grpChg>
        <pc:grpChg chg="mod topLvl">
          <ac:chgData name="McCracken, Jeffery [USA]" userId="820a2c1b-7c6c-4de4-b98e-615da9090dbc" providerId="ADAL" clId="{1465DC27-74A3-468F-A2FF-9342CA94855A}" dt="2020-10-27T22:38:00.787" v="601" actId="164"/>
          <ac:grpSpMkLst>
            <pc:docMk/>
            <pc:sldMk cId="370480591" sldId="787"/>
            <ac:grpSpMk id="61" creationId="{2BDD8B25-FBA1-42F4-958D-04084E155628}"/>
          </ac:grpSpMkLst>
        </pc:grpChg>
        <pc:picChg chg="del">
          <ac:chgData name="McCracken, Jeffery [USA]" userId="820a2c1b-7c6c-4de4-b98e-615da9090dbc" providerId="ADAL" clId="{1465DC27-74A3-468F-A2FF-9342CA94855A}" dt="2020-10-27T22:14:20.898" v="0" actId="478"/>
          <ac:picMkLst>
            <pc:docMk/>
            <pc:sldMk cId="370480591" sldId="787"/>
            <ac:picMk id="12" creationId="{8449AB03-6AC3-4CB9-804C-BCCED3BCB755}"/>
          </ac:picMkLst>
        </pc:picChg>
        <pc:picChg chg="add mod ord">
          <ac:chgData name="McCracken, Jeffery [USA]" userId="820a2c1b-7c6c-4de4-b98e-615da9090dbc" providerId="ADAL" clId="{1465DC27-74A3-468F-A2FF-9342CA94855A}" dt="2020-10-27T22:38:00.787" v="601" actId="164"/>
          <ac:picMkLst>
            <pc:docMk/>
            <pc:sldMk cId="370480591" sldId="787"/>
            <ac:picMk id="53" creationId="{C5A32258-ADB3-4A7A-9C11-E4C2866D780F}"/>
          </ac:picMkLst>
        </pc:picChg>
        <pc:cxnChg chg="mod topLvl">
          <ac:chgData name="McCracken, Jeffery [USA]" userId="820a2c1b-7c6c-4de4-b98e-615da9090dbc" providerId="ADAL" clId="{1465DC27-74A3-468F-A2FF-9342CA94855A}" dt="2020-10-27T22:28:28.746" v="428"/>
          <ac:cxnSpMkLst>
            <pc:docMk/>
            <pc:sldMk cId="370480591" sldId="787"/>
            <ac:cxnSpMk id="13" creationId="{BA515956-7B0C-49B9-8298-2BA672E02422}"/>
          </ac:cxnSpMkLst>
        </pc:cxnChg>
        <pc:cxnChg chg="mod topLvl">
          <ac:chgData name="McCracken, Jeffery [USA]" userId="820a2c1b-7c6c-4de4-b98e-615da9090dbc" providerId="ADAL" clId="{1465DC27-74A3-468F-A2FF-9342CA94855A}" dt="2020-10-27T22:28:28.746" v="428"/>
          <ac:cxnSpMkLst>
            <pc:docMk/>
            <pc:sldMk cId="370480591" sldId="787"/>
            <ac:cxnSpMk id="27" creationId="{C04FDA87-BCDF-42E5-87BF-A679A90E9911}"/>
          </ac:cxnSpMkLst>
        </pc:cxnChg>
        <pc:cxnChg chg="mod topLvl">
          <ac:chgData name="McCracken, Jeffery [USA]" userId="820a2c1b-7c6c-4de4-b98e-615da9090dbc" providerId="ADAL" clId="{1465DC27-74A3-468F-A2FF-9342CA94855A}" dt="2020-10-27T22:28:28.746" v="428"/>
          <ac:cxnSpMkLst>
            <pc:docMk/>
            <pc:sldMk cId="370480591" sldId="787"/>
            <ac:cxnSpMk id="28" creationId="{739E26E4-B1E9-41CE-8F5F-27AC68206420}"/>
          </ac:cxnSpMkLst>
        </pc:cxnChg>
        <pc:cxnChg chg="mod topLvl">
          <ac:chgData name="McCracken, Jeffery [USA]" userId="820a2c1b-7c6c-4de4-b98e-615da9090dbc" providerId="ADAL" clId="{1465DC27-74A3-468F-A2FF-9342CA94855A}" dt="2020-10-27T22:28:28.746" v="428"/>
          <ac:cxnSpMkLst>
            <pc:docMk/>
            <pc:sldMk cId="370480591" sldId="787"/>
            <ac:cxnSpMk id="29" creationId="{606A2298-6D81-4699-8FC2-491D5A573720}"/>
          </ac:cxnSpMkLst>
        </pc:cxnChg>
        <pc:cxnChg chg="mod topLvl">
          <ac:chgData name="McCracken, Jeffery [USA]" userId="820a2c1b-7c6c-4de4-b98e-615da9090dbc" providerId="ADAL" clId="{1465DC27-74A3-468F-A2FF-9342CA94855A}" dt="2020-10-27T22:28:28.746" v="428"/>
          <ac:cxnSpMkLst>
            <pc:docMk/>
            <pc:sldMk cId="370480591" sldId="787"/>
            <ac:cxnSpMk id="30" creationId="{14DB7656-57E3-4B04-9CA9-9400109F72D2}"/>
          </ac:cxnSpMkLst>
        </pc:cxnChg>
        <pc:cxnChg chg="mod topLvl">
          <ac:chgData name="McCracken, Jeffery [USA]" userId="820a2c1b-7c6c-4de4-b98e-615da9090dbc" providerId="ADAL" clId="{1465DC27-74A3-468F-A2FF-9342CA94855A}" dt="2020-10-27T22:28:28.746" v="428"/>
          <ac:cxnSpMkLst>
            <pc:docMk/>
            <pc:sldMk cId="370480591" sldId="787"/>
            <ac:cxnSpMk id="31" creationId="{8DC7DE42-2CB3-4596-B4BD-1D2A4AA56742}"/>
          </ac:cxnSpMkLst>
        </pc:cxnChg>
        <pc:cxnChg chg="mod topLvl">
          <ac:chgData name="McCracken, Jeffery [USA]" userId="820a2c1b-7c6c-4de4-b98e-615da9090dbc" providerId="ADAL" clId="{1465DC27-74A3-468F-A2FF-9342CA94855A}" dt="2020-10-27T22:28:28.746" v="428"/>
          <ac:cxnSpMkLst>
            <pc:docMk/>
            <pc:sldMk cId="370480591" sldId="787"/>
            <ac:cxnSpMk id="32" creationId="{59A000CD-A8F1-4CC4-95AD-7840A3A62164}"/>
          </ac:cxnSpMkLst>
        </pc:cxnChg>
        <pc:cxnChg chg="mod topLvl">
          <ac:chgData name="McCracken, Jeffery [USA]" userId="820a2c1b-7c6c-4de4-b98e-615da9090dbc" providerId="ADAL" clId="{1465DC27-74A3-468F-A2FF-9342CA94855A}" dt="2020-10-27T22:28:28.746" v="428"/>
          <ac:cxnSpMkLst>
            <pc:docMk/>
            <pc:sldMk cId="370480591" sldId="787"/>
            <ac:cxnSpMk id="33" creationId="{78CD31E9-154A-4FA9-9C3F-1604F8D46931}"/>
          </ac:cxnSpMkLst>
        </pc:cxnChg>
        <pc:cxnChg chg="mod topLvl">
          <ac:chgData name="McCracken, Jeffery [USA]" userId="820a2c1b-7c6c-4de4-b98e-615da9090dbc" providerId="ADAL" clId="{1465DC27-74A3-468F-A2FF-9342CA94855A}" dt="2020-10-27T22:28:28.746" v="428"/>
          <ac:cxnSpMkLst>
            <pc:docMk/>
            <pc:sldMk cId="370480591" sldId="787"/>
            <ac:cxnSpMk id="34" creationId="{D76FA746-156C-4C95-B130-FAA7512613EE}"/>
          </ac:cxnSpMkLst>
        </pc:cxnChg>
        <pc:cxnChg chg="mod topLvl">
          <ac:chgData name="McCracken, Jeffery [USA]" userId="820a2c1b-7c6c-4de4-b98e-615da9090dbc" providerId="ADAL" clId="{1465DC27-74A3-468F-A2FF-9342CA94855A}" dt="2020-10-27T22:28:28.746" v="428"/>
          <ac:cxnSpMkLst>
            <pc:docMk/>
            <pc:sldMk cId="370480591" sldId="787"/>
            <ac:cxnSpMk id="35" creationId="{51F51C0A-62B9-4A0D-9957-761490697178}"/>
          </ac:cxnSpMkLst>
        </pc:cxnChg>
        <pc:cxnChg chg="mod topLvl">
          <ac:chgData name="McCracken, Jeffery [USA]" userId="820a2c1b-7c6c-4de4-b98e-615da9090dbc" providerId="ADAL" clId="{1465DC27-74A3-468F-A2FF-9342CA94855A}" dt="2020-10-27T22:28:28.746" v="428"/>
          <ac:cxnSpMkLst>
            <pc:docMk/>
            <pc:sldMk cId="370480591" sldId="787"/>
            <ac:cxnSpMk id="36" creationId="{B9B342AB-6799-4202-A093-28772A0A528F}"/>
          </ac:cxnSpMkLst>
        </pc:cxnChg>
        <pc:cxnChg chg="del mod topLvl">
          <ac:chgData name="McCracken, Jeffery [USA]" userId="820a2c1b-7c6c-4de4-b98e-615da9090dbc" providerId="ADAL" clId="{1465DC27-74A3-468F-A2FF-9342CA94855A}" dt="2020-10-27T22:38:17.774" v="603" actId="478"/>
          <ac:cxnSpMkLst>
            <pc:docMk/>
            <pc:sldMk cId="370480591" sldId="787"/>
            <ac:cxnSpMk id="55" creationId="{CFAEFD72-B561-43C2-AD1E-ADF467BD3043}"/>
          </ac:cxnSpMkLst>
        </pc:cxnChg>
        <pc:cxnChg chg="del mod topLvl">
          <ac:chgData name="McCracken, Jeffery [USA]" userId="820a2c1b-7c6c-4de4-b98e-615da9090dbc" providerId="ADAL" clId="{1465DC27-74A3-468F-A2FF-9342CA94855A}" dt="2020-10-27T22:38:17.774" v="603" actId="478"/>
          <ac:cxnSpMkLst>
            <pc:docMk/>
            <pc:sldMk cId="370480591" sldId="787"/>
            <ac:cxnSpMk id="66" creationId="{E8AD8CBD-9144-49BA-BD1A-48CAB926FB24}"/>
          </ac:cxnSpMkLst>
        </pc:cxnChg>
        <pc:cxnChg chg="del mod topLvl">
          <ac:chgData name="McCracken, Jeffery [USA]" userId="820a2c1b-7c6c-4de4-b98e-615da9090dbc" providerId="ADAL" clId="{1465DC27-74A3-468F-A2FF-9342CA94855A}" dt="2020-10-27T22:38:17.774" v="603" actId="478"/>
          <ac:cxnSpMkLst>
            <pc:docMk/>
            <pc:sldMk cId="370480591" sldId="787"/>
            <ac:cxnSpMk id="67" creationId="{D337B280-0600-4E2C-8578-817FFA85852C}"/>
          </ac:cxnSpMkLst>
        </pc:cxnChg>
        <pc:cxnChg chg="del mod topLvl">
          <ac:chgData name="McCracken, Jeffery [USA]" userId="820a2c1b-7c6c-4de4-b98e-615da9090dbc" providerId="ADAL" clId="{1465DC27-74A3-468F-A2FF-9342CA94855A}" dt="2020-10-27T22:38:17.774" v="603" actId="478"/>
          <ac:cxnSpMkLst>
            <pc:docMk/>
            <pc:sldMk cId="370480591" sldId="787"/>
            <ac:cxnSpMk id="68" creationId="{EC9C1A4F-F10F-48E5-B696-E308DE4B194B}"/>
          </ac:cxnSpMkLst>
        </pc:cxnChg>
        <pc:cxnChg chg="del mod topLvl">
          <ac:chgData name="McCracken, Jeffery [USA]" userId="820a2c1b-7c6c-4de4-b98e-615da9090dbc" providerId="ADAL" clId="{1465DC27-74A3-468F-A2FF-9342CA94855A}" dt="2020-10-27T22:38:17.774" v="603" actId="478"/>
          <ac:cxnSpMkLst>
            <pc:docMk/>
            <pc:sldMk cId="370480591" sldId="787"/>
            <ac:cxnSpMk id="69" creationId="{6E68156C-D19D-4759-A95B-82BD90B4A43C}"/>
          </ac:cxnSpMkLst>
        </pc:cxnChg>
        <pc:cxnChg chg="del mod topLvl">
          <ac:chgData name="McCracken, Jeffery [USA]" userId="820a2c1b-7c6c-4de4-b98e-615da9090dbc" providerId="ADAL" clId="{1465DC27-74A3-468F-A2FF-9342CA94855A}" dt="2020-10-27T22:38:17.774" v="603" actId="478"/>
          <ac:cxnSpMkLst>
            <pc:docMk/>
            <pc:sldMk cId="370480591" sldId="787"/>
            <ac:cxnSpMk id="70" creationId="{114DF7DA-6EBD-4230-9C56-E0E41B538B93}"/>
          </ac:cxnSpMkLst>
        </pc:cxnChg>
        <pc:cxnChg chg="del mod topLvl">
          <ac:chgData name="McCracken, Jeffery [USA]" userId="820a2c1b-7c6c-4de4-b98e-615da9090dbc" providerId="ADAL" clId="{1465DC27-74A3-468F-A2FF-9342CA94855A}" dt="2020-10-27T22:38:17.774" v="603" actId="478"/>
          <ac:cxnSpMkLst>
            <pc:docMk/>
            <pc:sldMk cId="370480591" sldId="787"/>
            <ac:cxnSpMk id="71" creationId="{58E83FEC-69C0-441D-8D3A-16B8DDBD8280}"/>
          </ac:cxnSpMkLst>
        </pc:cxnChg>
        <pc:cxnChg chg="del mod topLvl">
          <ac:chgData name="McCracken, Jeffery [USA]" userId="820a2c1b-7c6c-4de4-b98e-615da9090dbc" providerId="ADAL" clId="{1465DC27-74A3-468F-A2FF-9342CA94855A}" dt="2020-10-27T22:38:17.774" v="603" actId="478"/>
          <ac:cxnSpMkLst>
            <pc:docMk/>
            <pc:sldMk cId="370480591" sldId="787"/>
            <ac:cxnSpMk id="72" creationId="{3D80B72E-F2A1-45D8-9F2B-A21533D78AA6}"/>
          </ac:cxnSpMkLst>
        </pc:cxnChg>
        <pc:cxnChg chg="del mod topLvl">
          <ac:chgData name="McCracken, Jeffery [USA]" userId="820a2c1b-7c6c-4de4-b98e-615da9090dbc" providerId="ADAL" clId="{1465DC27-74A3-468F-A2FF-9342CA94855A}" dt="2020-10-27T22:38:17.774" v="603" actId="478"/>
          <ac:cxnSpMkLst>
            <pc:docMk/>
            <pc:sldMk cId="370480591" sldId="787"/>
            <ac:cxnSpMk id="73" creationId="{01D38BCD-3915-406B-8EF9-1B9568F17452}"/>
          </ac:cxnSpMkLst>
        </pc:cxnChg>
        <pc:cxnChg chg="del mod topLvl">
          <ac:chgData name="McCracken, Jeffery [USA]" userId="820a2c1b-7c6c-4de4-b98e-615da9090dbc" providerId="ADAL" clId="{1465DC27-74A3-468F-A2FF-9342CA94855A}" dt="2020-10-27T22:38:17.774" v="603" actId="478"/>
          <ac:cxnSpMkLst>
            <pc:docMk/>
            <pc:sldMk cId="370480591" sldId="787"/>
            <ac:cxnSpMk id="74" creationId="{3084B0B7-7047-4ACA-9013-4D681DE03A9E}"/>
          </ac:cxnSpMkLst>
        </pc:cxnChg>
        <pc:cxnChg chg="del mod topLvl">
          <ac:chgData name="McCracken, Jeffery [USA]" userId="820a2c1b-7c6c-4de4-b98e-615da9090dbc" providerId="ADAL" clId="{1465DC27-74A3-468F-A2FF-9342CA94855A}" dt="2020-10-27T22:38:17.774" v="603" actId="478"/>
          <ac:cxnSpMkLst>
            <pc:docMk/>
            <pc:sldMk cId="370480591" sldId="787"/>
            <ac:cxnSpMk id="75" creationId="{250F4727-6BE4-46E6-AB94-A26E62C619E9}"/>
          </ac:cxnSpMkLst>
        </pc:cxnChg>
      </pc:sldChg>
      <pc:sldChg chg="addSp delSp modSp add">
        <pc:chgData name="McCracken, Jeffery [USA]" userId="820a2c1b-7c6c-4de4-b98e-615da9090dbc" providerId="ADAL" clId="{1465DC27-74A3-468F-A2FF-9342CA94855A}" dt="2020-10-27T23:45:07.626" v="661" actId="14861"/>
        <pc:sldMkLst>
          <pc:docMk/>
          <pc:sldMk cId="3220261118" sldId="804"/>
        </pc:sldMkLst>
        <pc:spChg chg="del">
          <ac:chgData name="McCracken, Jeffery [USA]" userId="820a2c1b-7c6c-4de4-b98e-615da9090dbc" providerId="ADAL" clId="{1465DC27-74A3-468F-A2FF-9342CA94855A}" dt="2020-10-27T23:44:36.899" v="652" actId="478"/>
          <ac:spMkLst>
            <pc:docMk/>
            <pc:sldMk cId="3220261118" sldId="804"/>
            <ac:spMk id="5" creationId="{D4D0A655-679F-4A7C-85E7-8AB478177434}"/>
          </ac:spMkLst>
        </pc:spChg>
        <pc:spChg chg="mod">
          <ac:chgData name="McCracken, Jeffery [USA]" userId="820a2c1b-7c6c-4de4-b98e-615da9090dbc" providerId="ADAL" clId="{1465DC27-74A3-468F-A2FF-9342CA94855A}" dt="2020-10-27T23:44:40.405" v="656" actId="20577"/>
          <ac:spMkLst>
            <pc:docMk/>
            <pc:sldMk cId="3220261118" sldId="804"/>
            <ac:spMk id="9" creationId="{45836CEC-C857-420C-AE4D-DF7422203A40}"/>
          </ac:spMkLst>
        </pc:spChg>
        <pc:spChg chg="del">
          <ac:chgData name="McCracken, Jeffery [USA]" userId="820a2c1b-7c6c-4de4-b98e-615da9090dbc" providerId="ADAL" clId="{1465DC27-74A3-468F-A2FF-9342CA94855A}" dt="2020-10-27T23:44:36.899" v="652" actId="478"/>
          <ac:spMkLst>
            <pc:docMk/>
            <pc:sldMk cId="3220261118" sldId="804"/>
            <ac:spMk id="16" creationId="{E283C77F-6E23-4B8D-AFD3-12007426822C}"/>
          </ac:spMkLst>
        </pc:spChg>
        <pc:spChg chg="del">
          <ac:chgData name="McCracken, Jeffery [USA]" userId="820a2c1b-7c6c-4de4-b98e-615da9090dbc" providerId="ADAL" clId="{1465DC27-74A3-468F-A2FF-9342CA94855A}" dt="2020-10-27T23:44:36.899" v="652" actId="478"/>
          <ac:spMkLst>
            <pc:docMk/>
            <pc:sldMk cId="3220261118" sldId="804"/>
            <ac:spMk id="49" creationId="{F3C26CD8-A7C2-4B8C-BACA-D1FD98ED2B8B}"/>
          </ac:spMkLst>
        </pc:spChg>
        <pc:spChg chg="del">
          <ac:chgData name="McCracken, Jeffery [USA]" userId="820a2c1b-7c6c-4de4-b98e-615da9090dbc" providerId="ADAL" clId="{1465DC27-74A3-468F-A2FF-9342CA94855A}" dt="2020-10-27T23:44:36.899" v="652" actId="478"/>
          <ac:spMkLst>
            <pc:docMk/>
            <pc:sldMk cId="3220261118" sldId="804"/>
            <ac:spMk id="50" creationId="{74EEEA6F-BC83-43FA-A3C4-6676527F69FA}"/>
          </ac:spMkLst>
        </pc:spChg>
        <pc:spChg chg="del">
          <ac:chgData name="McCracken, Jeffery [USA]" userId="820a2c1b-7c6c-4de4-b98e-615da9090dbc" providerId="ADAL" clId="{1465DC27-74A3-468F-A2FF-9342CA94855A}" dt="2020-10-27T23:44:36.899" v="652" actId="478"/>
          <ac:spMkLst>
            <pc:docMk/>
            <pc:sldMk cId="3220261118" sldId="804"/>
            <ac:spMk id="51" creationId="{4C225B68-B34B-4B4B-8EFC-E8B290EB750D}"/>
          </ac:spMkLst>
        </pc:spChg>
        <pc:spChg chg="del">
          <ac:chgData name="McCracken, Jeffery [USA]" userId="820a2c1b-7c6c-4de4-b98e-615da9090dbc" providerId="ADAL" clId="{1465DC27-74A3-468F-A2FF-9342CA94855A}" dt="2020-10-27T23:44:36.899" v="652" actId="478"/>
          <ac:spMkLst>
            <pc:docMk/>
            <pc:sldMk cId="3220261118" sldId="804"/>
            <ac:spMk id="52" creationId="{59BF2629-BF77-45B2-AA04-48202CFA84DD}"/>
          </ac:spMkLst>
        </pc:spChg>
        <pc:picChg chg="add mod">
          <ac:chgData name="McCracken, Jeffery [USA]" userId="820a2c1b-7c6c-4de4-b98e-615da9090dbc" providerId="ADAL" clId="{1465DC27-74A3-468F-A2FF-9342CA94855A}" dt="2020-10-27T23:45:07.626" v="661" actId="14861"/>
          <ac:picMkLst>
            <pc:docMk/>
            <pc:sldMk cId="3220261118" sldId="804"/>
            <ac:picMk id="6" creationId="{B5729C8D-D795-4C44-8FC7-2BED047A60ED}"/>
          </ac:picMkLst>
        </pc:picChg>
      </pc:sldChg>
    </pc:docChg>
  </pc:docChgLst>
  <pc:docChgLst>
    <pc:chgData name="Wadhwa, Jyoti [USA]" userId="ff70ce86-071b-48e4-8852-b660a2e96e0c" providerId="ADAL" clId="{5D60886E-FEFE-49F8-B828-D3E35B618036}"/>
    <pc:docChg chg="undo redo custSel mod addSld delSld modSld sldOrd">
      <pc:chgData name="Wadhwa, Jyoti [USA]" userId="ff70ce86-071b-48e4-8852-b660a2e96e0c" providerId="ADAL" clId="{5D60886E-FEFE-49F8-B828-D3E35B618036}" dt="2020-10-28T15:16:47.209" v="7176" actId="1076"/>
      <pc:docMkLst>
        <pc:docMk/>
      </pc:docMkLst>
      <pc:sldChg chg="delSp modSp">
        <pc:chgData name="Wadhwa, Jyoti [USA]" userId="ff70ce86-071b-48e4-8852-b660a2e96e0c" providerId="ADAL" clId="{5D60886E-FEFE-49F8-B828-D3E35B618036}" dt="2020-10-28T13:17:51.869" v="5334" actId="20577"/>
        <pc:sldMkLst>
          <pc:docMk/>
          <pc:sldMk cId="1516447843" sldId="768"/>
        </pc:sldMkLst>
        <pc:spChg chg="mod">
          <ac:chgData name="Wadhwa, Jyoti [USA]" userId="ff70ce86-071b-48e4-8852-b660a2e96e0c" providerId="ADAL" clId="{5D60886E-FEFE-49F8-B828-D3E35B618036}" dt="2020-10-28T13:17:51.869" v="5334" actId="20577"/>
          <ac:spMkLst>
            <pc:docMk/>
            <pc:sldMk cId="1516447843" sldId="768"/>
            <ac:spMk id="5" creationId="{00000000-0000-0000-0000-000000000000}"/>
          </ac:spMkLst>
        </pc:spChg>
        <pc:cxnChg chg="del">
          <ac:chgData name="Wadhwa, Jyoti [USA]" userId="ff70ce86-071b-48e4-8852-b660a2e96e0c" providerId="ADAL" clId="{5D60886E-FEFE-49F8-B828-D3E35B618036}" dt="2020-10-27T23:36:13.309" v="4859" actId="478"/>
          <ac:cxnSpMkLst>
            <pc:docMk/>
            <pc:sldMk cId="1516447843" sldId="768"/>
            <ac:cxnSpMk id="6" creationId="{00000000-0000-0000-0000-000000000000}"/>
          </ac:cxnSpMkLst>
        </pc:cxnChg>
      </pc:sldChg>
      <pc:sldChg chg="addSp delSp modSp del">
        <pc:chgData name="Wadhwa, Jyoti [USA]" userId="ff70ce86-071b-48e4-8852-b660a2e96e0c" providerId="ADAL" clId="{5D60886E-FEFE-49F8-B828-D3E35B618036}" dt="2020-10-28T14:36:42.292" v="6746" actId="2696"/>
        <pc:sldMkLst>
          <pc:docMk/>
          <pc:sldMk cId="370480591" sldId="787"/>
        </pc:sldMkLst>
        <pc:spChg chg="mod">
          <ac:chgData name="Wadhwa, Jyoti [USA]" userId="ff70ce86-071b-48e4-8852-b660a2e96e0c" providerId="ADAL" clId="{5D60886E-FEFE-49F8-B828-D3E35B618036}" dt="2020-10-27T02:55:46.430" v="4642" actId="20577"/>
          <ac:spMkLst>
            <pc:docMk/>
            <pc:sldMk cId="370480591" sldId="787"/>
            <ac:spMk id="4" creationId="{00000000-0000-0000-0000-000000000000}"/>
          </ac:spMkLst>
        </pc:spChg>
        <pc:spChg chg="del mod">
          <ac:chgData name="Wadhwa, Jyoti [USA]" userId="ff70ce86-071b-48e4-8852-b660a2e96e0c" providerId="ADAL" clId="{5D60886E-FEFE-49F8-B828-D3E35B618036}" dt="2020-10-26T23:43:43.722" v="851" actId="478"/>
          <ac:spMkLst>
            <pc:docMk/>
            <pc:sldMk cId="370480591" sldId="787"/>
            <ac:spMk id="5" creationId="{00000000-0000-0000-0000-000000000000}"/>
          </ac:spMkLst>
        </pc:spChg>
        <pc:spChg chg="add del mod">
          <ac:chgData name="Wadhwa, Jyoti [USA]" userId="ff70ce86-071b-48e4-8852-b660a2e96e0c" providerId="ADAL" clId="{5D60886E-FEFE-49F8-B828-D3E35B618036}" dt="2020-10-26T23:43:52.896" v="854" actId="478"/>
          <ac:spMkLst>
            <pc:docMk/>
            <pc:sldMk cId="370480591" sldId="787"/>
            <ac:spMk id="8" creationId="{6F733EC7-1F14-49DA-A8C9-5070047722A9}"/>
          </ac:spMkLst>
        </pc:spChg>
        <pc:spChg chg="add mod">
          <ac:chgData name="Wadhwa, Jyoti [USA]" userId="ff70ce86-071b-48e4-8852-b660a2e96e0c" providerId="ADAL" clId="{5D60886E-FEFE-49F8-B828-D3E35B618036}" dt="2020-10-28T13:24:05.344" v="5468" actId="20577"/>
          <ac:spMkLst>
            <pc:docMk/>
            <pc:sldMk cId="370480591" sldId="787"/>
            <ac:spMk id="9" creationId="{45836CEC-C857-420C-AE4D-DF7422203A40}"/>
          </ac:spMkLst>
        </pc:spChg>
        <pc:spChg chg="add del mod">
          <ac:chgData name="Wadhwa, Jyoti [USA]" userId="ff70ce86-071b-48e4-8852-b660a2e96e0c" providerId="ADAL" clId="{5D60886E-FEFE-49F8-B828-D3E35B618036}" dt="2020-10-26T23:43:54.965" v="855" actId="478"/>
          <ac:spMkLst>
            <pc:docMk/>
            <pc:sldMk cId="370480591" sldId="787"/>
            <ac:spMk id="10" creationId="{B95C2F12-62BC-4CEB-818C-300F8745B8D4}"/>
          </ac:spMkLst>
        </pc:spChg>
        <pc:spChg chg="add del mod">
          <ac:chgData name="Wadhwa, Jyoti [USA]" userId="ff70ce86-071b-48e4-8852-b660a2e96e0c" providerId="ADAL" clId="{5D60886E-FEFE-49F8-B828-D3E35B618036}" dt="2020-10-26T23:43:57.317" v="856" actId="478"/>
          <ac:spMkLst>
            <pc:docMk/>
            <pc:sldMk cId="370480591" sldId="787"/>
            <ac:spMk id="11" creationId="{756E6173-363D-46B3-8FAD-657094F7AD13}"/>
          </ac:spMkLst>
        </pc:spChg>
        <pc:spChg chg="mod topLvl">
          <ac:chgData name="Wadhwa, Jyoti [USA]" userId="ff70ce86-071b-48e4-8852-b660a2e96e0c" providerId="ADAL" clId="{5D60886E-FEFE-49F8-B828-D3E35B618036}" dt="2020-10-28T14:14:50.801" v="6337" actId="1076"/>
          <ac:spMkLst>
            <pc:docMk/>
            <pc:sldMk cId="370480591" sldId="787"/>
            <ac:spMk id="11" creationId="{9CB98616-B26F-473B-9905-2061978A38CC}"/>
          </ac:spMkLst>
        </pc:spChg>
        <pc:spChg chg="add del mod">
          <ac:chgData name="Wadhwa, Jyoti [USA]" userId="ff70ce86-071b-48e4-8852-b660a2e96e0c" providerId="ADAL" clId="{5D60886E-FEFE-49F8-B828-D3E35B618036}" dt="2020-10-26T23:13:32.821" v="707" actId="12084"/>
          <ac:spMkLst>
            <pc:docMk/>
            <pc:sldMk cId="370480591" sldId="787"/>
            <ac:spMk id="12" creationId="{E0FEA794-0000-4BF5-8BC9-023EF2D7E8BE}"/>
          </ac:spMkLst>
        </pc:spChg>
        <pc:spChg chg="del mod topLvl">
          <ac:chgData name="Wadhwa, Jyoti [USA]" userId="ff70ce86-071b-48e4-8852-b660a2e96e0c" providerId="ADAL" clId="{5D60886E-FEFE-49F8-B828-D3E35B618036}" dt="2020-10-28T14:32:02.520" v="6558" actId="478"/>
          <ac:spMkLst>
            <pc:docMk/>
            <pc:sldMk cId="370480591" sldId="787"/>
            <ac:spMk id="13" creationId="{8959F685-EBF4-4F26-B249-9E721E8EE097}"/>
          </ac:spMkLst>
        </pc:spChg>
        <pc:spChg chg="add del mod">
          <ac:chgData name="Wadhwa, Jyoti [USA]" userId="ff70ce86-071b-48e4-8852-b660a2e96e0c" providerId="ADAL" clId="{5D60886E-FEFE-49F8-B828-D3E35B618036}" dt="2020-10-27T02:34:00.103" v="4303" actId="478"/>
          <ac:spMkLst>
            <pc:docMk/>
            <pc:sldMk cId="370480591" sldId="787"/>
            <ac:spMk id="14" creationId="{02700585-BC05-455A-8882-C9A02325348C}"/>
          </ac:spMkLst>
        </pc:spChg>
        <pc:spChg chg="mod topLvl">
          <ac:chgData name="Wadhwa, Jyoti [USA]" userId="ff70ce86-071b-48e4-8852-b660a2e96e0c" providerId="ADAL" clId="{5D60886E-FEFE-49F8-B828-D3E35B618036}" dt="2020-10-28T14:14:17.890" v="6331" actId="14100"/>
          <ac:spMkLst>
            <pc:docMk/>
            <pc:sldMk cId="370480591" sldId="787"/>
            <ac:spMk id="14" creationId="{A7FF2641-517B-4E3A-9E5C-4E0BB8690D88}"/>
          </ac:spMkLst>
        </pc:spChg>
        <pc:spChg chg="add mod ord">
          <ac:chgData name="Wadhwa, Jyoti [USA]" userId="ff70ce86-071b-48e4-8852-b660a2e96e0c" providerId="ADAL" clId="{5D60886E-FEFE-49F8-B828-D3E35B618036}" dt="2020-10-27T17:58:22.678" v="4845" actId="207"/>
          <ac:spMkLst>
            <pc:docMk/>
            <pc:sldMk cId="370480591" sldId="787"/>
            <ac:spMk id="15" creationId="{92348850-6FA9-4C26-B7C3-E4DCF64276DF}"/>
          </ac:spMkLst>
        </pc:spChg>
        <pc:spChg chg="add mod">
          <ac:chgData name="Wadhwa, Jyoti [USA]" userId="ff70ce86-071b-48e4-8852-b660a2e96e0c" providerId="ADAL" clId="{5D60886E-FEFE-49F8-B828-D3E35B618036}" dt="2020-10-28T14:10:39.017" v="6320" actId="1076"/>
          <ac:spMkLst>
            <pc:docMk/>
            <pc:sldMk cId="370480591" sldId="787"/>
            <ac:spMk id="16" creationId="{E283C77F-6E23-4B8D-AFD3-12007426822C}"/>
          </ac:spMkLst>
        </pc:spChg>
        <pc:spChg chg="mod topLvl">
          <ac:chgData name="Wadhwa, Jyoti [USA]" userId="ff70ce86-071b-48e4-8852-b660a2e96e0c" providerId="ADAL" clId="{5D60886E-FEFE-49F8-B828-D3E35B618036}" dt="2020-10-28T14:14:50.801" v="6337" actId="1076"/>
          <ac:spMkLst>
            <pc:docMk/>
            <pc:sldMk cId="370480591" sldId="787"/>
            <ac:spMk id="17" creationId="{3E1AFF8E-296E-4E4A-89A7-CE55D607B027}"/>
          </ac:spMkLst>
        </pc:spChg>
        <pc:spChg chg="add del mod">
          <ac:chgData name="Wadhwa, Jyoti [USA]" userId="ff70ce86-071b-48e4-8852-b660a2e96e0c" providerId="ADAL" clId="{5D60886E-FEFE-49F8-B828-D3E35B618036}" dt="2020-10-27T02:34:04.269" v="4304" actId="478"/>
          <ac:spMkLst>
            <pc:docMk/>
            <pc:sldMk cId="370480591" sldId="787"/>
            <ac:spMk id="18" creationId="{49754620-5289-470C-A3C2-C42AD0D776D4}"/>
          </ac:spMkLst>
        </pc:spChg>
        <pc:spChg chg="add del mod">
          <ac:chgData name="Wadhwa, Jyoti [USA]" userId="ff70ce86-071b-48e4-8852-b660a2e96e0c" providerId="ADAL" clId="{5D60886E-FEFE-49F8-B828-D3E35B618036}" dt="2020-10-28T14:12:14.065" v="6323" actId="12084"/>
          <ac:spMkLst>
            <pc:docMk/>
            <pc:sldMk cId="370480591" sldId="787"/>
            <ac:spMk id="18" creationId="{E9C88DFE-783B-47FE-A9FC-693DE8B58CD2}"/>
          </ac:spMkLst>
        </pc:spChg>
        <pc:spChg chg="add del mod">
          <ac:chgData name="Wadhwa, Jyoti [USA]" userId="ff70ce86-071b-48e4-8852-b660a2e96e0c" providerId="ADAL" clId="{5D60886E-FEFE-49F8-B828-D3E35B618036}" dt="2020-10-27T02:54:56.111" v="4629" actId="478"/>
          <ac:spMkLst>
            <pc:docMk/>
            <pc:sldMk cId="370480591" sldId="787"/>
            <ac:spMk id="20" creationId="{96A0733C-44D8-453E-B529-35C970453E99}"/>
          </ac:spMkLst>
        </pc:spChg>
        <pc:spChg chg="del mod topLvl">
          <ac:chgData name="Wadhwa, Jyoti [USA]" userId="ff70ce86-071b-48e4-8852-b660a2e96e0c" providerId="ADAL" clId="{5D60886E-FEFE-49F8-B828-D3E35B618036}" dt="2020-10-28T14:32:02.520" v="6558" actId="478"/>
          <ac:spMkLst>
            <pc:docMk/>
            <pc:sldMk cId="370480591" sldId="787"/>
            <ac:spMk id="20" creationId="{E4D3812F-EFB7-47DC-BA6F-19DEB53DC549}"/>
          </ac:spMkLst>
        </pc:spChg>
        <pc:spChg chg="mod topLvl">
          <ac:chgData name="Wadhwa, Jyoti [USA]" userId="ff70ce86-071b-48e4-8852-b660a2e96e0c" providerId="ADAL" clId="{5D60886E-FEFE-49F8-B828-D3E35B618036}" dt="2020-10-28T14:15:04.072" v="6340" actId="1076"/>
          <ac:spMkLst>
            <pc:docMk/>
            <pc:sldMk cId="370480591" sldId="787"/>
            <ac:spMk id="21" creationId="{16CB1F2E-7701-42F2-9A28-45EC214E811B}"/>
          </ac:spMkLst>
        </pc:spChg>
        <pc:spChg chg="mod topLvl">
          <ac:chgData name="Wadhwa, Jyoti [USA]" userId="ff70ce86-071b-48e4-8852-b660a2e96e0c" providerId="ADAL" clId="{5D60886E-FEFE-49F8-B828-D3E35B618036}" dt="2020-10-28T14:14:50.801" v="6337" actId="1076"/>
          <ac:spMkLst>
            <pc:docMk/>
            <pc:sldMk cId="370480591" sldId="787"/>
            <ac:spMk id="22" creationId="{FF339686-74C8-4F3A-A9A1-B3D504F68115}"/>
          </ac:spMkLst>
        </pc:spChg>
        <pc:spChg chg="del mod topLvl">
          <ac:chgData name="Wadhwa, Jyoti [USA]" userId="ff70ce86-071b-48e4-8852-b660a2e96e0c" providerId="ADAL" clId="{5D60886E-FEFE-49F8-B828-D3E35B618036}" dt="2020-10-28T14:32:02.520" v="6558" actId="478"/>
          <ac:spMkLst>
            <pc:docMk/>
            <pc:sldMk cId="370480591" sldId="787"/>
            <ac:spMk id="23" creationId="{123890B7-E635-46B4-AB00-CBDC8CCD8337}"/>
          </ac:spMkLst>
        </pc:spChg>
        <pc:spChg chg="mod topLvl">
          <ac:chgData name="Wadhwa, Jyoti [USA]" userId="ff70ce86-071b-48e4-8852-b660a2e96e0c" providerId="ADAL" clId="{5D60886E-FEFE-49F8-B828-D3E35B618036}" dt="2020-10-28T14:14:17.890" v="6331" actId="14100"/>
          <ac:spMkLst>
            <pc:docMk/>
            <pc:sldMk cId="370480591" sldId="787"/>
            <ac:spMk id="24" creationId="{5F1A63D9-30AD-4D6C-A80E-CB0D12050002}"/>
          </ac:spMkLst>
        </pc:spChg>
        <pc:spChg chg="mod topLvl">
          <ac:chgData name="Wadhwa, Jyoti [USA]" userId="ff70ce86-071b-48e4-8852-b660a2e96e0c" providerId="ADAL" clId="{5D60886E-FEFE-49F8-B828-D3E35B618036}" dt="2020-10-28T14:14:50.801" v="6337" actId="1076"/>
          <ac:spMkLst>
            <pc:docMk/>
            <pc:sldMk cId="370480591" sldId="787"/>
            <ac:spMk id="25" creationId="{20611F8E-A7BD-44D0-93C3-972B76A70CFD}"/>
          </ac:spMkLst>
        </pc:spChg>
        <pc:spChg chg="del mod topLvl">
          <ac:chgData name="Wadhwa, Jyoti [USA]" userId="ff70ce86-071b-48e4-8852-b660a2e96e0c" providerId="ADAL" clId="{5D60886E-FEFE-49F8-B828-D3E35B618036}" dt="2020-10-28T14:32:02.520" v="6558" actId="478"/>
          <ac:spMkLst>
            <pc:docMk/>
            <pc:sldMk cId="370480591" sldId="787"/>
            <ac:spMk id="26" creationId="{62FE3176-670D-4685-9743-A15AAA967B90}"/>
          </ac:spMkLst>
        </pc:spChg>
        <pc:spChg chg="mod topLvl">
          <ac:chgData name="Wadhwa, Jyoti [USA]" userId="ff70ce86-071b-48e4-8852-b660a2e96e0c" providerId="ADAL" clId="{5D60886E-FEFE-49F8-B828-D3E35B618036}" dt="2020-10-28T14:14:17.890" v="6331" actId="14100"/>
          <ac:spMkLst>
            <pc:docMk/>
            <pc:sldMk cId="370480591" sldId="787"/>
            <ac:spMk id="27" creationId="{6F95F72A-1255-4BB4-AF82-C480A88706C4}"/>
          </ac:spMkLst>
        </pc:spChg>
        <pc:spChg chg="del mod topLvl">
          <ac:chgData name="Wadhwa, Jyoti [USA]" userId="ff70ce86-071b-48e4-8852-b660a2e96e0c" providerId="ADAL" clId="{5D60886E-FEFE-49F8-B828-D3E35B618036}" dt="2020-10-28T14:32:02.520" v="6558" actId="478"/>
          <ac:spMkLst>
            <pc:docMk/>
            <pc:sldMk cId="370480591" sldId="787"/>
            <ac:spMk id="28" creationId="{DD2A0983-97B2-42BA-A735-68392C62B6DE}"/>
          </ac:spMkLst>
        </pc:spChg>
        <pc:spChg chg="del">
          <ac:chgData name="Wadhwa, Jyoti [USA]" userId="ff70ce86-071b-48e4-8852-b660a2e96e0c" providerId="ADAL" clId="{5D60886E-FEFE-49F8-B828-D3E35B618036}" dt="2020-10-28T13:20:25.521" v="5397" actId="478"/>
          <ac:spMkLst>
            <pc:docMk/>
            <pc:sldMk cId="370480591" sldId="787"/>
            <ac:spMk id="49" creationId="{F3C26CD8-A7C2-4B8C-BACA-D1FD98ED2B8B}"/>
          </ac:spMkLst>
        </pc:spChg>
        <pc:spChg chg="del mod">
          <ac:chgData name="Wadhwa, Jyoti [USA]" userId="ff70ce86-071b-48e4-8852-b660a2e96e0c" providerId="ADAL" clId="{5D60886E-FEFE-49F8-B828-D3E35B618036}" dt="2020-10-28T13:20:25.521" v="5397" actId="478"/>
          <ac:spMkLst>
            <pc:docMk/>
            <pc:sldMk cId="370480591" sldId="787"/>
            <ac:spMk id="50" creationId="{74EEEA6F-BC83-43FA-A3C4-6676527F69FA}"/>
          </ac:spMkLst>
        </pc:spChg>
        <pc:spChg chg="del mod">
          <ac:chgData name="Wadhwa, Jyoti [USA]" userId="ff70ce86-071b-48e4-8852-b660a2e96e0c" providerId="ADAL" clId="{5D60886E-FEFE-49F8-B828-D3E35B618036}" dt="2020-10-28T13:20:25.521" v="5397" actId="478"/>
          <ac:spMkLst>
            <pc:docMk/>
            <pc:sldMk cId="370480591" sldId="787"/>
            <ac:spMk id="51" creationId="{4C225B68-B34B-4B4B-8EFC-E8B290EB750D}"/>
          </ac:spMkLst>
        </pc:spChg>
        <pc:spChg chg="del mod">
          <ac:chgData name="Wadhwa, Jyoti [USA]" userId="ff70ce86-071b-48e4-8852-b660a2e96e0c" providerId="ADAL" clId="{5D60886E-FEFE-49F8-B828-D3E35B618036}" dt="2020-10-28T13:18:32.061" v="5335" actId="12084"/>
          <ac:spMkLst>
            <pc:docMk/>
            <pc:sldMk cId="370480591" sldId="787"/>
            <ac:spMk id="52" creationId="{59BF2629-BF77-45B2-AA04-48202CFA84DD}"/>
          </ac:spMkLst>
        </pc:spChg>
        <pc:grpChg chg="del mod">
          <ac:chgData name="Wadhwa, Jyoti [USA]" userId="ff70ce86-071b-48e4-8852-b660a2e96e0c" providerId="ADAL" clId="{5D60886E-FEFE-49F8-B828-D3E35B618036}" dt="2020-10-28T14:14:06.468" v="6330" actId="165"/>
          <ac:grpSpMkLst>
            <pc:docMk/>
            <pc:sldMk cId="370480591" sldId="787"/>
            <ac:grpSpMk id="10" creationId="{6EA037EC-E12F-4CD6-8A97-328C897393AE}"/>
          </ac:grpSpMkLst>
        </pc:grpChg>
        <pc:graphicFrameChg chg="add del mod">
          <ac:chgData name="Wadhwa, Jyoti [USA]" userId="ff70ce86-071b-48e4-8852-b660a2e96e0c" providerId="ADAL" clId="{5D60886E-FEFE-49F8-B828-D3E35B618036}" dt="2020-10-26T23:44:11.161" v="859" actId="478"/>
          <ac:graphicFrameMkLst>
            <pc:docMk/>
            <pc:sldMk cId="370480591" sldId="787"/>
            <ac:graphicFrameMk id="6" creationId="{04756072-A290-494C-A500-FED33C96E8F7}"/>
          </ac:graphicFrameMkLst>
        </pc:graphicFrameChg>
        <pc:graphicFrameChg chg="add mod">
          <ac:chgData name="Wadhwa, Jyoti [USA]" userId="ff70ce86-071b-48e4-8852-b660a2e96e0c" providerId="ADAL" clId="{5D60886E-FEFE-49F8-B828-D3E35B618036}" dt="2020-10-28T14:12:57.453" v="6325" actId="1076"/>
          <ac:graphicFrameMkLst>
            <pc:docMk/>
            <pc:sldMk cId="370480591" sldId="787"/>
            <ac:graphicFrameMk id="6" creationId="{8C15DE73-10E5-4CD7-9DF7-117A95BA9292}"/>
          </ac:graphicFrameMkLst>
        </pc:graphicFrameChg>
        <pc:graphicFrameChg chg="add del mod">
          <ac:chgData name="Wadhwa, Jyoti [USA]" userId="ff70ce86-071b-48e4-8852-b660a2e96e0c" providerId="ADAL" clId="{5D60886E-FEFE-49F8-B828-D3E35B618036}" dt="2020-10-28T14:13:40.974" v="6329" actId="18245"/>
          <ac:graphicFrameMkLst>
            <pc:docMk/>
            <pc:sldMk cId="370480591" sldId="787"/>
            <ac:graphicFrameMk id="8" creationId="{96D912DF-04EE-4956-AC2B-A9FC5D211708}"/>
          </ac:graphicFrameMkLst>
        </pc:graphicFrameChg>
        <pc:picChg chg="mod">
          <ac:chgData name="Wadhwa, Jyoti [USA]" userId="ff70ce86-071b-48e4-8852-b660a2e96e0c" providerId="ADAL" clId="{5D60886E-FEFE-49F8-B828-D3E35B618036}" dt="2020-10-27T02:35:42.489" v="4358" actId="14100"/>
          <ac:picMkLst>
            <pc:docMk/>
            <pc:sldMk cId="370480591" sldId="787"/>
            <ac:picMk id="12" creationId="{8449AB03-6AC3-4CB9-804C-BCCED3BCB755}"/>
          </ac:picMkLst>
        </pc:picChg>
        <pc:picChg chg="add mod">
          <ac:chgData name="Wadhwa, Jyoti [USA]" userId="ff70ce86-071b-48e4-8852-b660a2e96e0c" providerId="ADAL" clId="{5D60886E-FEFE-49F8-B828-D3E35B618036}" dt="2020-10-27T02:55:01.823" v="4630" actId="1076"/>
          <ac:picMkLst>
            <pc:docMk/>
            <pc:sldMk cId="370480591" sldId="787"/>
            <ac:picMk id="19" creationId="{C7B8B919-7DAE-4B3A-9404-BF9EC4C45AB0}"/>
          </ac:picMkLst>
        </pc:picChg>
        <pc:picChg chg="add mod">
          <ac:chgData name="Wadhwa, Jyoti [USA]" userId="ff70ce86-071b-48e4-8852-b660a2e96e0c" providerId="ADAL" clId="{5D60886E-FEFE-49F8-B828-D3E35B618036}" dt="2020-10-28T13:57:54.382" v="5471" actId="14100"/>
          <ac:picMkLst>
            <pc:docMk/>
            <pc:sldMk cId="370480591" sldId="787"/>
            <ac:picMk id="2050" creationId="{04BBDBA4-8194-46A1-8E05-7D43E2F3ACF0}"/>
          </ac:picMkLst>
        </pc:picChg>
      </pc:sldChg>
      <pc:sldChg chg="modSp">
        <pc:chgData name="Wadhwa, Jyoti [USA]" userId="ff70ce86-071b-48e4-8852-b660a2e96e0c" providerId="ADAL" clId="{5D60886E-FEFE-49F8-B828-D3E35B618036}" dt="2020-10-26T22:12:36.218" v="1" actId="20577"/>
        <pc:sldMkLst>
          <pc:docMk/>
          <pc:sldMk cId="340835149" sldId="790"/>
        </pc:sldMkLst>
        <pc:spChg chg="mod">
          <ac:chgData name="Wadhwa, Jyoti [USA]" userId="ff70ce86-071b-48e4-8852-b660a2e96e0c" providerId="ADAL" clId="{5D60886E-FEFE-49F8-B828-D3E35B618036}" dt="2020-10-26T22:12:36.218" v="1" actId="20577"/>
          <ac:spMkLst>
            <pc:docMk/>
            <pc:sldMk cId="340835149" sldId="790"/>
            <ac:spMk id="9" creationId="{00000000-0000-0000-0000-000000000000}"/>
          </ac:spMkLst>
        </pc:spChg>
      </pc:sldChg>
      <pc:sldChg chg="addSp delSp modSp ord modAnim modNotesTx">
        <pc:chgData name="Wadhwa, Jyoti [USA]" userId="ff70ce86-071b-48e4-8852-b660a2e96e0c" providerId="ADAL" clId="{5D60886E-FEFE-49F8-B828-D3E35B618036}" dt="2020-10-28T15:16:47.209" v="7176" actId="1076"/>
        <pc:sldMkLst>
          <pc:docMk/>
          <pc:sldMk cId="28210064" sldId="791"/>
        </pc:sldMkLst>
        <pc:spChg chg="add mod">
          <ac:chgData name="Wadhwa, Jyoti [USA]" userId="ff70ce86-071b-48e4-8852-b660a2e96e0c" providerId="ADAL" clId="{5D60886E-FEFE-49F8-B828-D3E35B618036}" dt="2020-10-27T03:03:27.118" v="4790" actId="14100"/>
          <ac:spMkLst>
            <pc:docMk/>
            <pc:sldMk cId="28210064" sldId="791"/>
            <ac:spMk id="2" creationId="{F19EA977-EBEE-442F-B5A6-0427E1D70982}"/>
          </ac:spMkLst>
        </pc:spChg>
        <pc:spChg chg="add del mod ord">
          <ac:chgData name="Wadhwa, Jyoti [USA]" userId="ff70ce86-071b-48e4-8852-b660a2e96e0c" providerId="ADAL" clId="{5D60886E-FEFE-49F8-B828-D3E35B618036}" dt="2020-10-26T23:54:31.145" v="1228" actId="478"/>
          <ac:spMkLst>
            <pc:docMk/>
            <pc:sldMk cId="28210064" sldId="791"/>
            <ac:spMk id="4" creationId="{2DB9454D-190E-4122-BBA9-CB1BCCD79FB0}"/>
          </ac:spMkLst>
        </pc:spChg>
        <pc:spChg chg="add mod">
          <ac:chgData name="Wadhwa, Jyoti [USA]" userId="ff70ce86-071b-48e4-8852-b660a2e96e0c" providerId="ADAL" clId="{5D60886E-FEFE-49F8-B828-D3E35B618036}" dt="2020-10-28T15:16:47.209" v="7176" actId="1076"/>
          <ac:spMkLst>
            <pc:docMk/>
            <pc:sldMk cId="28210064" sldId="791"/>
            <ac:spMk id="4" creationId="{700B9820-B8DB-42BC-A05B-7C04A773C510}"/>
          </ac:spMkLst>
        </pc:spChg>
        <pc:spChg chg="add del mod ord">
          <ac:chgData name="Wadhwa, Jyoti [USA]" userId="ff70ce86-071b-48e4-8852-b660a2e96e0c" providerId="ADAL" clId="{5D60886E-FEFE-49F8-B828-D3E35B618036}" dt="2020-10-26T23:55:51.670" v="1240"/>
          <ac:spMkLst>
            <pc:docMk/>
            <pc:sldMk cId="28210064" sldId="791"/>
            <ac:spMk id="6" creationId="{7D8343E3-9270-442D-A7F1-8F9119199831}"/>
          </ac:spMkLst>
        </pc:spChg>
        <pc:spChg chg="mod">
          <ac:chgData name="Wadhwa, Jyoti [USA]" userId="ff70ce86-071b-48e4-8852-b660a2e96e0c" providerId="ADAL" clId="{5D60886E-FEFE-49F8-B828-D3E35B618036}" dt="2020-10-27T00:03:04.438" v="1414" actId="1076"/>
          <ac:spMkLst>
            <pc:docMk/>
            <pc:sldMk cId="28210064" sldId="791"/>
            <ac:spMk id="23" creationId="{C657090F-494E-48C3-8324-C10D855F1936}"/>
          </ac:spMkLst>
        </pc:spChg>
        <pc:spChg chg="mod">
          <ac:chgData name="Wadhwa, Jyoti [USA]" userId="ff70ce86-071b-48e4-8852-b660a2e96e0c" providerId="ADAL" clId="{5D60886E-FEFE-49F8-B828-D3E35B618036}" dt="2020-10-26T23:50:25.268" v="1193" actId="20577"/>
          <ac:spMkLst>
            <pc:docMk/>
            <pc:sldMk cId="28210064" sldId="791"/>
            <ac:spMk id="24" creationId="{306D03FC-EF6F-4D9E-A2C3-237006AFCF78}"/>
          </ac:spMkLst>
        </pc:spChg>
        <pc:spChg chg="add mod">
          <ac:chgData name="Wadhwa, Jyoti [USA]" userId="ff70ce86-071b-48e4-8852-b660a2e96e0c" providerId="ADAL" clId="{5D60886E-FEFE-49F8-B828-D3E35B618036}" dt="2020-10-26T23:59:16.309" v="1267"/>
          <ac:spMkLst>
            <pc:docMk/>
            <pc:sldMk cId="28210064" sldId="791"/>
            <ac:spMk id="26" creationId="{B0D3C117-3E09-4A74-B35C-C9F9C301B0B4}"/>
          </ac:spMkLst>
        </pc:spChg>
        <pc:spChg chg="mod">
          <ac:chgData name="Wadhwa, Jyoti [USA]" userId="ff70ce86-071b-48e4-8852-b660a2e96e0c" providerId="ADAL" clId="{5D60886E-FEFE-49F8-B828-D3E35B618036}" dt="2020-10-26T23:53:17.721" v="1212" actId="1076"/>
          <ac:spMkLst>
            <pc:docMk/>
            <pc:sldMk cId="28210064" sldId="791"/>
            <ac:spMk id="26" creationId="{EAE65EF5-5FC4-4EDE-9818-FC6723D9BB58}"/>
          </ac:spMkLst>
        </pc:spChg>
        <pc:spChg chg="add mod">
          <ac:chgData name="Wadhwa, Jyoti [USA]" userId="ff70ce86-071b-48e4-8852-b660a2e96e0c" providerId="ADAL" clId="{5D60886E-FEFE-49F8-B828-D3E35B618036}" dt="2020-10-27T03:03:27.118" v="4790" actId="14100"/>
          <ac:spMkLst>
            <pc:docMk/>
            <pc:sldMk cId="28210064" sldId="791"/>
            <ac:spMk id="29" creationId="{55E5C9F7-9B8D-4458-9543-D10D60E4B779}"/>
          </ac:spMkLst>
        </pc:spChg>
        <pc:spChg chg="mod">
          <ac:chgData name="Wadhwa, Jyoti [USA]" userId="ff70ce86-071b-48e4-8852-b660a2e96e0c" providerId="ADAL" clId="{5D60886E-FEFE-49F8-B828-D3E35B618036}" dt="2020-10-27T00:04:20.535" v="1440" actId="20577"/>
          <ac:spMkLst>
            <pc:docMk/>
            <pc:sldMk cId="28210064" sldId="791"/>
            <ac:spMk id="31" creationId="{B4C98CA7-76CF-49CD-8E9A-FCE5F35E097C}"/>
          </ac:spMkLst>
        </pc:spChg>
        <pc:spChg chg="add mod">
          <ac:chgData name="Wadhwa, Jyoti [USA]" userId="ff70ce86-071b-48e4-8852-b660a2e96e0c" providerId="ADAL" clId="{5D60886E-FEFE-49F8-B828-D3E35B618036}" dt="2020-10-27T03:03:27.118" v="4790" actId="14100"/>
          <ac:spMkLst>
            <pc:docMk/>
            <pc:sldMk cId="28210064" sldId="791"/>
            <ac:spMk id="32" creationId="{C4F30F88-E04E-436A-9C1F-29A70C1B5025}"/>
          </ac:spMkLst>
        </pc:spChg>
        <pc:spChg chg="add mod">
          <ac:chgData name="Wadhwa, Jyoti [USA]" userId="ff70ce86-071b-48e4-8852-b660a2e96e0c" providerId="ADAL" clId="{5D60886E-FEFE-49F8-B828-D3E35B618036}" dt="2020-10-27T03:04:34.754" v="4797" actId="403"/>
          <ac:spMkLst>
            <pc:docMk/>
            <pc:sldMk cId="28210064" sldId="791"/>
            <ac:spMk id="33" creationId="{9E4816E7-D34C-4DE9-9D12-65F7DF3DE28C}"/>
          </ac:spMkLst>
        </pc:spChg>
        <pc:grpChg chg="add">
          <ac:chgData name="Wadhwa, Jyoti [USA]" userId="ff70ce86-071b-48e4-8852-b660a2e96e0c" providerId="ADAL" clId="{5D60886E-FEFE-49F8-B828-D3E35B618036}" dt="2020-10-27T00:02:33.406" v="1413"/>
          <ac:grpSpMkLst>
            <pc:docMk/>
            <pc:sldMk cId="28210064" sldId="791"/>
            <ac:grpSpMk id="28" creationId="{6277B787-7215-44DF-9371-230763079708}"/>
          </ac:grpSpMkLst>
        </pc:grpChg>
        <pc:picChg chg="add mod">
          <ac:chgData name="Wadhwa, Jyoti [USA]" userId="ff70ce86-071b-48e4-8852-b660a2e96e0c" providerId="ADAL" clId="{5D60886E-FEFE-49F8-B828-D3E35B618036}" dt="2020-10-26T23:57:58.664" v="1258" actId="1076"/>
          <ac:picMkLst>
            <pc:docMk/>
            <pc:sldMk cId="28210064" sldId="791"/>
            <ac:picMk id="8" creationId="{8511623C-8C43-4E02-A14B-123679A15F92}"/>
          </ac:picMkLst>
        </pc:picChg>
        <pc:picChg chg="mod">
          <ac:chgData name="Wadhwa, Jyoti [USA]" userId="ff70ce86-071b-48e4-8852-b660a2e96e0c" providerId="ADAL" clId="{5D60886E-FEFE-49F8-B828-D3E35B618036}" dt="2020-10-28T15:13:10.250" v="6981"/>
          <ac:picMkLst>
            <pc:docMk/>
            <pc:sldMk cId="28210064" sldId="791"/>
            <ac:picMk id="44" creationId="{51592C13-4CD0-4413-8E5B-6174857894F7}"/>
          </ac:picMkLst>
        </pc:picChg>
        <pc:picChg chg="mod">
          <ac:chgData name="Wadhwa, Jyoti [USA]" userId="ff70ce86-071b-48e4-8852-b660a2e96e0c" providerId="ADAL" clId="{5D60886E-FEFE-49F8-B828-D3E35B618036}" dt="2020-10-27T02:55:26.022" v="4632" actId="14100"/>
          <ac:picMkLst>
            <pc:docMk/>
            <pc:sldMk cId="28210064" sldId="791"/>
            <ac:picMk id="49" creationId="{E1F2B108-7F77-4335-B997-BCF6DB098A7C}"/>
          </ac:picMkLst>
        </pc:picChg>
        <pc:picChg chg="mod">
          <ac:chgData name="Wadhwa, Jyoti [USA]" userId="ff70ce86-071b-48e4-8852-b660a2e96e0c" providerId="ADAL" clId="{5D60886E-FEFE-49F8-B828-D3E35B618036}" dt="2020-10-28T15:13:18.615" v="6982"/>
          <ac:picMkLst>
            <pc:docMk/>
            <pc:sldMk cId="28210064" sldId="791"/>
            <ac:picMk id="1036" creationId="{15E78675-4798-4BD7-9901-A80CFD86EDF0}"/>
          </ac:picMkLst>
        </pc:picChg>
        <pc:cxnChg chg="mod">
          <ac:chgData name="Wadhwa, Jyoti [USA]" userId="ff70ce86-071b-48e4-8852-b660a2e96e0c" providerId="ADAL" clId="{5D60886E-FEFE-49F8-B828-D3E35B618036}" dt="2020-10-26T23:57:49.272" v="1256"/>
          <ac:cxnSpMkLst>
            <pc:docMk/>
            <pc:sldMk cId="28210064" sldId="791"/>
            <ac:cxnSpMk id="19" creationId="{38B90EF8-3165-4489-BAB3-5BE3C834415D}"/>
          </ac:cxnSpMkLst>
        </pc:cxnChg>
        <pc:cxnChg chg="mod">
          <ac:chgData name="Wadhwa, Jyoti [USA]" userId="ff70ce86-071b-48e4-8852-b660a2e96e0c" providerId="ADAL" clId="{5D60886E-FEFE-49F8-B828-D3E35B618036}" dt="2020-10-26T23:54:40.307" v="1231" actId="1076"/>
          <ac:cxnSpMkLst>
            <pc:docMk/>
            <pc:sldMk cId="28210064" sldId="791"/>
            <ac:cxnSpMk id="45" creationId="{56017D3B-2083-4B5F-9704-389B794A4FB9}"/>
          </ac:cxnSpMkLst>
        </pc:cxnChg>
      </pc:sldChg>
      <pc:sldChg chg="addSp delSp modSp mod modClrScheme chgLayout">
        <pc:chgData name="Wadhwa, Jyoti [USA]" userId="ff70ce86-071b-48e4-8852-b660a2e96e0c" providerId="ADAL" clId="{5D60886E-FEFE-49F8-B828-D3E35B618036}" dt="2020-10-28T14:43:36.759" v="6862" actId="20577"/>
        <pc:sldMkLst>
          <pc:docMk/>
          <pc:sldMk cId="3357422110" sldId="792"/>
        </pc:sldMkLst>
        <pc:spChg chg="mod ord">
          <ac:chgData name="Wadhwa, Jyoti [USA]" userId="ff70ce86-071b-48e4-8852-b660a2e96e0c" providerId="ADAL" clId="{5D60886E-FEFE-49F8-B828-D3E35B618036}" dt="2020-10-27T03:08:25.281" v="4818" actId="26606"/>
          <ac:spMkLst>
            <pc:docMk/>
            <pc:sldMk cId="3357422110" sldId="792"/>
            <ac:spMk id="2" creationId="{00000000-0000-0000-0000-000000000000}"/>
          </ac:spMkLst>
        </pc:spChg>
        <pc:spChg chg="mod">
          <ac:chgData name="Wadhwa, Jyoti [USA]" userId="ff70ce86-071b-48e4-8852-b660a2e96e0c" providerId="ADAL" clId="{5D60886E-FEFE-49F8-B828-D3E35B618036}" dt="2020-10-27T03:08:25.281" v="4818" actId="26606"/>
          <ac:spMkLst>
            <pc:docMk/>
            <pc:sldMk cId="3357422110" sldId="792"/>
            <ac:spMk id="4" creationId="{00000000-0000-0000-0000-000000000000}"/>
          </ac:spMkLst>
        </pc:spChg>
        <pc:spChg chg="del mod">
          <ac:chgData name="Wadhwa, Jyoti [USA]" userId="ff70ce86-071b-48e4-8852-b660a2e96e0c" providerId="ADAL" clId="{5D60886E-FEFE-49F8-B828-D3E35B618036}" dt="2020-10-27T00:07:19.583" v="1445" actId="478"/>
          <ac:spMkLst>
            <pc:docMk/>
            <pc:sldMk cId="3357422110" sldId="792"/>
            <ac:spMk id="5" creationId="{00000000-0000-0000-0000-000000000000}"/>
          </ac:spMkLst>
        </pc:spChg>
        <pc:spChg chg="mod topLvl">
          <ac:chgData name="Wadhwa, Jyoti [USA]" userId="ff70ce86-071b-48e4-8852-b660a2e96e0c" providerId="ADAL" clId="{5D60886E-FEFE-49F8-B828-D3E35B618036}" dt="2020-10-28T14:43:36.759" v="6862" actId="20577"/>
          <ac:spMkLst>
            <pc:docMk/>
            <pc:sldMk cId="3357422110" sldId="792"/>
            <ac:spMk id="5" creationId="{04E7EAD3-BE0B-43C6-BF3B-AF61A1584BB3}"/>
          </ac:spMkLst>
        </pc:spChg>
        <pc:spChg chg="del mod topLvl">
          <ac:chgData name="Wadhwa, Jyoti [USA]" userId="ff70ce86-071b-48e4-8852-b660a2e96e0c" providerId="ADAL" clId="{5D60886E-FEFE-49F8-B828-D3E35B618036}" dt="2020-10-28T14:40:46.331" v="6799" actId="478"/>
          <ac:spMkLst>
            <pc:docMk/>
            <pc:sldMk cId="3357422110" sldId="792"/>
            <ac:spMk id="6" creationId="{38FFF28B-FB53-4B22-B244-2B1D68FE1C84}"/>
          </ac:spMkLst>
        </pc:spChg>
        <pc:spChg chg="add del mod ord">
          <ac:chgData name="Wadhwa, Jyoti [USA]" userId="ff70ce86-071b-48e4-8852-b660a2e96e0c" providerId="ADAL" clId="{5D60886E-FEFE-49F8-B828-D3E35B618036}" dt="2020-10-27T03:08:25.281" v="4818" actId="26606"/>
          <ac:spMkLst>
            <pc:docMk/>
            <pc:sldMk cId="3357422110" sldId="792"/>
            <ac:spMk id="6" creationId="{FF8ACE3E-6BD8-4ED5-8A21-5DABBDA941BE}"/>
          </ac:spMkLst>
        </pc:spChg>
        <pc:spChg chg="mod ord">
          <ac:chgData name="Wadhwa, Jyoti [USA]" userId="ff70ce86-071b-48e4-8852-b660a2e96e0c" providerId="ADAL" clId="{5D60886E-FEFE-49F8-B828-D3E35B618036}" dt="2020-10-27T03:08:25.281" v="4818" actId="26606"/>
          <ac:spMkLst>
            <pc:docMk/>
            <pc:sldMk cId="3357422110" sldId="792"/>
            <ac:spMk id="7" creationId="{00000000-0000-0000-0000-000000000000}"/>
          </ac:spMkLst>
        </pc:spChg>
        <pc:spChg chg="add del mod">
          <ac:chgData name="Wadhwa, Jyoti [USA]" userId="ff70ce86-071b-48e4-8852-b660a2e96e0c" providerId="ADAL" clId="{5D60886E-FEFE-49F8-B828-D3E35B618036}" dt="2020-10-28T14:41:19.172" v="6807" actId="478"/>
          <ac:spMkLst>
            <pc:docMk/>
            <pc:sldMk cId="3357422110" sldId="792"/>
            <ac:spMk id="8" creationId="{710A3A57-6AB5-4982-94AC-B7FB989EA733}"/>
          </ac:spMkLst>
        </pc:spChg>
        <pc:spChg chg="del mod topLvl">
          <ac:chgData name="Wadhwa, Jyoti [USA]" userId="ff70ce86-071b-48e4-8852-b660a2e96e0c" providerId="ADAL" clId="{5D60886E-FEFE-49F8-B828-D3E35B618036}" dt="2020-10-28T14:40:46.331" v="6799" actId="478"/>
          <ac:spMkLst>
            <pc:docMk/>
            <pc:sldMk cId="3357422110" sldId="792"/>
            <ac:spMk id="10" creationId="{BB669B9E-CCBD-4A86-8A69-1895A782D330}"/>
          </ac:spMkLst>
        </pc:spChg>
        <pc:spChg chg="del mod topLvl">
          <ac:chgData name="Wadhwa, Jyoti [USA]" userId="ff70ce86-071b-48e4-8852-b660a2e96e0c" providerId="ADAL" clId="{5D60886E-FEFE-49F8-B828-D3E35B618036}" dt="2020-10-28T14:40:46.331" v="6799" actId="478"/>
          <ac:spMkLst>
            <pc:docMk/>
            <pc:sldMk cId="3357422110" sldId="792"/>
            <ac:spMk id="11" creationId="{EC98777E-EC9C-49C8-A68F-EA132BE0C2F3}"/>
          </ac:spMkLst>
        </pc:spChg>
        <pc:spChg chg="del mod topLvl">
          <ac:chgData name="Wadhwa, Jyoti [USA]" userId="ff70ce86-071b-48e4-8852-b660a2e96e0c" providerId="ADAL" clId="{5D60886E-FEFE-49F8-B828-D3E35B618036}" dt="2020-10-28T14:40:46.331" v="6799" actId="478"/>
          <ac:spMkLst>
            <pc:docMk/>
            <pc:sldMk cId="3357422110" sldId="792"/>
            <ac:spMk id="12" creationId="{9BDAD39C-0D4F-4CD9-B86E-749B382F25D8}"/>
          </ac:spMkLst>
        </pc:spChg>
        <pc:spChg chg="del mod topLvl">
          <ac:chgData name="Wadhwa, Jyoti [USA]" userId="ff70ce86-071b-48e4-8852-b660a2e96e0c" providerId="ADAL" clId="{5D60886E-FEFE-49F8-B828-D3E35B618036}" dt="2020-10-28T14:40:46.331" v="6799" actId="478"/>
          <ac:spMkLst>
            <pc:docMk/>
            <pc:sldMk cId="3357422110" sldId="792"/>
            <ac:spMk id="13" creationId="{64726762-AB28-448D-91A6-D81B015D099B}"/>
          </ac:spMkLst>
        </pc:spChg>
        <pc:spChg chg="add del mod">
          <ac:chgData name="Wadhwa, Jyoti [USA]" userId="ff70ce86-071b-48e4-8852-b660a2e96e0c" providerId="ADAL" clId="{5D60886E-FEFE-49F8-B828-D3E35B618036}" dt="2020-10-27T03:10:13.397" v="4836" actId="478"/>
          <ac:spMkLst>
            <pc:docMk/>
            <pc:sldMk cId="3357422110" sldId="792"/>
            <ac:spMk id="13" creationId="{D8EFEEA8-DA98-44B5-A5AF-38B47A9706BF}"/>
          </ac:spMkLst>
        </pc:spChg>
        <pc:spChg chg="del mod topLvl">
          <ac:chgData name="Wadhwa, Jyoti [USA]" userId="ff70ce86-071b-48e4-8852-b660a2e96e0c" providerId="ADAL" clId="{5D60886E-FEFE-49F8-B828-D3E35B618036}" dt="2020-10-28T14:40:40.795" v="6798" actId="478"/>
          <ac:spMkLst>
            <pc:docMk/>
            <pc:sldMk cId="3357422110" sldId="792"/>
            <ac:spMk id="14" creationId="{59AFEEF3-47EE-413C-B51C-BB101549CDBA}"/>
          </ac:spMkLst>
        </pc:spChg>
        <pc:grpChg chg="del mod">
          <ac:chgData name="Wadhwa, Jyoti [USA]" userId="ff70ce86-071b-48e4-8852-b660a2e96e0c" providerId="ADAL" clId="{5D60886E-FEFE-49F8-B828-D3E35B618036}" dt="2020-10-28T14:40:38.382" v="6797" actId="165"/>
          <ac:grpSpMkLst>
            <pc:docMk/>
            <pc:sldMk cId="3357422110" sldId="792"/>
            <ac:grpSpMk id="3" creationId="{10B69441-A840-4A2C-9AFA-E237F1EDCF95}"/>
          </ac:grpSpMkLst>
        </pc:grpChg>
        <pc:graphicFrameChg chg="add del mod">
          <ac:chgData name="Wadhwa, Jyoti [USA]" userId="ff70ce86-071b-48e4-8852-b660a2e96e0c" providerId="ADAL" clId="{5D60886E-FEFE-49F8-B828-D3E35B618036}" dt="2020-10-28T14:40:12.445" v="6795" actId="18245"/>
          <ac:graphicFrameMkLst>
            <pc:docMk/>
            <pc:sldMk cId="3357422110" sldId="792"/>
            <ac:graphicFrameMk id="9" creationId="{878D8A2A-530C-4CE9-9B85-022935095F24}"/>
          </ac:graphicFrameMkLst>
        </pc:graphicFrameChg>
        <pc:picChg chg="add mod modCrop">
          <ac:chgData name="Wadhwa, Jyoti [USA]" userId="ff70ce86-071b-48e4-8852-b660a2e96e0c" providerId="ADAL" clId="{5D60886E-FEFE-49F8-B828-D3E35B618036}" dt="2020-10-28T14:43:04.741" v="6818" actId="14100"/>
          <ac:picMkLst>
            <pc:docMk/>
            <pc:sldMk cId="3357422110" sldId="792"/>
            <ac:picMk id="15" creationId="{FBCA3A6E-FDEC-4A67-AF09-D37E9258CD73}"/>
          </ac:picMkLst>
        </pc:picChg>
        <pc:picChg chg="add del mod">
          <ac:chgData name="Wadhwa, Jyoti [USA]" userId="ff70ce86-071b-48e4-8852-b660a2e96e0c" providerId="ADAL" clId="{5D60886E-FEFE-49F8-B828-D3E35B618036}" dt="2020-10-27T03:07:45.360" v="4813" actId="478"/>
          <ac:picMkLst>
            <pc:docMk/>
            <pc:sldMk cId="3357422110" sldId="792"/>
            <ac:picMk id="2050" creationId="{72535DB9-B070-4149-8DEC-1C9D6B7210BE}"/>
          </ac:picMkLst>
        </pc:picChg>
        <pc:picChg chg="add del mod">
          <ac:chgData name="Wadhwa, Jyoti [USA]" userId="ff70ce86-071b-48e4-8852-b660a2e96e0c" providerId="ADAL" clId="{5D60886E-FEFE-49F8-B828-D3E35B618036}" dt="2020-10-27T03:08:19.249" v="4817"/>
          <ac:picMkLst>
            <pc:docMk/>
            <pc:sldMk cId="3357422110" sldId="792"/>
            <ac:picMk id="2052" creationId="{52522697-7311-41EA-BF8F-D1FBE79728DE}"/>
          </ac:picMkLst>
        </pc:picChg>
        <pc:picChg chg="add del mod">
          <ac:chgData name="Wadhwa, Jyoti [USA]" userId="ff70ce86-071b-48e4-8852-b660a2e96e0c" providerId="ADAL" clId="{5D60886E-FEFE-49F8-B828-D3E35B618036}" dt="2020-10-28T14:42:19.091" v="6811" actId="478"/>
          <ac:picMkLst>
            <pc:docMk/>
            <pc:sldMk cId="3357422110" sldId="792"/>
            <ac:picMk id="2054" creationId="{06F32B23-BDCE-483C-B1F5-AA57EECF06AF}"/>
          </ac:picMkLst>
        </pc:picChg>
      </pc:sldChg>
      <pc:sldChg chg="del">
        <pc:chgData name="Wadhwa, Jyoti [USA]" userId="ff70ce86-071b-48e4-8852-b660a2e96e0c" providerId="ADAL" clId="{5D60886E-FEFE-49F8-B828-D3E35B618036}" dt="2020-10-27T00:34:10.770" v="2862" actId="2696"/>
        <pc:sldMkLst>
          <pc:docMk/>
          <pc:sldMk cId="2633401879" sldId="794"/>
        </pc:sldMkLst>
      </pc:sldChg>
      <pc:sldChg chg="addSp delSp modSp modAnim">
        <pc:chgData name="Wadhwa, Jyoti [USA]" userId="ff70ce86-071b-48e4-8852-b660a2e96e0c" providerId="ADAL" clId="{5D60886E-FEFE-49F8-B828-D3E35B618036}" dt="2020-10-28T15:11:59.146" v="6978" actId="1076"/>
        <pc:sldMkLst>
          <pc:docMk/>
          <pc:sldMk cId="1508893443" sldId="795"/>
        </pc:sldMkLst>
        <pc:spChg chg="add del">
          <ac:chgData name="Wadhwa, Jyoti [USA]" userId="ff70ce86-071b-48e4-8852-b660a2e96e0c" providerId="ADAL" clId="{5D60886E-FEFE-49F8-B828-D3E35B618036}" dt="2020-10-27T00:12:52.318" v="1642" actId="478"/>
          <ac:spMkLst>
            <pc:docMk/>
            <pc:sldMk cId="1508893443" sldId="795"/>
            <ac:spMk id="2" creationId="{537F3CFE-FE2F-46FD-8E84-0611B1947328}"/>
          </ac:spMkLst>
        </pc:spChg>
        <pc:spChg chg="add mod">
          <ac:chgData name="Wadhwa, Jyoti [USA]" userId="ff70ce86-071b-48e4-8852-b660a2e96e0c" providerId="ADAL" clId="{5D60886E-FEFE-49F8-B828-D3E35B618036}" dt="2020-10-28T15:11:59.146" v="6978" actId="1076"/>
          <ac:spMkLst>
            <pc:docMk/>
            <pc:sldMk cId="1508893443" sldId="795"/>
            <ac:spMk id="2" creationId="{B17B935F-41A0-4CDA-97F3-FE729EA02FF0}"/>
          </ac:spMkLst>
        </pc:spChg>
        <pc:spChg chg="add mod ord">
          <ac:chgData name="Wadhwa, Jyoti [USA]" userId="ff70ce86-071b-48e4-8852-b660a2e96e0c" providerId="ADAL" clId="{5D60886E-FEFE-49F8-B828-D3E35B618036}" dt="2020-10-28T14:48:01.428" v="6956" actId="207"/>
          <ac:spMkLst>
            <pc:docMk/>
            <pc:sldMk cId="1508893443" sldId="795"/>
            <ac:spMk id="5" creationId="{E215F097-0706-47A6-BF06-915AB76863C5}"/>
          </ac:spMkLst>
        </pc:spChg>
        <pc:spChg chg="add del mod">
          <ac:chgData name="Wadhwa, Jyoti [USA]" userId="ff70ce86-071b-48e4-8852-b660a2e96e0c" providerId="ADAL" clId="{5D60886E-FEFE-49F8-B828-D3E35B618036}" dt="2020-10-27T00:34:41.832" v="2864" actId="478"/>
          <ac:spMkLst>
            <pc:docMk/>
            <pc:sldMk cId="1508893443" sldId="795"/>
            <ac:spMk id="7" creationId="{0C691CC6-3718-4DB3-9858-0E9EF69DE376}"/>
          </ac:spMkLst>
        </pc:spChg>
        <pc:spChg chg="add mod">
          <ac:chgData name="Wadhwa, Jyoti [USA]" userId="ff70ce86-071b-48e4-8852-b660a2e96e0c" providerId="ADAL" clId="{5D60886E-FEFE-49F8-B828-D3E35B618036}" dt="2020-10-27T17:58:53.494" v="4858" actId="20577"/>
          <ac:spMkLst>
            <pc:docMk/>
            <pc:sldMk cId="1508893443" sldId="795"/>
            <ac:spMk id="7" creationId="{6E97CA0A-4D73-4B09-BE2A-95CFDE75C715}"/>
          </ac:spMkLst>
        </pc:spChg>
        <pc:spChg chg="add mod">
          <ac:chgData name="Wadhwa, Jyoti [USA]" userId="ff70ce86-071b-48e4-8852-b660a2e96e0c" providerId="ADAL" clId="{5D60886E-FEFE-49F8-B828-D3E35B618036}" dt="2020-10-28T15:11:59.146" v="6978" actId="1076"/>
          <ac:spMkLst>
            <pc:docMk/>
            <pc:sldMk cId="1508893443" sldId="795"/>
            <ac:spMk id="8" creationId="{3CC6A2AC-D70F-495D-A793-BEC884B249D4}"/>
          </ac:spMkLst>
        </pc:spChg>
        <pc:spChg chg="del">
          <ac:chgData name="Wadhwa, Jyoti [USA]" userId="ff70ce86-071b-48e4-8852-b660a2e96e0c" providerId="ADAL" clId="{5D60886E-FEFE-49F8-B828-D3E35B618036}" dt="2020-10-27T00:34:36.795" v="2863" actId="478"/>
          <ac:spMkLst>
            <pc:docMk/>
            <pc:sldMk cId="1508893443" sldId="795"/>
            <ac:spMk id="16" creationId="{C4E5D7A0-FD92-4942-9776-C3827CF1C202}"/>
          </ac:spMkLst>
        </pc:spChg>
        <pc:graphicFrameChg chg="mod modGraphic">
          <ac:chgData name="Wadhwa, Jyoti [USA]" userId="ff70ce86-071b-48e4-8852-b660a2e96e0c" providerId="ADAL" clId="{5D60886E-FEFE-49F8-B828-D3E35B618036}" dt="2020-10-28T14:51:28.051" v="6977"/>
          <ac:graphicFrameMkLst>
            <pc:docMk/>
            <pc:sldMk cId="1508893443" sldId="795"/>
            <ac:graphicFrameMk id="6" creationId="{BB0F44B1-B287-4AA5-8B00-E5919E27CAA0}"/>
          </ac:graphicFrameMkLst>
        </pc:graphicFrameChg>
      </pc:sldChg>
      <pc:sldChg chg="addSp modSp add ord">
        <pc:chgData name="Wadhwa, Jyoti [USA]" userId="ff70ce86-071b-48e4-8852-b660a2e96e0c" providerId="ADAL" clId="{5D60886E-FEFE-49F8-B828-D3E35B618036}" dt="2020-10-27T00:51:06.502" v="3312" actId="207"/>
        <pc:sldMkLst>
          <pc:docMk/>
          <pc:sldMk cId="3426947621" sldId="796"/>
        </pc:sldMkLst>
        <pc:spChg chg="mod">
          <ac:chgData name="Wadhwa, Jyoti [USA]" userId="ff70ce86-071b-48e4-8852-b660a2e96e0c" providerId="ADAL" clId="{5D60886E-FEFE-49F8-B828-D3E35B618036}" dt="2020-10-27T00:51:06.502" v="3312" actId="207"/>
          <ac:spMkLst>
            <pc:docMk/>
            <pc:sldMk cId="3426947621" sldId="796"/>
            <ac:spMk id="5" creationId="{0384BAF8-BDB9-4D9C-B116-51A158BA2EA6}"/>
          </ac:spMkLst>
        </pc:spChg>
        <pc:spChg chg="add mod">
          <ac:chgData name="Wadhwa, Jyoti [USA]" userId="ff70ce86-071b-48e4-8852-b660a2e96e0c" providerId="ADAL" clId="{5D60886E-FEFE-49F8-B828-D3E35B618036}" dt="2020-10-26T23:33:53.110" v="828" actId="1076"/>
          <ac:spMkLst>
            <pc:docMk/>
            <pc:sldMk cId="3426947621" sldId="796"/>
            <ac:spMk id="6" creationId="{44383B20-2B36-4A46-B0AD-A793AE38E884}"/>
          </ac:spMkLst>
        </pc:spChg>
      </pc:sldChg>
      <pc:sldChg chg="addSp delSp modSp add ord">
        <pc:chgData name="Wadhwa, Jyoti [USA]" userId="ff70ce86-071b-48e4-8852-b660a2e96e0c" providerId="ADAL" clId="{5D60886E-FEFE-49F8-B828-D3E35B618036}" dt="2020-10-27T02:43:34.394" v="4463"/>
        <pc:sldMkLst>
          <pc:docMk/>
          <pc:sldMk cId="1708239973" sldId="798"/>
        </pc:sldMkLst>
        <pc:spChg chg="mod">
          <ac:chgData name="Wadhwa, Jyoti [USA]" userId="ff70ce86-071b-48e4-8852-b660a2e96e0c" providerId="ADAL" clId="{5D60886E-FEFE-49F8-B828-D3E35B618036}" dt="2020-10-26T23:45:53.910" v="986" actId="20577"/>
          <ac:spMkLst>
            <pc:docMk/>
            <pc:sldMk cId="1708239973" sldId="798"/>
            <ac:spMk id="2" creationId="{A2901FA9-A8FD-4F58-83C8-0B25E77606AA}"/>
          </ac:spMkLst>
        </pc:spChg>
        <pc:spChg chg="mod">
          <ac:chgData name="Wadhwa, Jyoti [USA]" userId="ff70ce86-071b-48e4-8852-b660a2e96e0c" providerId="ADAL" clId="{5D60886E-FEFE-49F8-B828-D3E35B618036}" dt="2020-10-27T02:38:32.306" v="4393" actId="1076"/>
          <ac:spMkLst>
            <pc:docMk/>
            <pc:sldMk cId="1708239973" sldId="798"/>
            <ac:spMk id="5" creationId="{F95AE272-411D-4089-B94A-8EC90FE535D5}"/>
          </ac:spMkLst>
        </pc:spChg>
        <pc:spChg chg="mod">
          <ac:chgData name="Wadhwa, Jyoti [USA]" userId="ff70ce86-071b-48e4-8852-b660a2e96e0c" providerId="ADAL" clId="{5D60886E-FEFE-49F8-B828-D3E35B618036}" dt="2020-10-27T02:36:36.226" v="4385" actId="207"/>
          <ac:spMkLst>
            <pc:docMk/>
            <pc:sldMk cId="1708239973" sldId="798"/>
            <ac:spMk id="7" creationId="{AD8A18D0-BC9B-4E52-BFEA-F07B37601626}"/>
          </ac:spMkLst>
        </pc:spChg>
        <pc:spChg chg="add del mod">
          <ac:chgData name="Wadhwa, Jyoti [USA]" userId="ff70ce86-071b-48e4-8852-b660a2e96e0c" providerId="ADAL" clId="{5D60886E-FEFE-49F8-B828-D3E35B618036}" dt="2020-10-26T23:47:31.016" v="990" actId="12084"/>
          <ac:spMkLst>
            <pc:docMk/>
            <pc:sldMk cId="1708239973" sldId="798"/>
            <ac:spMk id="7" creationId="{CE24F9BE-EAA2-44F8-8366-9EA015985E65}"/>
          </ac:spMkLst>
        </pc:spChg>
        <pc:spChg chg="add">
          <ac:chgData name="Wadhwa, Jyoti [USA]" userId="ff70ce86-071b-48e4-8852-b660a2e96e0c" providerId="ADAL" clId="{5D60886E-FEFE-49F8-B828-D3E35B618036}" dt="2020-10-26T23:47:12.578" v="988"/>
          <ac:spMkLst>
            <pc:docMk/>
            <pc:sldMk cId="1708239973" sldId="798"/>
            <ac:spMk id="8" creationId="{F20267E9-D1F5-4D95-98F1-D91E983935AB}"/>
          </ac:spMkLst>
        </pc:spChg>
        <pc:spChg chg="mod">
          <ac:chgData name="Wadhwa, Jyoti [USA]" userId="ff70ce86-071b-48e4-8852-b660a2e96e0c" providerId="ADAL" clId="{5D60886E-FEFE-49F8-B828-D3E35B618036}" dt="2020-10-27T02:38:32.306" v="4393" actId="1076"/>
          <ac:spMkLst>
            <pc:docMk/>
            <pc:sldMk cId="1708239973" sldId="798"/>
            <ac:spMk id="11" creationId="{F17D4137-5E0C-4128-9345-AD5F586A4BDE}"/>
          </ac:spMkLst>
        </pc:spChg>
        <pc:spChg chg="mod">
          <ac:chgData name="Wadhwa, Jyoti [USA]" userId="ff70ce86-071b-48e4-8852-b660a2e96e0c" providerId="ADAL" clId="{5D60886E-FEFE-49F8-B828-D3E35B618036}" dt="2020-10-27T02:38:32.306" v="4393" actId="1076"/>
          <ac:spMkLst>
            <pc:docMk/>
            <pc:sldMk cId="1708239973" sldId="798"/>
            <ac:spMk id="12" creationId="{D23418AE-0868-4389-ACB4-F8F2BF03EC64}"/>
          </ac:spMkLst>
        </pc:spChg>
        <pc:spChg chg="add mod ord">
          <ac:chgData name="Wadhwa, Jyoti [USA]" userId="ff70ce86-071b-48e4-8852-b660a2e96e0c" providerId="ADAL" clId="{5D60886E-FEFE-49F8-B828-D3E35B618036}" dt="2020-10-27T02:43:34.394" v="4463"/>
          <ac:spMkLst>
            <pc:docMk/>
            <pc:sldMk cId="1708239973" sldId="798"/>
            <ac:spMk id="13" creationId="{76A9B6B0-F166-4999-BCBD-6FB3488723BC}"/>
          </ac:spMkLst>
        </pc:spChg>
        <pc:spChg chg="mod">
          <ac:chgData name="Wadhwa, Jyoti [USA]" userId="ff70ce86-071b-48e4-8852-b660a2e96e0c" providerId="ADAL" clId="{5D60886E-FEFE-49F8-B828-D3E35B618036}" dt="2020-10-27T02:36:39.259" v="4386" actId="207"/>
          <ac:spMkLst>
            <pc:docMk/>
            <pc:sldMk cId="1708239973" sldId="798"/>
            <ac:spMk id="15" creationId="{09E1F741-E6D7-4DAC-91C1-7DBBDC3FAC05}"/>
          </ac:spMkLst>
        </pc:spChg>
        <pc:spChg chg="add mod">
          <ac:chgData name="Wadhwa, Jyoti [USA]" userId="ff70ce86-071b-48e4-8852-b660a2e96e0c" providerId="ADAL" clId="{5D60886E-FEFE-49F8-B828-D3E35B618036}" dt="2020-10-27T02:36:23.105" v="4384" actId="1076"/>
          <ac:spMkLst>
            <pc:docMk/>
            <pc:sldMk cId="1708239973" sldId="798"/>
            <ac:spMk id="18" creationId="{C4AC63FB-5FB4-4F12-B213-CACE77D9D59D}"/>
          </ac:spMkLst>
        </pc:spChg>
        <pc:spChg chg="add mod">
          <ac:chgData name="Wadhwa, Jyoti [USA]" userId="ff70ce86-071b-48e4-8852-b660a2e96e0c" providerId="ADAL" clId="{5D60886E-FEFE-49F8-B828-D3E35B618036}" dt="2020-10-27T02:42:34.466" v="4460" actId="14838"/>
          <ac:spMkLst>
            <pc:docMk/>
            <pc:sldMk cId="1708239973" sldId="798"/>
            <ac:spMk id="20" creationId="{FDB26AA3-8AFB-4984-BC22-49727398FF36}"/>
          </ac:spMkLst>
        </pc:spChg>
        <pc:spChg chg="add mod">
          <ac:chgData name="Wadhwa, Jyoti [USA]" userId="ff70ce86-071b-48e4-8852-b660a2e96e0c" providerId="ADAL" clId="{5D60886E-FEFE-49F8-B828-D3E35B618036}" dt="2020-10-27T02:42:34.466" v="4460" actId="14838"/>
          <ac:spMkLst>
            <pc:docMk/>
            <pc:sldMk cId="1708239973" sldId="798"/>
            <ac:spMk id="21" creationId="{CE8B451B-0D1A-4661-88AD-73530B58D21E}"/>
          </ac:spMkLst>
        </pc:spChg>
        <pc:spChg chg="add mod">
          <ac:chgData name="Wadhwa, Jyoti [USA]" userId="ff70ce86-071b-48e4-8852-b660a2e96e0c" providerId="ADAL" clId="{5D60886E-FEFE-49F8-B828-D3E35B618036}" dt="2020-10-27T02:42:34.466" v="4460" actId="14838"/>
          <ac:spMkLst>
            <pc:docMk/>
            <pc:sldMk cId="1708239973" sldId="798"/>
            <ac:spMk id="22" creationId="{11296C37-86A6-48E2-ADDD-FEED48901FD6}"/>
          </ac:spMkLst>
        </pc:spChg>
        <pc:graphicFrameChg chg="add mod">
          <ac:chgData name="Wadhwa, Jyoti [USA]" userId="ff70ce86-071b-48e4-8852-b660a2e96e0c" providerId="ADAL" clId="{5D60886E-FEFE-49F8-B828-D3E35B618036}" dt="2020-10-26T23:48:53.022" v="1114" actId="14100"/>
          <ac:graphicFrameMkLst>
            <pc:docMk/>
            <pc:sldMk cId="1708239973" sldId="798"/>
            <ac:graphicFrameMk id="9" creationId="{C90C5F1E-AE4A-402F-9933-686E6C54E5EF}"/>
          </ac:graphicFrameMkLst>
        </pc:graphicFrameChg>
        <pc:picChg chg="mod">
          <ac:chgData name="Wadhwa, Jyoti [USA]" userId="ff70ce86-071b-48e4-8852-b660a2e96e0c" providerId="ADAL" clId="{5D60886E-FEFE-49F8-B828-D3E35B618036}" dt="2020-10-27T02:32:33.442" v="4264"/>
          <ac:picMkLst>
            <pc:docMk/>
            <pc:sldMk cId="1708239973" sldId="798"/>
            <ac:picMk id="2050" creationId="{A23DEE11-0FC2-4C62-852D-9319002C2A05}"/>
          </ac:picMkLst>
        </pc:picChg>
        <pc:picChg chg="mod">
          <ac:chgData name="Wadhwa, Jyoti [USA]" userId="ff70ce86-071b-48e4-8852-b660a2e96e0c" providerId="ADAL" clId="{5D60886E-FEFE-49F8-B828-D3E35B618036}" dt="2020-10-27T02:31:52.874" v="4263"/>
          <ac:picMkLst>
            <pc:docMk/>
            <pc:sldMk cId="1708239973" sldId="798"/>
            <ac:picMk id="2052" creationId="{390A39A9-1899-456D-AED2-C83DCA1D0D47}"/>
          </ac:picMkLst>
        </pc:picChg>
        <pc:picChg chg="mod">
          <ac:chgData name="Wadhwa, Jyoti [USA]" userId="ff70ce86-071b-48e4-8852-b660a2e96e0c" providerId="ADAL" clId="{5D60886E-FEFE-49F8-B828-D3E35B618036}" dt="2020-10-27T02:31:47.501" v="4261"/>
          <ac:picMkLst>
            <pc:docMk/>
            <pc:sldMk cId="1708239973" sldId="798"/>
            <ac:picMk id="2054" creationId="{0BFD0B31-CA8C-4756-A6EF-BE537804470D}"/>
          </ac:picMkLst>
        </pc:picChg>
      </pc:sldChg>
      <pc:sldChg chg="modSp add del">
        <pc:chgData name="Wadhwa, Jyoti [USA]" userId="ff70ce86-071b-48e4-8852-b660a2e96e0c" providerId="ADAL" clId="{5D60886E-FEFE-49F8-B828-D3E35B618036}" dt="2020-10-26T23:50:32.197" v="1194" actId="2696"/>
        <pc:sldMkLst>
          <pc:docMk/>
          <pc:sldMk cId="97973213" sldId="799"/>
        </pc:sldMkLst>
        <pc:spChg chg="mod">
          <ac:chgData name="Wadhwa, Jyoti [USA]" userId="ff70ce86-071b-48e4-8852-b660a2e96e0c" providerId="ADAL" clId="{5D60886E-FEFE-49F8-B828-D3E35B618036}" dt="2020-10-26T23:49:25.437" v="1151" actId="20577"/>
          <ac:spMkLst>
            <pc:docMk/>
            <pc:sldMk cId="97973213" sldId="799"/>
            <ac:spMk id="2" creationId="{D2C327A7-BD7A-4330-82FE-7B6BF40BC82B}"/>
          </ac:spMkLst>
        </pc:spChg>
      </pc:sldChg>
      <pc:sldChg chg="addSp delSp modSp add modNotesTx">
        <pc:chgData name="Wadhwa, Jyoti [USA]" userId="ff70ce86-071b-48e4-8852-b660a2e96e0c" providerId="ADAL" clId="{5D60886E-FEFE-49F8-B828-D3E35B618036}" dt="2020-10-28T15:13:03.869" v="6980"/>
        <pc:sldMkLst>
          <pc:docMk/>
          <pc:sldMk cId="4114337734" sldId="799"/>
        </pc:sldMkLst>
        <pc:spChg chg="mod">
          <ac:chgData name="Wadhwa, Jyoti [USA]" userId="ff70ce86-071b-48e4-8852-b660a2e96e0c" providerId="ADAL" clId="{5D60886E-FEFE-49F8-B828-D3E35B618036}" dt="2020-10-27T02:52:11.839" v="4584" actId="207"/>
          <ac:spMkLst>
            <pc:docMk/>
            <pc:sldMk cId="4114337734" sldId="799"/>
            <ac:spMk id="2" creationId="{F19EA977-EBEE-442F-B5A6-0427E1D70982}"/>
          </ac:spMkLst>
        </pc:spChg>
        <pc:spChg chg="mod">
          <ac:chgData name="Wadhwa, Jyoti [USA]" userId="ff70ce86-071b-48e4-8852-b660a2e96e0c" providerId="ADAL" clId="{5D60886E-FEFE-49F8-B828-D3E35B618036}" dt="2020-10-27T02:52:59.359" v="4593" actId="1076"/>
          <ac:spMkLst>
            <pc:docMk/>
            <pc:sldMk cId="4114337734" sldId="799"/>
            <ac:spMk id="4" creationId="{2DB9454D-190E-4122-BBA9-CB1BCCD79FB0}"/>
          </ac:spMkLst>
        </pc:spChg>
        <pc:spChg chg="mod">
          <ac:chgData name="Wadhwa, Jyoti [USA]" userId="ff70ce86-071b-48e4-8852-b660a2e96e0c" providerId="ADAL" clId="{5D60886E-FEFE-49F8-B828-D3E35B618036}" dt="2020-10-27T02:48:52.439" v="4503" actId="14100"/>
          <ac:spMkLst>
            <pc:docMk/>
            <pc:sldMk cId="4114337734" sldId="799"/>
            <ac:spMk id="8" creationId="{0D1B7CD5-DB7C-4E7C-B922-36C57895671C}"/>
          </ac:spMkLst>
        </pc:spChg>
        <pc:spChg chg="add del mod">
          <ac:chgData name="Wadhwa, Jyoti [USA]" userId="ff70ce86-071b-48e4-8852-b660a2e96e0c" providerId="ADAL" clId="{5D60886E-FEFE-49F8-B828-D3E35B618036}" dt="2020-10-27T00:50:27.808" v="3311" actId="478"/>
          <ac:spMkLst>
            <pc:docMk/>
            <pc:sldMk cId="4114337734" sldId="799"/>
            <ac:spMk id="14" creationId="{87B3ADF1-B582-4961-BC8D-6CD666DD4611}"/>
          </ac:spMkLst>
        </pc:spChg>
        <pc:spChg chg="mod">
          <ac:chgData name="Wadhwa, Jyoti [USA]" userId="ff70ce86-071b-48e4-8852-b660a2e96e0c" providerId="ADAL" clId="{5D60886E-FEFE-49F8-B828-D3E35B618036}" dt="2020-10-27T02:59:23.225" v="4737" actId="20577"/>
          <ac:spMkLst>
            <pc:docMk/>
            <pc:sldMk cId="4114337734" sldId="799"/>
            <ac:spMk id="23" creationId="{C657090F-494E-48C3-8324-C10D855F1936}"/>
          </ac:spMkLst>
        </pc:spChg>
        <pc:spChg chg="mod">
          <ac:chgData name="Wadhwa, Jyoti [USA]" userId="ff70ce86-071b-48e4-8852-b660a2e96e0c" providerId="ADAL" clId="{5D60886E-FEFE-49F8-B828-D3E35B618036}" dt="2020-10-27T02:45:38.265" v="4469" actId="1076"/>
          <ac:spMkLst>
            <pc:docMk/>
            <pc:sldMk cId="4114337734" sldId="799"/>
            <ac:spMk id="24" creationId="{306D03FC-EF6F-4D9E-A2C3-237006AFCF78}"/>
          </ac:spMkLst>
        </pc:spChg>
        <pc:spChg chg="mod">
          <ac:chgData name="Wadhwa, Jyoti [USA]" userId="ff70ce86-071b-48e4-8852-b660a2e96e0c" providerId="ADAL" clId="{5D60886E-FEFE-49F8-B828-D3E35B618036}" dt="2020-10-27T02:58:07.141" v="4711" actId="1076"/>
          <ac:spMkLst>
            <pc:docMk/>
            <pc:sldMk cId="4114337734" sldId="799"/>
            <ac:spMk id="25" creationId="{1BBB98DB-3491-44E7-80D1-84C2E288B42A}"/>
          </ac:spMkLst>
        </pc:spChg>
        <pc:spChg chg="del mod">
          <ac:chgData name="Wadhwa, Jyoti [USA]" userId="ff70ce86-071b-48e4-8852-b660a2e96e0c" providerId="ADAL" clId="{5D60886E-FEFE-49F8-B828-D3E35B618036}" dt="2020-10-26T23:54:14.194" v="1224" actId="478"/>
          <ac:spMkLst>
            <pc:docMk/>
            <pc:sldMk cId="4114337734" sldId="799"/>
            <ac:spMk id="27" creationId="{0B21873E-DBBC-4B78-B7CB-A2CD15A82194}"/>
          </ac:spMkLst>
        </pc:spChg>
        <pc:spChg chg="add">
          <ac:chgData name="Wadhwa, Jyoti [USA]" userId="ff70ce86-071b-48e4-8852-b660a2e96e0c" providerId="ADAL" clId="{5D60886E-FEFE-49F8-B828-D3E35B618036}" dt="2020-10-27T00:01:57.295" v="1407"/>
          <ac:spMkLst>
            <pc:docMk/>
            <pc:sldMk cId="4114337734" sldId="799"/>
            <ac:spMk id="33" creationId="{288E3BC9-F1B9-4D40-9305-D731D1BA615A}"/>
          </ac:spMkLst>
        </pc:spChg>
        <pc:spChg chg="add mod">
          <ac:chgData name="Wadhwa, Jyoti [USA]" userId="ff70ce86-071b-48e4-8852-b660a2e96e0c" providerId="ADAL" clId="{5D60886E-FEFE-49F8-B828-D3E35B618036}" dt="2020-10-27T00:02:17.913" v="1410" actId="255"/>
          <ac:spMkLst>
            <pc:docMk/>
            <pc:sldMk cId="4114337734" sldId="799"/>
            <ac:spMk id="34" creationId="{66CC6F09-CF93-4DE9-AF72-333DFAA81E3A}"/>
          </ac:spMkLst>
        </pc:spChg>
        <pc:spChg chg="del">
          <ac:chgData name="Wadhwa, Jyoti [USA]" userId="ff70ce86-071b-48e4-8852-b660a2e96e0c" providerId="ADAL" clId="{5D60886E-FEFE-49F8-B828-D3E35B618036}" dt="2020-10-26T23:53:59.930" v="1218" actId="478"/>
          <ac:spMkLst>
            <pc:docMk/>
            <pc:sldMk cId="4114337734" sldId="799"/>
            <ac:spMk id="41" creationId="{9DD49CB3-5739-40E7-A8DE-15D3C197F745}"/>
          </ac:spMkLst>
        </pc:spChg>
        <pc:spChg chg="add mod">
          <ac:chgData name="Wadhwa, Jyoti [USA]" userId="ff70ce86-071b-48e4-8852-b660a2e96e0c" providerId="ADAL" clId="{5D60886E-FEFE-49F8-B828-D3E35B618036}" dt="2020-10-27T02:58:47.495" v="4720" actId="20577"/>
          <ac:spMkLst>
            <pc:docMk/>
            <pc:sldMk cId="4114337734" sldId="799"/>
            <ac:spMk id="50" creationId="{7984FE26-27BC-4E80-B620-60980FC088BB}"/>
          </ac:spMkLst>
        </pc:spChg>
        <pc:spChg chg="add del mod">
          <ac:chgData name="Wadhwa, Jyoti [USA]" userId="ff70ce86-071b-48e4-8852-b660a2e96e0c" providerId="ADAL" clId="{5D60886E-FEFE-49F8-B828-D3E35B618036}" dt="2020-10-27T03:02:19.354" v="4782"/>
          <ac:spMkLst>
            <pc:docMk/>
            <pc:sldMk cId="4114337734" sldId="799"/>
            <ac:spMk id="52" creationId="{7F850449-4170-4501-89D8-8327DB8343E6}"/>
          </ac:spMkLst>
        </pc:spChg>
        <pc:spChg chg="add mod">
          <ac:chgData name="Wadhwa, Jyoti [USA]" userId="ff70ce86-071b-48e4-8852-b660a2e96e0c" providerId="ADAL" clId="{5D60886E-FEFE-49F8-B828-D3E35B618036}" dt="2020-10-27T02:50:48.895" v="4558" actId="1076"/>
          <ac:spMkLst>
            <pc:docMk/>
            <pc:sldMk cId="4114337734" sldId="799"/>
            <ac:spMk id="57" creationId="{60416C4F-A5F4-4644-92EF-50ECEB451EFB}"/>
          </ac:spMkLst>
        </pc:spChg>
        <pc:spChg chg="add mod">
          <ac:chgData name="Wadhwa, Jyoti [USA]" userId="ff70ce86-071b-48e4-8852-b660a2e96e0c" providerId="ADAL" clId="{5D60886E-FEFE-49F8-B828-D3E35B618036}" dt="2020-10-27T02:51:32.727" v="4577" actId="1076"/>
          <ac:spMkLst>
            <pc:docMk/>
            <pc:sldMk cId="4114337734" sldId="799"/>
            <ac:spMk id="58" creationId="{83E9EE41-90AA-49F9-9A22-491DBD58AE78}"/>
          </ac:spMkLst>
        </pc:spChg>
        <pc:spChg chg="add mod">
          <ac:chgData name="Wadhwa, Jyoti [USA]" userId="ff70ce86-071b-48e4-8852-b660a2e96e0c" providerId="ADAL" clId="{5D60886E-FEFE-49F8-B828-D3E35B618036}" dt="2020-10-27T02:51:49.946" v="4582" actId="122"/>
          <ac:spMkLst>
            <pc:docMk/>
            <pc:sldMk cId="4114337734" sldId="799"/>
            <ac:spMk id="59" creationId="{0FCF222C-8174-4E08-ACF5-7C304B22B73D}"/>
          </ac:spMkLst>
        </pc:spChg>
        <pc:spChg chg="add mod">
          <ac:chgData name="Wadhwa, Jyoti [USA]" userId="ff70ce86-071b-48e4-8852-b660a2e96e0c" providerId="ADAL" clId="{5D60886E-FEFE-49F8-B828-D3E35B618036}" dt="2020-10-27T02:57:13.767" v="4698" actId="20577"/>
          <ac:spMkLst>
            <pc:docMk/>
            <pc:sldMk cId="4114337734" sldId="799"/>
            <ac:spMk id="60" creationId="{00B41DD7-D7E0-4166-93EA-35F8CB2F7E67}"/>
          </ac:spMkLst>
        </pc:spChg>
        <pc:grpChg chg="add mod">
          <ac:chgData name="Wadhwa, Jyoti [USA]" userId="ff70ce86-071b-48e4-8852-b660a2e96e0c" providerId="ADAL" clId="{5D60886E-FEFE-49F8-B828-D3E35B618036}" dt="2020-10-27T00:02:26.023" v="1412" actId="1076"/>
          <ac:grpSpMkLst>
            <pc:docMk/>
            <pc:sldMk cId="4114337734" sldId="799"/>
            <ac:grpSpMk id="32" creationId="{30A5FEA6-3777-4065-9C19-082895EAC273}"/>
          </ac:grpSpMkLst>
        </pc:grpChg>
        <pc:picChg chg="mod">
          <ac:chgData name="Wadhwa, Jyoti [USA]" userId="ff70ce86-071b-48e4-8852-b660a2e96e0c" providerId="ADAL" clId="{5D60886E-FEFE-49F8-B828-D3E35B618036}" dt="2020-10-27T02:52:45.735" v="4590" actId="14100"/>
          <ac:picMkLst>
            <pc:docMk/>
            <pc:sldMk cId="4114337734" sldId="799"/>
            <ac:picMk id="7" creationId="{520ADE91-490F-493E-AAD6-FE8B1C1D7705}"/>
          </ac:picMkLst>
        </pc:picChg>
        <pc:picChg chg="add del">
          <ac:chgData name="Wadhwa, Jyoti [USA]" userId="ff70ce86-071b-48e4-8852-b660a2e96e0c" providerId="ADAL" clId="{5D60886E-FEFE-49F8-B828-D3E35B618036}" dt="2020-10-26T23:53:58.209" v="1217" actId="478"/>
          <ac:picMkLst>
            <pc:docMk/>
            <pc:sldMk cId="4114337734" sldId="799"/>
            <ac:picMk id="20" creationId="{EB997382-4405-48DC-BF3C-0CB247052E74}"/>
          </ac:picMkLst>
        </pc:picChg>
        <pc:picChg chg="mod">
          <ac:chgData name="Wadhwa, Jyoti [USA]" userId="ff70ce86-071b-48e4-8852-b660a2e96e0c" providerId="ADAL" clId="{5D60886E-FEFE-49F8-B828-D3E35B618036}" dt="2020-10-27T02:44:09.410" v="4465"/>
          <ac:picMkLst>
            <pc:docMk/>
            <pc:sldMk cId="4114337734" sldId="799"/>
            <ac:picMk id="35" creationId="{D2068AFF-6D22-4967-9B29-A63485ADF57F}"/>
          </ac:picMkLst>
        </pc:picChg>
        <pc:picChg chg="add mod modCrop">
          <ac:chgData name="Wadhwa, Jyoti [USA]" userId="ff70ce86-071b-48e4-8852-b660a2e96e0c" providerId="ADAL" clId="{5D60886E-FEFE-49F8-B828-D3E35B618036}" dt="2020-10-27T02:49:47.863" v="4515" actId="1076"/>
          <ac:picMkLst>
            <pc:docMk/>
            <pc:sldMk cId="4114337734" sldId="799"/>
            <ac:picMk id="38" creationId="{0C15098F-018D-4903-978B-E77A5EEDFB2E}"/>
          </ac:picMkLst>
        </pc:picChg>
        <pc:picChg chg="mod">
          <ac:chgData name="Wadhwa, Jyoti [USA]" userId="ff70ce86-071b-48e4-8852-b660a2e96e0c" providerId="ADAL" clId="{5D60886E-FEFE-49F8-B828-D3E35B618036}" dt="2020-10-28T15:13:03.869" v="6980"/>
          <ac:picMkLst>
            <pc:docMk/>
            <pc:sldMk cId="4114337734" sldId="799"/>
            <ac:picMk id="44" creationId="{51592C13-4CD0-4413-8E5B-6174857894F7}"/>
          </ac:picMkLst>
        </pc:picChg>
        <pc:picChg chg="mod">
          <ac:chgData name="Wadhwa, Jyoti [USA]" userId="ff70ce86-071b-48e4-8852-b660a2e96e0c" providerId="ADAL" clId="{5D60886E-FEFE-49F8-B828-D3E35B618036}" dt="2020-10-27T02:49:23.136" v="4506" actId="1076"/>
          <ac:picMkLst>
            <pc:docMk/>
            <pc:sldMk cId="4114337734" sldId="799"/>
            <ac:picMk id="1026" creationId="{EB6C5B7C-F776-49AF-A762-16301DDA8EF4}"/>
          </ac:picMkLst>
        </pc:picChg>
        <pc:picChg chg="del mod">
          <ac:chgData name="Wadhwa, Jyoti [USA]" userId="ff70ce86-071b-48e4-8852-b660a2e96e0c" providerId="ADAL" clId="{5D60886E-FEFE-49F8-B828-D3E35B618036}" dt="2020-10-27T02:47:41.778" v="4486" actId="478"/>
          <ac:picMkLst>
            <pc:docMk/>
            <pc:sldMk cId="4114337734" sldId="799"/>
            <ac:picMk id="1028" creationId="{52189BD0-41CD-486B-965B-A943343F8F2F}"/>
          </ac:picMkLst>
        </pc:picChg>
        <pc:picChg chg="mod">
          <ac:chgData name="Wadhwa, Jyoti [USA]" userId="ff70ce86-071b-48e4-8852-b660a2e96e0c" providerId="ADAL" clId="{5D60886E-FEFE-49F8-B828-D3E35B618036}" dt="2020-10-27T02:46:19.872" v="4480" actId="14100"/>
          <ac:picMkLst>
            <pc:docMk/>
            <pc:sldMk cId="4114337734" sldId="799"/>
            <ac:picMk id="1030" creationId="{3646E9A9-3B92-4492-8C69-4D323B074B97}"/>
          </ac:picMkLst>
        </pc:picChg>
        <pc:picChg chg="del">
          <ac:chgData name="Wadhwa, Jyoti [USA]" userId="ff70ce86-071b-48e4-8852-b660a2e96e0c" providerId="ADAL" clId="{5D60886E-FEFE-49F8-B828-D3E35B618036}" dt="2020-10-26T23:54:09.370" v="1220" actId="478"/>
          <ac:picMkLst>
            <pc:docMk/>
            <pc:sldMk cId="4114337734" sldId="799"/>
            <ac:picMk id="1032" creationId="{CB4987BC-09FD-495E-AEC0-F488CAB2D35D}"/>
          </ac:picMkLst>
        </pc:picChg>
        <pc:picChg chg="mod">
          <ac:chgData name="Wadhwa, Jyoti [USA]" userId="ff70ce86-071b-48e4-8852-b660a2e96e0c" providerId="ADAL" clId="{5D60886E-FEFE-49F8-B828-D3E35B618036}" dt="2020-10-27T02:45:38.265" v="4469" actId="1076"/>
          <ac:picMkLst>
            <pc:docMk/>
            <pc:sldMk cId="4114337734" sldId="799"/>
            <ac:picMk id="1034" creationId="{1ADB04E9-11BD-47F2-854A-B65C7649EA25}"/>
          </ac:picMkLst>
        </pc:picChg>
        <pc:picChg chg="del">
          <ac:chgData name="Wadhwa, Jyoti [USA]" userId="ff70ce86-071b-48e4-8852-b660a2e96e0c" providerId="ADAL" clId="{5D60886E-FEFE-49F8-B828-D3E35B618036}" dt="2020-10-26T23:54:14.995" v="1225" actId="478"/>
          <ac:picMkLst>
            <pc:docMk/>
            <pc:sldMk cId="4114337734" sldId="799"/>
            <ac:picMk id="1036" creationId="{15E78675-4798-4BD7-9901-A80CFD86EDF0}"/>
          </ac:picMkLst>
        </pc:picChg>
        <pc:cxnChg chg="mod">
          <ac:chgData name="Wadhwa, Jyoti [USA]" userId="ff70ce86-071b-48e4-8852-b660a2e96e0c" providerId="ADAL" clId="{5D60886E-FEFE-49F8-B828-D3E35B618036}" dt="2020-10-27T02:46:26.497" v="4481" actId="1076"/>
          <ac:cxnSpMkLst>
            <pc:docMk/>
            <pc:sldMk cId="4114337734" sldId="799"/>
            <ac:cxnSpMk id="3" creationId="{1FA6B011-14D1-49F5-B895-23BB03AEC0F9}"/>
          </ac:cxnSpMkLst>
        </pc:cxnChg>
        <pc:cxnChg chg="mod">
          <ac:chgData name="Wadhwa, Jyoti [USA]" userId="ff70ce86-071b-48e4-8852-b660a2e96e0c" providerId="ADAL" clId="{5D60886E-FEFE-49F8-B828-D3E35B618036}" dt="2020-10-27T02:49:18.279" v="4504" actId="1076"/>
          <ac:cxnSpMkLst>
            <pc:docMk/>
            <pc:sldMk cId="4114337734" sldId="799"/>
            <ac:cxnSpMk id="9" creationId="{556FD190-3E4E-4687-A201-A861F1B14FBA}"/>
          </ac:cxnSpMkLst>
        </pc:cxnChg>
        <pc:cxnChg chg="del mod">
          <ac:chgData name="Wadhwa, Jyoti [USA]" userId="ff70ce86-071b-48e4-8852-b660a2e96e0c" providerId="ADAL" clId="{5D60886E-FEFE-49F8-B828-D3E35B618036}" dt="2020-10-27T02:49:24.856" v="4507" actId="478"/>
          <ac:cxnSpMkLst>
            <pc:docMk/>
            <pc:sldMk cId="4114337734" sldId="799"/>
            <ac:cxnSpMk id="12" creationId="{A4B870C4-B69D-4AD7-8220-4728F94973DA}"/>
          </ac:cxnSpMkLst>
        </pc:cxnChg>
        <pc:cxnChg chg="del mod">
          <ac:chgData name="Wadhwa, Jyoti [USA]" userId="ff70ce86-071b-48e4-8852-b660a2e96e0c" providerId="ADAL" clId="{5D60886E-FEFE-49F8-B828-D3E35B618036}" dt="2020-10-26T23:53:57.346" v="1216" actId="478"/>
          <ac:cxnSpMkLst>
            <pc:docMk/>
            <pc:sldMk cId="4114337734" sldId="799"/>
            <ac:cxnSpMk id="15" creationId="{CA601AD2-B890-4173-ACCA-1B3AAB81F978}"/>
          </ac:cxnSpMkLst>
        </pc:cxnChg>
        <pc:cxnChg chg="del mod">
          <ac:chgData name="Wadhwa, Jyoti [USA]" userId="ff70ce86-071b-48e4-8852-b660a2e96e0c" providerId="ADAL" clId="{5D60886E-FEFE-49F8-B828-D3E35B618036}" dt="2020-10-26T23:54:12.360" v="1223" actId="478"/>
          <ac:cxnSpMkLst>
            <pc:docMk/>
            <pc:sldMk cId="4114337734" sldId="799"/>
            <ac:cxnSpMk id="19" creationId="{38B90EF8-3165-4489-BAB3-5BE3C834415D}"/>
          </ac:cxnSpMkLst>
        </pc:cxnChg>
        <pc:cxnChg chg="del">
          <ac:chgData name="Wadhwa, Jyoti [USA]" userId="ff70ce86-071b-48e4-8852-b660a2e96e0c" providerId="ADAL" clId="{5D60886E-FEFE-49F8-B828-D3E35B618036}" dt="2020-10-26T23:54:10.097" v="1221" actId="478"/>
          <ac:cxnSpMkLst>
            <pc:docMk/>
            <pc:sldMk cId="4114337734" sldId="799"/>
            <ac:cxnSpMk id="22" creationId="{7F3D6F37-2B86-4A3C-B67A-6AD9AD43F103}"/>
          </ac:cxnSpMkLst>
        </pc:cxnChg>
        <pc:cxnChg chg="mod">
          <ac:chgData name="Wadhwa, Jyoti [USA]" userId="ff70ce86-071b-48e4-8852-b660a2e96e0c" providerId="ADAL" clId="{5D60886E-FEFE-49F8-B828-D3E35B618036}" dt="2020-10-27T02:57:06.255" v="4695" actId="1076"/>
          <ac:cxnSpMkLst>
            <pc:docMk/>
            <pc:sldMk cId="4114337734" sldId="799"/>
            <ac:cxnSpMk id="45" creationId="{56017D3B-2083-4B5F-9704-389B794A4FB9}"/>
          </ac:cxnSpMkLst>
        </pc:cxnChg>
        <pc:cxnChg chg="add mod">
          <ac:chgData name="Wadhwa, Jyoti [USA]" userId="ff70ce86-071b-48e4-8852-b660a2e96e0c" providerId="ADAL" clId="{5D60886E-FEFE-49F8-B828-D3E35B618036}" dt="2020-10-27T02:49:43.391" v="4514" actId="1076"/>
          <ac:cxnSpMkLst>
            <pc:docMk/>
            <pc:sldMk cId="4114337734" sldId="799"/>
            <ac:cxnSpMk id="53" creationId="{9731FE41-0E51-4807-9C17-DA71C48609DD}"/>
          </ac:cxnSpMkLst>
        </pc:cxnChg>
      </pc:sldChg>
      <pc:sldChg chg="addSp delSp modSp add modTransition modAnim">
        <pc:chgData name="Wadhwa, Jyoti [USA]" userId="ff70ce86-071b-48e4-8852-b660a2e96e0c" providerId="ADAL" clId="{5D60886E-FEFE-49F8-B828-D3E35B618036}" dt="2020-10-27T01:59:30.187" v="3564"/>
        <pc:sldMkLst>
          <pc:docMk/>
          <pc:sldMk cId="2306790906" sldId="800"/>
        </pc:sldMkLst>
        <pc:spChg chg="del">
          <ac:chgData name="Wadhwa, Jyoti [USA]" userId="ff70ce86-071b-48e4-8852-b660a2e96e0c" providerId="ADAL" clId="{5D60886E-FEFE-49F8-B828-D3E35B618036}" dt="2020-10-27T00:24:40.356" v="2624" actId="478"/>
          <ac:spMkLst>
            <pc:docMk/>
            <pc:sldMk cId="2306790906" sldId="800"/>
            <ac:spMk id="2" creationId="{F19EA977-EBEE-442F-B5A6-0427E1D70982}"/>
          </ac:spMkLst>
        </pc:spChg>
        <pc:spChg chg="add mod topLvl">
          <ac:chgData name="Wadhwa, Jyoti [USA]" userId="ff70ce86-071b-48e4-8852-b660a2e96e0c" providerId="ADAL" clId="{5D60886E-FEFE-49F8-B828-D3E35B618036}" dt="2020-10-27T01:54:30.306" v="3533" actId="164"/>
          <ac:spMkLst>
            <pc:docMk/>
            <pc:sldMk cId="2306790906" sldId="800"/>
            <ac:spMk id="10" creationId="{2633E85C-D627-4B75-BD9C-81BEF45FD6F7}"/>
          </ac:spMkLst>
        </pc:spChg>
        <pc:spChg chg="add mod">
          <ac:chgData name="Wadhwa, Jyoti [USA]" userId="ff70ce86-071b-48e4-8852-b660a2e96e0c" providerId="ADAL" clId="{5D60886E-FEFE-49F8-B828-D3E35B618036}" dt="2020-10-27T01:49:47.904" v="3458" actId="14100"/>
          <ac:spMkLst>
            <pc:docMk/>
            <pc:sldMk cId="2306790906" sldId="800"/>
            <ac:spMk id="13" creationId="{32025366-A05B-4CB8-A188-9680E3E0DA7B}"/>
          </ac:spMkLst>
        </pc:spChg>
        <pc:spChg chg="mod">
          <ac:chgData name="Wadhwa, Jyoti [USA]" userId="ff70ce86-071b-48e4-8852-b660a2e96e0c" providerId="ADAL" clId="{5D60886E-FEFE-49F8-B828-D3E35B618036}" dt="2020-10-27T01:56:54.768" v="3547" actId="1076"/>
          <ac:spMkLst>
            <pc:docMk/>
            <pc:sldMk cId="2306790906" sldId="800"/>
            <ac:spMk id="24" creationId="{306D03FC-EF6F-4D9E-A2C3-237006AFCF78}"/>
          </ac:spMkLst>
        </pc:spChg>
        <pc:spChg chg="del mod">
          <ac:chgData name="Wadhwa, Jyoti [USA]" userId="ff70ce86-071b-48e4-8852-b660a2e96e0c" providerId="ADAL" clId="{5D60886E-FEFE-49F8-B828-D3E35B618036}" dt="2020-10-27T00:25:44.378" v="2631" actId="478"/>
          <ac:spMkLst>
            <pc:docMk/>
            <pc:sldMk cId="2306790906" sldId="800"/>
            <ac:spMk id="25" creationId="{1BBB98DB-3491-44E7-80D1-84C2E288B42A}"/>
          </ac:spMkLst>
        </pc:spChg>
        <pc:spChg chg="add del mod">
          <ac:chgData name="Wadhwa, Jyoti [USA]" userId="ff70ce86-071b-48e4-8852-b660a2e96e0c" providerId="ADAL" clId="{5D60886E-FEFE-49F8-B828-D3E35B618036}" dt="2020-10-27T01:56:20.322" v="3541" actId="478"/>
          <ac:spMkLst>
            <pc:docMk/>
            <pc:sldMk cId="2306790906" sldId="800"/>
            <ac:spMk id="26" creationId="{B0D3C117-3E09-4A74-B35C-C9F9C301B0B4}"/>
          </ac:spMkLst>
        </pc:spChg>
        <pc:spChg chg="del mod">
          <ac:chgData name="Wadhwa, Jyoti [USA]" userId="ff70ce86-071b-48e4-8852-b660a2e96e0c" providerId="ADAL" clId="{5D60886E-FEFE-49F8-B828-D3E35B618036}" dt="2020-10-27T00:25:46.378" v="2632" actId="478"/>
          <ac:spMkLst>
            <pc:docMk/>
            <pc:sldMk cId="2306790906" sldId="800"/>
            <ac:spMk id="27" creationId="{0B21873E-DBBC-4B78-B7CB-A2CD15A82194}"/>
          </ac:spMkLst>
        </pc:spChg>
        <pc:spChg chg="del">
          <ac:chgData name="Wadhwa, Jyoti [USA]" userId="ff70ce86-071b-48e4-8852-b660a2e96e0c" providerId="ADAL" clId="{5D60886E-FEFE-49F8-B828-D3E35B618036}" dt="2020-10-27T00:24:43.003" v="2625" actId="478"/>
          <ac:spMkLst>
            <pc:docMk/>
            <pc:sldMk cId="2306790906" sldId="800"/>
            <ac:spMk id="29" creationId="{55E5C9F7-9B8D-4458-9543-D10D60E4B779}"/>
          </ac:spMkLst>
        </pc:spChg>
        <pc:spChg chg="del">
          <ac:chgData name="Wadhwa, Jyoti [USA]" userId="ff70ce86-071b-48e4-8852-b660a2e96e0c" providerId="ADAL" clId="{5D60886E-FEFE-49F8-B828-D3E35B618036}" dt="2020-10-27T00:24:46.362" v="2626" actId="478"/>
          <ac:spMkLst>
            <pc:docMk/>
            <pc:sldMk cId="2306790906" sldId="800"/>
            <ac:spMk id="32" creationId="{C4F30F88-E04E-436A-9C1F-29A70C1B5025}"/>
          </ac:spMkLst>
        </pc:spChg>
        <pc:spChg chg="add mod">
          <ac:chgData name="Wadhwa, Jyoti [USA]" userId="ff70ce86-071b-48e4-8852-b660a2e96e0c" providerId="ADAL" clId="{5D60886E-FEFE-49F8-B828-D3E35B618036}" dt="2020-10-27T01:54:36.014" v="3534" actId="164"/>
          <ac:spMkLst>
            <pc:docMk/>
            <pc:sldMk cId="2306790906" sldId="800"/>
            <ac:spMk id="33" creationId="{E9E5D718-74D7-4713-884E-8C112A8C61B7}"/>
          </ac:spMkLst>
        </pc:spChg>
        <pc:spChg chg="mod topLvl">
          <ac:chgData name="Wadhwa, Jyoti [USA]" userId="ff70ce86-071b-48e4-8852-b660a2e96e0c" providerId="ADAL" clId="{5D60886E-FEFE-49F8-B828-D3E35B618036}" dt="2020-10-27T01:59:20.846" v="3563" actId="164"/>
          <ac:spMkLst>
            <pc:docMk/>
            <pc:sldMk cId="2306790906" sldId="800"/>
            <ac:spMk id="39" creationId="{ED36F496-DDF4-49BE-82F4-03F034FA540E}"/>
          </ac:spMkLst>
        </pc:spChg>
        <pc:spChg chg="mod">
          <ac:chgData name="Wadhwa, Jyoti [USA]" userId="ff70ce86-071b-48e4-8852-b660a2e96e0c" providerId="ADAL" clId="{5D60886E-FEFE-49F8-B828-D3E35B618036}" dt="2020-10-27T00:26:09.075" v="2641" actId="404"/>
          <ac:spMkLst>
            <pc:docMk/>
            <pc:sldMk cId="2306790906" sldId="800"/>
            <ac:spMk id="41" creationId="{9DD49CB3-5739-40E7-A8DE-15D3C197F745}"/>
          </ac:spMkLst>
        </pc:spChg>
        <pc:spChg chg="add del mod">
          <ac:chgData name="Wadhwa, Jyoti [USA]" userId="ff70ce86-071b-48e4-8852-b660a2e96e0c" providerId="ADAL" clId="{5D60886E-FEFE-49F8-B828-D3E35B618036}" dt="2020-10-27T01:46:40.285" v="3429" actId="478"/>
          <ac:spMkLst>
            <pc:docMk/>
            <pc:sldMk cId="2306790906" sldId="800"/>
            <ac:spMk id="42" creationId="{FBA3EE1B-C5EB-49CB-AA45-CE952FB69AC4}"/>
          </ac:spMkLst>
        </pc:spChg>
        <pc:spChg chg="add mod">
          <ac:chgData name="Wadhwa, Jyoti [USA]" userId="ff70ce86-071b-48e4-8852-b660a2e96e0c" providerId="ADAL" clId="{5D60886E-FEFE-49F8-B828-D3E35B618036}" dt="2020-10-27T01:54:36.014" v="3534" actId="164"/>
          <ac:spMkLst>
            <pc:docMk/>
            <pc:sldMk cId="2306790906" sldId="800"/>
            <ac:spMk id="43" creationId="{93B99C6A-9C58-45B9-A15A-C662C458E67C}"/>
          </ac:spMkLst>
        </pc:spChg>
        <pc:spChg chg="add mod topLvl">
          <ac:chgData name="Wadhwa, Jyoti [USA]" userId="ff70ce86-071b-48e4-8852-b660a2e96e0c" providerId="ADAL" clId="{5D60886E-FEFE-49F8-B828-D3E35B618036}" dt="2020-10-27T01:59:20.846" v="3563" actId="164"/>
          <ac:spMkLst>
            <pc:docMk/>
            <pc:sldMk cId="2306790906" sldId="800"/>
            <ac:spMk id="51" creationId="{F6CBD5B8-A701-45E6-BFF9-D7D76F0ECA2D}"/>
          </ac:spMkLst>
        </pc:spChg>
        <pc:spChg chg="add mod ord">
          <ac:chgData name="Wadhwa, Jyoti [USA]" userId="ff70ce86-071b-48e4-8852-b660a2e96e0c" providerId="ADAL" clId="{5D60886E-FEFE-49F8-B828-D3E35B618036}" dt="2020-10-27T01:54:30.306" v="3533" actId="164"/>
          <ac:spMkLst>
            <pc:docMk/>
            <pc:sldMk cId="2306790906" sldId="800"/>
            <ac:spMk id="52" creationId="{06AEA56A-6091-40C0-B6AE-399E3069847D}"/>
          </ac:spMkLst>
        </pc:spChg>
        <pc:grpChg chg="add mod">
          <ac:chgData name="Wadhwa, Jyoti [USA]" userId="ff70ce86-071b-48e4-8852-b660a2e96e0c" providerId="ADAL" clId="{5D60886E-FEFE-49F8-B828-D3E35B618036}" dt="2020-10-27T01:56:01.882" v="3538" actId="1076"/>
          <ac:grpSpMkLst>
            <pc:docMk/>
            <pc:sldMk cId="2306790906" sldId="800"/>
            <ac:grpSpMk id="4" creationId="{832FFFC5-2446-4D6E-9E97-64238FB7A157}"/>
          </ac:grpSpMkLst>
        </pc:grpChg>
        <pc:grpChg chg="add mod">
          <ac:chgData name="Wadhwa, Jyoti [USA]" userId="ff70ce86-071b-48e4-8852-b660a2e96e0c" providerId="ADAL" clId="{5D60886E-FEFE-49F8-B828-D3E35B618036}" dt="2020-10-27T01:56:01.882" v="3538" actId="1076"/>
          <ac:grpSpMkLst>
            <pc:docMk/>
            <pc:sldMk cId="2306790906" sldId="800"/>
            <ac:grpSpMk id="5" creationId="{D5E66EC3-0EEB-4518-8E63-EAA9A59892E7}"/>
          </ac:grpSpMkLst>
        </pc:grpChg>
        <pc:grpChg chg="add del mod">
          <ac:chgData name="Wadhwa, Jyoti [USA]" userId="ff70ce86-071b-48e4-8852-b660a2e96e0c" providerId="ADAL" clId="{5D60886E-FEFE-49F8-B828-D3E35B618036}" dt="2020-10-27T01:52:46.622" v="3478" actId="165"/>
          <ac:grpSpMkLst>
            <pc:docMk/>
            <pc:sldMk cId="2306790906" sldId="800"/>
            <ac:grpSpMk id="11" creationId="{071A168A-F84A-4F7A-AA5A-DE5FEBB42C00}"/>
          </ac:grpSpMkLst>
        </pc:grpChg>
        <pc:grpChg chg="add del mod">
          <ac:chgData name="Wadhwa, Jyoti [USA]" userId="ff70ce86-071b-48e4-8852-b660a2e96e0c" providerId="ADAL" clId="{5D60886E-FEFE-49F8-B828-D3E35B618036}" dt="2020-10-27T00:28:41.584" v="2690" actId="165"/>
          <ac:grpSpMkLst>
            <pc:docMk/>
            <pc:sldMk cId="2306790906" sldId="800"/>
            <ac:grpSpMk id="37" creationId="{86173455-5A4F-49AA-B406-64404E45813E}"/>
          </ac:grpSpMkLst>
        </pc:grpChg>
        <pc:grpChg chg="add mod">
          <ac:chgData name="Wadhwa, Jyoti [USA]" userId="ff70ce86-071b-48e4-8852-b660a2e96e0c" providerId="ADAL" clId="{5D60886E-FEFE-49F8-B828-D3E35B618036}" dt="2020-10-27T01:57:00.017" v="3548" actId="1076"/>
          <ac:grpSpMkLst>
            <pc:docMk/>
            <pc:sldMk cId="2306790906" sldId="800"/>
            <ac:grpSpMk id="40" creationId="{D0D767E3-0EE3-461B-945C-19CD734C0C98}"/>
          </ac:grpSpMkLst>
        </pc:grpChg>
        <pc:grpChg chg="add mod">
          <ac:chgData name="Wadhwa, Jyoti [USA]" userId="ff70ce86-071b-48e4-8852-b660a2e96e0c" providerId="ADAL" clId="{5D60886E-FEFE-49F8-B828-D3E35B618036}" dt="2020-10-27T01:54:36.014" v="3534" actId="164"/>
          <ac:grpSpMkLst>
            <pc:docMk/>
            <pc:sldMk cId="2306790906" sldId="800"/>
            <ac:grpSpMk id="46" creationId="{0768D72D-6CDD-4D8E-B591-B9AD9ACBDD05}"/>
          </ac:grpSpMkLst>
        </pc:grpChg>
        <pc:grpChg chg="add del mod">
          <ac:chgData name="Wadhwa, Jyoti [USA]" userId="ff70ce86-071b-48e4-8852-b660a2e96e0c" providerId="ADAL" clId="{5D60886E-FEFE-49F8-B828-D3E35B618036}" dt="2020-10-27T01:59:14.437" v="3562" actId="165"/>
          <ac:grpSpMkLst>
            <pc:docMk/>
            <pc:sldMk cId="2306790906" sldId="800"/>
            <ac:grpSpMk id="47" creationId="{DB738DCC-6F8B-4A78-91AC-F7386319579F}"/>
          </ac:grpSpMkLst>
        </pc:grpChg>
        <pc:grpChg chg="add mod">
          <ac:chgData name="Wadhwa, Jyoti [USA]" userId="ff70ce86-071b-48e4-8852-b660a2e96e0c" providerId="ADAL" clId="{5D60886E-FEFE-49F8-B828-D3E35B618036}" dt="2020-10-27T01:59:20.846" v="3563" actId="164"/>
          <ac:grpSpMkLst>
            <pc:docMk/>
            <pc:sldMk cId="2306790906" sldId="800"/>
            <ac:grpSpMk id="56" creationId="{1131E780-E46D-4C55-AEA1-F59C07E16920}"/>
          </ac:grpSpMkLst>
        </pc:grpChg>
        <pc:picChg chg="mod">
          <ac:chgData name="Wadhwa, Jyoti [USA]" userId="ff70ce86-071b-48e4-8852-b660a2e96e0c" providerId="ADAL" clId="{5D60886E-FEFE-49F8-B828-D3E35B618036}" dt="2020-10-27T00:25:15.174" v="2627" actId="164"/>
          <ac:picMkLst>
            <pc:docMk/>
            <pc:sldMk cId="2306790906" sldId="800"/>
            <ac:picMk id="8" creationId="{8511623C-8C43-4E02-A14B-123679A15F92}"/>
          </ac:picMkLst>
        </pc:picChg>
        <pc:picChg chg="mod">
          <ac:chgData name="Wadhwa, Jyoti [USA]" userId="ff70ce86-071b-48e4-8852-b660a2e96e0c" providerId="ADAL" clId="{5D60886E-FEFE-49F8-B828-D3E35B618036}" dt="2020-10-27T00:25:15.174" v="2627" actId="164"/>
          <ac:picMkLst>
            <pc:docMk/>
            <pc:sldMk cId="2306790906" sldId="800"/>
            <ac:picMk id="20" creationId="{EB997382-4405-48DC-BF3C-0CB247052E74}"/>
          </ac:picMkLst>
        </pc:picChg>
        <pc:picChg chg="add mod modCrop">
          <ac:chgData name="Wadhwa, Jyoti [USA]" userId="ff70ce86-071b-48e4-8852-b660a2e96e0c" providerId="ADAL" clId="{5D60886E-FEFE-49F8-B828-D3E35B618036}" dt="2020-10-27T01:59:20.846" v="3563" actId="164"/>
          <ac:picMkLst>
            <pc:docMk/>
            <pc:sldMk cId="2306790906" sldId="800"/>
            <ac:picMk id="35" creationId="{CE58239A-8F96-4658-BCC1-A06D9D0FC8DF}"/>
          </ac:picMkLst>
        </pc:picChg>
        <pc:picChg chg="add mod">
          <ac:chgData name="Wadhwa, Jyoti [USA]" userId="ff70ce86-071b-48e4-8852-b660a2e96e0c" providerId="ADAL" clId="{5D60886E-FEFE-49F8-B828-D3E35B618036}" dt="2020-10-27T01:54:30.306" v="3533" actId="164"/>
          <ac:picMkLst>
            <pc:docMk/>
            <pc:sldMk cId="2306790906" sldId="800"/>
            <ac:picMk id="36" creationId="{28B96AC7-0A02-42D7-8C42-067CC2B5C249}"/>
          </ac:picMkLst>
        </pc:picChg>
        <pc:picChg chg="mod">
          <ac:chgData name="Wadhwa, Jyoti [USA]" userId="ff70ce86-071b-48e4-8852-b660a2e96e0c" providerId="ADAL" clId="{5D60886E-FEFE-49F8-B828-D3E35B618036}" dt="2020-10-27T01:56:01.882" v="3538" actId="1076"/>
          <ac:picMkLst>
            <pc:docMk/>
            <pc:sldMk cId="2306790906" sldId="800"/>
            <ac:picMk id="44" creationId="{51592C13-4CD0-4413-8E5B-6174857894F7}"/>
          </ac:picMkLst>
        </pc:picChg>
        <pc:picChg chg="add mod modCrop">
          <ac:chgData name="Wadhwa, Jyoti [USA]" userId="ff70ce86-071b-48e4-8852-b660a2e96e0c" providerId="ADAL" clId="{5D60886E-FEFE-49F8-B828-D3E35B618036}" dt="2020-10-27T01:59:20.846" v="3563" actId="164"/>
          <ac:picMkLst>
            <pc:docMk/>
            <pc:sldMk cId="2306790906" sldId="800"/>
            <ac:picMk id="50" creationId="{DD39F50B-23C2-4C5F-91F4-BA682B288725}"/>
          </ac:picMkLst>
        </pc:picChg>
        <pc:picChg chg="mod">
          <ac:chgData name="Wadhwa, Jyoti [USA]" userId="ff70ce86-071b-48e4-8852-b660a2e96e0c" providerId="ADAL" clId="{5D60886E-FEFE-49F8-B828-D3E35B618036}" dt="2020-10-27T01:56:01.882" v="3538" actId="1076"/>
          <ac:picMkLst>
            <pc:docMk/>
            <pc:sldMk cId="2306790906" sldId="800"/>
            <ac:picMk id="1026" creationId="{EB6C5B7C-F776-49AF-A762-16301DDA8EF4}"/>
          </ac:picMkLst>
        </pc:picChg>
        <pc:picChg chg="mod">
          <ac:chgData name="Wadhwa, Jyoti [USA]" userId="ff70ce86-071b-48e4-8852-b660a2e96e0c" providerId="ADAL" clId="{5D60886E-FEFE-49F8-B828-D3E35B618036}" dt="2020-10-27T01:18:04.074" v="3394" actId="1076"/>
          <ac:picMkLst>
            <pc:docMk/>
            <pc:sldMk cId="2306790906" sldId="800"/>
            <ac:picMk id="1028" creationId="{52189BD0-41CD-486B-965B-A943343F8F2F}"/>
          </ac:picMkLst>
        </pc:picChg>
        <pc:picChg chg="mod">
          <ac:chgData name="Wadhwa, Jyoti [USA]" userId="ff70ce86-071b-48e4-8852-b660a2e96e0c" providerId="ADAL" clId="{5D60886E-FEFE-49F8-B828-D3E35B618036}" dt="2020-10-27T01:56:01.882" v="3538" actId="1076"/>
          <ac:picMkLst>
            <pc:docMk/>
            <pc:sldMk cId="2306790906" sldId="800"/>
            <ac:picMk id="1030" creationId="{3646E9A9-3B92-4492-8C69-4D323B074B97}"/>
          </ac:picMkLst>
        </pc:picChg>
        <pc:picChg chg="mod">
          <ac:chgData name="Wadhwa, Jyoti [USA]" userId="ff70ce86-071b-48e4-8852-b660a2e96e0c" providerId="ADAL" clId="{5D60886E-FEFE-49F8-B828-D3E35B618036}" dt="2020-10-27T00:25:15.174" v="2627" actId="164"/>
          <ac:picMkLst>
            <pc:docMk/>
            <pc:sldMk cId="2306790906" sldId="800"/>
            <ac:picMk id="1032" creationId="{CB4987BC-09FD-495E-AEC0-F488CAB2D35D}"/>
          </ac:picMkLst>
        </pc:picChg>
        <pc:picChg chg="mod">
          <ac:chgData name="Wadhwa, Jyoti [USA]" userId="ff70ce86-071b-48e4-8852-b660a2e96e0c" providerId="ADAL" clId="{5D60886E-FEFE-49F8-B828-D3E35B618036}" dt="2020-10-27T01:56:01.882" v="3538" actId="1076"/>
          <ac:picMkLst>
            <pc:docMk/>
            <pc:sldMk cId="2306790906" sldId="800"/>
            <ac:picMk id="1034" creationId="{1ADB04E9-11BD-47F2-854A-B65C7649EA25}"/>
          </ac:picMkLst>
        </pc:picChg>
        <pc:picChg chg="mod">
          <ac:chgData name="Wadhwa, Jyoti [USA]" userId="ff70ce86-071b-48e4-8852-b660a2e96e0c" providerId="ADAL" clId="{5D60886E-FEFE-49F8-B828-D3E35B618036}" dt="2020-10-27T01:55:26.217" v="3536"/>
          <ac:picMkLst>
            <pc:docMk/>
            <pc:sldMk cId="2306790906" sldId="800"/>
            <ac:picMk id="1036" creationId="{15E78675-4798-4BD7-9901-A80CFD86EDF0}"/>
          </ac:picMkLst>
        </pc:picChg>
        <pc:cxnChg chg="mod">
          <ac:chgData name="Wadhwa, Jyoti [USA]" userId="ff70ce86-071b-48e4-8852-b660a2e96e0c" providerId="ADAL" clId="{5D60886E-FEFE-49F8-B828-D3E35B618036}" dt="2020-10-27T01:56:26.824" v="3542" actId="14100"/>
          <ac:cxnSpMkLst>
            <pc:docMk/>
            <pc:sldMk cId="2306790906" sldId="800"/>
            <ac:cxnSpMk id="3" creationId="{1FA6B011-14D1-49F5-B895-23BB03AEC0F9}"/>
          </ac:cxnSpMkLst>
        </pc:cxnChg>
        <pc:cxnChg chg="add del mod topLvl">
          <ac:chgData name="Wadhwa, Jyoti [USA]" userId="ff70ce86-071b-48e4-8852-b660a2e96e0c" providerId="ADAL" clId="{5D60886E-FEFE-49F8-B828-D3E35B618036}" dt="2020-10-27T01:52:49.616" v="3479" actId="478"/>
          <ac:cxnSpMkLst>
            <pc:docMk/>
            <pc:sldMk cId="2306790906" sldId="800"/>
            <ac:cxnSpMk id="7" creationId="{2C05A9BC-0BA1-4BC6-A1B7-84282EE815D8}"/>
          </ac:cxnSpMkLst>
        </pc:cxnChg>
        <pc:cxnChg chg="mod">
          <ac:chgData name="Wadhwa, Jyoti [USA]" userId="ff70ce86-071b-48e4-8852-b660a2e96e0c" providerId="ADAL" clId="{5D60886E-FEFE-49F8-B828-D3E35B618036}" dt="2020-10-27T01:56:01.882" v="3538" actId="1076"/>
          <ac:cxnSpMkLst>
            <pc:docMk/>
            <pc:sldMk cId="2306790906" sldId="800"/>
            <ac:cxnSpMk id="9" creationId="{556FD190-3E4E-4687-A201-A861F1B14FBA}"/>
          </ac:cxnSpMkLst>
        </pc:cxnChg>
        <pc:cxnChg chg="mod">
          <ac:chgData name="Wadhwa, Jyoti [USA]" userId="ff70ce86-071b-48e4-8852-b660a2e96e0c" providerId="ADAL" clId="{5D60886E-FEFE-49F8-B828-D3E35B618036}" dt="2020-10-27T01:56:44.719" v="3546" actId="14100"/>
          <ac:cxnSpMkLst>
            <pc:docMk/>
            <pc:sldMk cId="2306790906" sldId="800"/>
            <ac:cxnSpMk id="12" creationId="{A4B870C4-B69D-4AD7-8220-4728F94973DA}"/>
          </ac:cxnSpMkLst>
        </pc:cxnChg>
        <pc:cxnChg chg="mod">
          <ac:chgData name="Wadhwa, Jyoti [USA]" userId="ff70ce86-071b-48e4-8852-b660a2e96e0c" providerId="ADAL" clId="{5D60886E-FEFE-49F8-B828-D3E35B618036}" dt="2020-10-27T01:18:04.074" v="3394" actId="1076"/>
          <ac:cxnSpMkLst>
            <pc:docMk/>
            <pc:sldMk cId="2306790906" sldId="800"/>
            <ac:cxnSpMk id="15" creationId="{CA601AD2-B890-4173-ACCA-1B3AAB81F978}"/>
          </ac:cxnSpMkLst>
        </pc:cxnChg>
        <pc:cxnChg chg="mod">
          <ac:chgData name="Wadhwa, Jyoti [USA]" userId="ff70ce86-071b-48e4-8852-b660a2e96e0c" providerId="ADAL" clId="{5D60886E-FEFE-49F8-B828-D3E35B618036}" dt="2020-10-27T00:25:15.174" v="2627" actId="164"/>
          <ac:cxnSpMkLst>
            <pc:docMk/>
            <pc:sldMk cId="2306790906" sldId="800"/>
            <ac:cxnSpMk id="19" creationId="{38B90EF8-3165-4489-BAB3-5BE3C834415D}"/>
          </ac:cxnSpMkLst>
        </pc:cxnChg>
        <pc:cxnChg chg="mod">
          <ac:chgData name="Wadhwa, Jyoti [USA]" userId="ff70ce86-071b-48e4-8852-b660a2e96e0c" providerId="ADAL" clId="{5D60886E-FEFE-49F8-B828-D3E35B618036}" dt="2020-10-27T00:25:15.174" v="2627" actId="164"/>
          <ac:cxnSpMkLst>
            <pc:docMk/>
            <pc:sldMk cId="2306790906" sldId="800"/>
            <ac:cxnSpMk id="22" creationId="{7F3D6F37-2B86-4A3C-B67A-6AD9AD43F103}"/>
          </ac:cxnSpMkLst>
        </pc:cxnChg>
        <pc:cxnChg chg="del mod topLvl">
          <ac:chgData name="Wadhwa, Jyoti [USA]" userId="ff70ce86-071b-48e4-8852-b660a2e96e0c" providerId="ADAL" clId="{5D60886E-FEFE-49F8-B828-D3E35B618036}" dt="2020-10-27T01:16:23.868" v="3378" actId="478"/>
          <ac:cxnSpMkLst>
            <pc:docMk/>
            <pc:sldMk cId="2306790906" sldId="800"/>
            <ac:cxnSpMk id="38" creationId="{AA74EBFF-83FC-4765-9C02-281CA3FAC6EE}"/>
          </ac:cxnSpMkLst>
        </pc:cxnChg>
        <pc:cxnChg chg="mod">
          <ac:chgData name="Wadhwa, Jyoti [USA]" userId="ff70ce86-071b-48e4-8852-b660a2e96e0c" providerId="ADAL" clId="{5D60886E-FEFE-49F8-B828-D3E35B618036}" dt="2020-10-27T01:56:01.882" v="3538" actId="1076"/>
          <ac:cxnSpMkLst>
            <pc:docMk/>
            <pc:sldMk cId="2306790906" sldId="800"/>
            <ac:cxnSpMk id="45" creationId="{56017D3B-2083-4B5F-9704-389B794A4FB9}"/>
          </ac:cxnSpMkLst>
        </pc:cxnChg>
      </pc:sldChg>
      <pc:sldChg chg="addSp delSp modSp add ord">
        <pc:chgData name="Wadhwa, Jyoti [USA]" userId="ff70ce86-071b-48e4-8852-b660a2e96e0c" providerId="ADAL" clId="{5D60886E-FEFE-49F8-B828-D3E35B618036}" dt="2020-10-27T02:30:29.843" v="4258"/>
        <pc:sldMkLst>
          <pc:docMk/>
          <pc:sldMk cId="1525894681" sldId="801"/>
        </pc:sldMkLst>
        <pc:spChg chg="mod">
          <ac:chgData name="Wadhwa, Jyoti [USA]" userId="ff70ce86-071b-48e4-8852-b660a2e96e0c" providerId="ADAL" clId="{5D60886E-FEFE-49F8-B828-D3E35B618036}" dt="2020-10-27T01:00:53.972" v="3365" actId="6549"/>
          <ac:spMkLst>
            <pc:docMk/>
            <pc:sldMk cId="1525894681" sldId="801"/>
            <ac:spMk id="2" creationId="{DCD0649B-CB7E-473C-BB51-DB7CC7AF568A}"/>
          </ac:spMkLst>
        </pc:spChg>
        <pc:spChg chg="mod">
          <ac:chgData name="Wadhwa, Jyoti [USA]" userId="ff70ce86-071b-48e4-8852-b660a2e96e0c" providerId="ADAL" clId="{5D60886E-FEFE-49F8-B828-D3E35B618036}" dt="2020-10-27T00:18:41.573" v="2174" actId="20577"/>
          <ac:spMkLst>
            <pc:docMk/>
            <pc:sldMk cId="1525894681" sldId="801"/>
            <ac:spMk id="3" creationId="{D6FD9810-B711-4A95-9422-76273919687B}"/>
          </ac:spMkLst>
        </pc:spChg>
        <pc:spChg chg="mod">
          <ac:chgData name="Wadhwa, Jyoti [USA]" userId="ff70ce86-071b-48e4-8852-b660a2e96e0c" providerId="ADAL" clId="{5D60886E-FEFE-49F8-B828-D3E35B618036}" dt="2020-10-27T00:24:11.295" v="2623" actId="20577"/>
          <ac:spMkLst>
            <pc:docMk/>
            <pc:sldMk cId="1525894681" sldId="801"/>
            <ac:spMk id="4" creationId="{120E85B7-5CD9-4722-A94B-C7E4BDC2C0A6}"/>
          </ac:spMkLst>
        </pc:spChg>
        <pc:spChg chg="add del">
          <ac:chgData name="Wadhwa, Jyoti [USA]" userId="ff70ce86-071b-48e4-8852-b660a2e96e0c" providerId="ADAL" clId="{5D60886E-FEFE-49F8-B828-D3E35B618036}" dt="2020-10-27T02:01:20.949" v="3566" actId="12084"/>
          <ac:spMkLst>
            <pc:docMk/>
            <pc:sldMk cId="1525894681" sldId="801"/>
            <ac:spMk id="10" creationId="{01C11FDF-D8F1-45D4-B0A6-FAB490CF7F1A}"/>
          </ac:spMkLst>
        </pc:spChg>
        <pc:graphicFrameChg chg="add del mod">
          <ac:chgData name="Wadhwa, Jyoti [USA]" userId="ff70ce86-071b-48e4-8852-b660a2e96e0c" providerId="ADAL" clId="{5D60886E-FEFE-49F8-B828-D3E35B618036}" dt="2020-10-27T02:01:20.949" v="3566" actId="12084"/>
          <ac:graphicFrameMkLst>
            <pc:docMk/>
            <pc:sldMk cId="1525894681" sldId="801"/>
            <ac:graphicFrameMk id="17" creationId="{BBC185F0-6592-4B64-B96C-8F05C0192F3B}"/>
          </ac:graphicFrameMkLst>
        </pc:graphicFrameChg>
        <pc:graphicFrameChg chg="add del mod">
          <ac:chgData name="Wadhwa, Jyoti [USA]" userId="ff70ce86-071b-48e4-8852-b660a2e96e0c" providerId="ADAL" clId="{5D60886E-FEFE-49F8-B828-D3E35B618036}" dt="2020-10-27T02:30:22.535" v="4257" actId="478"/>
          <ac:graphicFrameMkLst>
            <pc:docMk/>
            <pc:sldMk cId="1525894681" sldId="801"/>
            <ac:graphicFrameMk id="18" creationId="{656A21E0-2513-44E2-9FF5-6C21279A683A}"/>
          </ac:graphicFrameMkLst>
        </pc:graphicFrameChg>
      </pc:sldChg>
      <pc:sldChg chg="addSp delSp modSp add">
        <pc:chgData name="Wadhwa, Jyoti [USA]" userId="ff70ce86-071b-48e4-8852-b660a2e96e0c" providerId="ADAL" clId="{5D60886E-FEFE-49F8-B828-D3E35B618036}" dt="2020-10-27T23:47:13.311" v="5035" actId="20577"/>
        <pc:sldMkLst>
          <pc:docMk/>
          <pc:sldMk cId="113140732" sldId="802"/>
        </pc:sldMkLst>
        <pc:spChg chg="del">
          <ac:chgData name="Wadhwa, Jyoti [USA]" userId="ff70ce86-071b-48e4-8852-b660a2e96e0c" providerId="ADAL" clId="{5D60886E-FEFE-49F8-B828-D3E35B618036}" dt="2020-10-27T02:28:12.347" v="4233" actId="478"/>
          <ac:spMkLst>
            <pc:docMk/>
            <pc:sldMk cId="113140732" sldId="802"/>
            <ac:spMk id="3" creationId="{D6FD9810-B711-4A95-9422-76273919687B}"/>
          </ac:spMkLst>
        </pc:spChg>
        <pc:spChg chg="del">
          <ac:chgData name="Wadhwa, Jyoti [USA]" userId="ff70ce86-071b-48e4-8852-b660a2e96e0c" providerId="ADAL" clId="{5D60886E-FEFE-49F8-B828-D3E35B618036}" dt="2020-10-27T02:28:12.347" v="4233" actId="478"/>
          <ac:spMkLst>
            <pc:docMk/>
            <pc:sldMk cId="113140732" sldId="802"/>
            <ac:spMk id="4" creationId="{120E85B7-5CD9-4722-A94B-C7E4BDC2C0A6}"/>
          </ac:spMkLst>
        </pc:spChg>
        <pc:spChg chg="del">
          <ac:chgData name="Wadhwa, Jyoti [USA]" userId="ff70ce86-071b-48e4-8852-b660a2e96e0c" providerId="ADAL" clId="{5D60886E-FEFE-49F8-B828-D3E35B618036}" dt="2020-10-27T02:28:12.347" v="4233" actId="478"/>
          <ac:spMkLst>
            <pc:docMk/>
            <pc:sldMk cId="113140732" sldId="802"/>
            <ac:spMk id="7" creationId="{EE648D87-C9EE-4821-B577-9E419EDA28A6}"/>
          </ac:spMkLst>
        </pc:spChg>
        <pc:spChg chg="del">
          <ac:chgData name="Wadhwa, Jyoti [USA]" userId="ff70ce86-071b-48e4-8852-b660a2e96e0c" providerId="ADAL" clId="{5D60886E-FEFE-49F8-B828-D3E35B618036}" dt="2020-10-27T02:28:12.347" v="4233" actId="478"/>
          <ac:spMkLst>
            <pc:docMk/>
            <pc:sldMk cId="113140732" sldId="802"/>
            <ac:spMk id="8" creationId="{DD55ABED-FBE5-4E97-B21D-D316FA89117B}"/>
          </ac:spMkLst>
        </pc:spChg>
        <pc:spChg chg="del">
          <ac:chgData name="Wadhwa, Jyoti [USA]" userId="ff70ce86-071b-48e4-8852-b660a2e96e0c" providerId="ADAL" clId="{5D60886E-FEFE-49F8-B828-D3E35B618036}" dt="2020-10-27T02:28:12.347" v="4233" actId="478"/>
          <ac:spMkLst>
            <pc:docMk/>
            <pc:sldMk cId="113140732" sldId="802"/>
            <ac:spMk id="9" creationId="{DCD1C767-D00A-4E67-9739-C96785549A29}"/>
          </ac:spMkLst>
        </pc:spChg>
        <pc:spChg chg="del">
          <ac:chgData name="Wadhwa, Jyoti [USA]" userId="ff70ce86-071b-48e4-8852-b660a2e96e0c" providerId="ADAL" clId="{5D60886E-FEFE-49F8-B828-D3E35B618036}" dt="2020-10-27T02:28:12.347" v="4233" actId="478"/>
          <ac:spMkLst>
            <pc:docMk/>
            <pc:sldMk cId="113140732" sldId="802"/>
            <ac:spMk id="10" creationId="{01C11FDF-D8F1-45D4-B0A6-FAB490CF7F1A}"/>
          </ac:spMkLst>
        </pc:spChg>
        <pc:spChg chg="del">
          <ac:chgData name="Wadhwa, Jyoti [USA]" userId="ff70ce86-071b-48e4-8852-b660a2e96e0c" providerId="ADAL" clId="{5D60886E-FEFE-49F8-B828-D3E35B618036}" dt="2020-10-27T02:28:12.347" v="4233" actId="478"/>
          <ac:spMkLst>
            <pc:docMk/>
            <pc:sldMk cId="113140732" sldId="802"/>
            <ac:spMk id="11" creationId="{941B0132-C36D-49E5-9CCF-5CA99F283663}"/>
          </ac:spMkLst>
        </pc:spChg>
        <pc:spChg chg="del">
          <ac:chgData name="Wadhwa, Jyoti [USA]" userId="ff70ce86-071b-48e4-8852-b660a2e96e0c" providerId="ADAL" clId="{5D60886E-FEFE-49F8-B828-D3E35B618036}" dt="2020-10-27T02:28:12.347" v="4233" actId="478"/>
          <ac:spMkLst>
            <pc:docMk/>
            <pc:sldMk cId="113140732" sldId="802"/>
            <ac:spMk id="12" creationId="{EFE79514-8CFD-4AA9-8CF3-62D37C76FE53}"/>
          </ac:spMkLst>
        </pc:spChg>
        <pc:spChg chg="del">
          <ac:chgData name="Wadhwa, Jyoti [USA]" userId="ff70ce86-071b-48e4-8852-b660a2e96e0c" providerId="ADAL" clId="{5D60886E-FEFE-49F8-B828-D3E35B618036}" dt="2020-10-27T02:28:12.347" v="4233" actId="478"/>
          <ac:spMkLst>
            <pc:docMk/>
            <pc:sldMk cId="113140732" sldId="802"/>
            <ac:spMk id="13" creationId="{21FD4455-7E5B-45A7-BCA1-BBFCB6F98741}"/>
          </ac:spMkLst>
        </pc:spChg>
        <pc:spChg chg="del">
          <ac:chgData name="Wadhwa, Jyoti [USA]" userId="ff70ce86-071b-48e4-8852-b660a2e96e0c" providerId="ADAL" clId="{5D60886E-FEFE-49F8-B828-D3E35B618036}" dt="2020-10-27T02:28:12.347" v="4233" actId="478"/>
          <ac:spMkLst>
            <pc:docMk/>
            <pc:sldMk cId="113140732" sldId="802"/>
            <ac:spMk id="14" creationId="{91DA808A-C27C-418B-AE59-0B6294852E6A}"/>
          </ac:spMkLst>
        </pc:spChg>
        <pc:spChg chg="del">
          <ac:chgData name="Wadhwa, Jyoti [USA]" userId="ff70ce86-071b-48e4-8852-b660a2e96e0c" providerId="ADAL" clId="{5D60886E-FEFE-49F8-B828-D3E35B618036}" dt="2020-10-27T02:28:12.347" v="4233" actId="478"/>
          <ac:spMkLst>
            <pc:docMk/>
            <pc:sldMk cId="113140732" sldId="802"/>
            <ac:spMk id="15" creationId="{7F2174D0-CCFE-43B7-B057-53EEABED157A}"/>
          </ac:spMkLst>
        </pc:spChg>
        <pc:spChg chg="del">
          <ac:chgData name="Wadhwa, Jyoti [USA]" userId="ff70ce86-071b-48e4-8852-b660a2e96e0c" providerId="ADAL" clId="{5D60886E-FEFE-49F8-B828-D3E35B618036}" dt="2020-10-27T02:28:12.347" v="4233" actId="478"/>
          <ac:spMkLst>
            <pc:docMk/>
            <pc:sldMk cId="113140732" sldId="802"/>
            <ac:spMk id="16" creationId="{7CEF5AB2-7677-49CF-B5A9-C33AC2B16119}"/>
          </ac:spMkLst>
        </pc:spChg>
        <pc:spChg chg="add del mod">
          <ac:chgData name="Wadhwa, Jyoti [USA]" userId="ff70ce86-071b-48e4-8852-b660a2e96e0c" providerId="ADAL" clId="{5D60886E-FEFE-49F8-B828-D3E35B618036}" dt="2020-10-27T02:28:15.701" v="4234" actId="478"/>
          <ac:spMkLst>
            <pc:docMk/>
            <pc:sldMk cId="113140732" sldId="802"/>
            <ac:spMk id="25" creationId="{26A709AC-87BD-4FBF-BD14-357D3EED3ED8}"/>
          </ac:spMkLst>
        </pc:spChg>
        <pc:spChg chg="add del mod">
          <ac:chgData name="Wadhwa, Jyoti [USA]" userId="ff70ce86-071b-48e4-8852-b660a2e96e0c" providerId="ADAL" clId="{5D60886E-FEFE-49F8-B828-D3E35B618036}" dt="2020-10-27T02:28:17.788" v="4235" actId="478"/>
          <ac:spMkLst>
            <pc:docMk/>
            <pc:sldMk cId="113140732" sldId="802"/>
            <ac:spMk id="27" creationId="{944241D8-A869-4B2F-AFA2-4ABE6192CE83}"/>
          </ac:spMkLst>
        </pc:spChg>
        <pc:graphicFrameChg chg="mod">
          <ac:chgData name="Wadhwa, Jyoti [USA]" userId="ff70ce86-071b-48e4-8852-b660a2e96e0c" providerId="ADAL" clId="{5D60886E-FEFE-49F8-B828-D3E35B618036}" dt="2020-10-27T23:47:13.311" v="5035" actId="20577"/>
          <ac:graphicFrameMkLst>
            <pc:docMk/>
            <pc:sldMk cId="113140732" sldId="802"/>
            <ac:graphicFrameMk id="18" creationId="{656A21E0-2513-44E2-9FF5-6C21279A683A}"/>
          </ac:graphicFrameMkLst>
        </pc:graphicFrameChg>
        <pc:picChg chg="add del mod">
          <ac:chgData name="Wadhwa, Jyoti [USA]" userId="ff70ce86-071b-48e4-8852-b660a2e96e0c" providerId="ADAL" clId="{5D60886E-FEFE-49F8-B828-D3E35B618036}" dt="2020-10-27T02:24:40.355" v="4212" actId="478"/>
          <ac:picMkLst>
            <pc:docMk/>
            <pc:sldMk cId="113140732" sldId="802"/>
            <ac:picMk id="19" creationId="{2F375B87-74BD-44BA-8486-6E271F02018F}"/>
          </ac:picMkLst>
        </pc:picChg>
        <pc:picChg chg="add del mod">
          <ac:chgData name="Wadhwa, Jyoti [USA]" userId="ff70ce86-071b-48e4-8852-b660a2e96e0c" providerId="ADAL" clId="{5D60886E-FEFE-49F8-B828-D3E35B618036}" dt="2020-10-27T02:26:29.118" v="4227" actId="478"/>
          <ac:picMkLst>
            <pc:docMk/>
            <pc:sldMk cId="113140732" sldId="802"/>
            <ac:picMk id="21" creationId="{5078663A-1418-403E-9682-E897B6F6FC6E}"/>
          </ac:picMkLst>
        </pc:picChg>
        <pc:picChg chg="add del mod">
          <ac:chgData name="Wadhwa, Jyoti [USA]" userId="ff70ce86-071b-48e4-8852-b660a2e96e0c" providerId="ADAL" clId="{5D60886E-FEFE-49F8-B828-D3E35B618036}" dt="2020-10-27T02:26:11.651" v="4224" actId="478"/>
          <ac:picMkLst>
            <pc:docMk/>
            <pc:sldMk cId="113140732" sldId="802"/>
            <ac:picMk id="23" creationId="{4B153CE0-2F8E-41AA-8FF6-D2F2C591E83B}"/>
          </ac:picMkLst>
        </pc:picChg>
      </pc:sldChg>
      <pc:sldChg chg="addSp delSp modSp add">
        <pc:chgData name="Wadhwa, Jyoti [USA]" userId="ff70ce86-071b-48e4-8852-b660a2e96e0c" providerId="ADAL" clId="{5D60886E-FEFE-49F8-B828-D3E35B618036}" dt="2020-10-27T02:30:38.321" v="4260"/>
        <pc:sldMkLst>
          <pc:docMk/>
          <pc:sldMk cId="2058920825" sldId="803"/>
        </pc:sldMkLst>
        <pc:spChg chg="del">
          <ac:chgData name="Wadhwa, Jyoti [USA]" userId="ff70ce86-071b-48e4-8852-b660a2e96e0c" providerId="ADAL" clId="{5D60886E-FEFE-49F8-B828-D3E35B618036}" dt="2020-10-27T02:30:38.321" v="4260"/>
          <ac:spMkLst>
            <pc:docMk/>
            <pc:sldMk cId="2058920825" sldId="803"/>
            <ac:spMk id="2" creationId="{AB584370-C888-4328-9D6D-F57563679849}"/>
          </ac:spMkLst>
        </pc:spChg>
        <pc:spChg chg="add mod">
          <ac:chgData name="Wadhwa, Jyoti [USA]" userId="ff70ce86-071b-48e4-8852-b660a2e96e0c" providerId="ADAL" clId="{5D60886E-FEFE-49F8-B828-D3E35B618036}" dt="2020-10-27T02:30:38.321" v="4260"/>
          <ac:spMkLst>
            <pc:docMk/>
            <pc:sldMk cId="2058920825" sldId="803"/>
            <ac:spMk id="4" creationId="{901FA99E-68D3-4D0F-A18B-7D081156A9D0}"/>
          </ac:spMkLst>
        </pc:spChg>
      </pc:sldChg>
      <pc:sldChg chg="addSp modSp">
        <pc:chgData name="Wadhwa, Jyoti [USA]" userId="ff70ce86-071b-48e4-8852-b660a2e96e0c" providerId="ADAL" clId="{5D60886E-FEFE-49F8-B828-D3E35B618036}" dt="2020-10-28T14:39:27.109" v="6793" actId="20577"/>
        <pc:sldMkLst>
          <pc:docMk/>
          <pc:sldMk cId="3220261118" sldId="804"/>
        </pc:sldMkLst>
        <pc:spChg chg="add mod">
          <ac:chgData name="Wadhwa, Jyoti [USA]" userId="ff70ce86-071b-48e4-8852-b660a2e96e0c" providerId="ADAL" clId="{5D60886E-FEFE-49F8-B828-D3E35B618036}" dt="2020-10-28T14:39:06.316" v="6787" actId="1076"/>
          <ac:spMkLst>
            <pc:docMk/>
            <pc:sldMk cId="3220261118" sldId="804"/>
            <ac:spMk id="8" creationId="{15926DBE-B236-4AE4-BCA1-C9835DAB2D2C}"/>
          </ac:spMkLst>
        </pc:spChg>
        <pc:spChg chg="mod">
          <ac:chgData name="Wadhwa, Jyoti [USA]" userId="ff70ce86-071b-48e4-8852-b660a2e96e0c" providerId="ADAL" clId="{5D60886E-FEFE-49F8-B828-D3E35B618036}" dt="2020-10-28T14:39:27.109" v="6793" actId="20577"/>
          <ac:spMkLst>
            <pc:docMk/>
            <pc:sldMk cId="3220261118" sldId="804"/>
            <ac:spMk id="9" creationId="{45836CEC-C857-420C-AE4D-DF7422203A40}"/>
          </ac:spMkLst>
        </pc:spChg>
      </pc:sldChg>
      <pc:sldChg chg="addSp delSp modSp add">
        <pc:chgData name="Wadhwa, Jyoti [USA]" userId="ff70ce86-071b-48e4-8852-b660a2e96e0c" providerId="ADAL" clId="{5D60886E-FEFE-49F8-B828-D3E35B618036}" dt="2020-10-28T12:30:49.492" v="5174" actId="20577"/>
        <pc:sldMkLst>
          <pc:docMk/>
          <pc:sldMk cId="3604033374" sldId="805"/>
        </pc:sldMkLst>
        <pc:spChg chg="del">
          <ac:chgData name="Wadhwa, Jyoti [USA]" userId="ff70ce86-071b-48e4-8852-b660a2e96e0c" providerId="ADAL" clId="{5D60886E-FEFE-49F8-B828-D3E35B618036}" dt="2020-10-28T12:30:44.048" v="5166"/>
          <ac:spMkLst>
            <pc:docMk/>
            <pc:sldMk cId="3604033374" sldId="805"/>
            <ac:spMk id="2" creationId="{F8D7D139-C187-4825-B117-D2F419932ADA}"/>
          </ac:spMkLst>
        </pc:spChg>
        <pc:spChg chg="del">
          <ac:chgData name="Wadhwa, Jyoti [USA]" userId="ff70ce86-071b-48e4-8852-b660a2e96e0c" providerId="ADAL" clId="{5D60886E-FEFE-49F8-B828-D3E35B618036}" dt="2020-10-28T12:30:44.048" v="5166"/>
          <ac:spMkLst>
            <pc:docMk/>
            <pc:sldMk cId="3604033374" sldId="805"/>
            <ac:spMk id="3" creationId="{AF6BF33A-430F-4148-85D1-AB057DF5C7FA}"/>
          </ac:spMkLst>
        </pc:spChg>
        <pc:spChg chg="del">
          <ac:chgData name="Wadhwa, Jyoti [USA]" userId="ff70ce86-071b-48e4-8852-b660a2e96e0c" providerId="ADAL" clId="{5D60886E-FEFE-49F8-B828-D3E35B618036}" dt="2020-10-28T12:30:44.048" v="5166"/>
          <ac:spMkLst>
            <pc:docMk/>
            <pc:sldMk cId="3604033374" sldId="805"/>
            <ac:spMk id="4" creationId="{EF312595-9390-436A-B352-A8C02C50485E}"/>
          </ac:spMkLst>
        </pc:spChg>
        <pc:spChg chg="add mod">
          <ac:chgData name="Wadhwa, Jyoti [USA]" userId="ff70ce86-071b-48e4-8852-b660a2e96e0c" providerId="ADAL" clId="{5D60886E-FEFE-49F8-B828-D3E35B618036}" dt="2020-10-28T12:30:49.492" v="5174" actId="20577"/>
          <ac:spMkLst>
            <pc:docMk/>
            <pc:sldMk cId="3604033374" sldId="805"/>
            <ac:spMk id="7" creationId="{94377822-E7CA-461E-9ECB-3B98DE7F9B2E}"/>
          </ac:spMkLst>
        </pc:spChg>
      </pc:sldChg>
      <pc:sldChg chg="addSp delSp modSp add">
        <pc:chgData name="Wadhwa, Jyoti [USA]" userId="ff70ce86-071b-48e4-8852-b660a2e96e0c" providerId="ADAL" clId="{5D60886E-FEFE-49F8-B828-D3E35B618036}" dt="2020-10-28T13:17:34.166" v="5325" actId="20577"/>
        <pc:sldMkLst>
          <pc:docMk/>
          <pc:sldMk cId="2569913596" sldId="806"/>
        </pc:sldMkLst>
        <pc:spChg chg="del">
          <ac:chgData name="Wadhwa, Jyoti [USA]" userId="ff70ce86-071b-48e4-8852-b660a2e96e0c" providerId="ADAL" clId="{5D60886E-FEFE-49F8-B828-D3E35B618036}" dt="2020-10-28T12:31:21.853" v="5176"/>
          <ac:spMkLst>
            <pc:docMk/>
            <pc:sldMk cId="2569913596" sldId="806"/>
            <ac:spMk id="2" creationId="{A9F57A89-82D0-4D90-867B-36B44A259FA2}"/>
          </ac:spMkLst>
        </pc:spChg>
        <pc:spChg chg="add mod">
          <ac:chgData name="Wadhwa, Jyoti [USA]" userId="ff70ce86-071b-48e4-8852-b660a2e96e0c" providerId="ADAL" clId="{5D60886E-FEFE-49F8-B828-D3E35B618036}" dt="2020-10-28T13:17:34.166" v="5325" actId="20577"/>
          <ac:spMkLst>
            <pc:docMk/>
            <pc:sldMk cId="2569913596" sldId="806"/>
            <ac:spMk id="3" creationId="{546E4151-58A9-4262-95C3-AE571DF9868A}"/>
          </ac:spMkLst>
        </pc:spChg>
        <pc:spChg chg="add del mod">
          <ac:chgData name="Wadhwa, Jyoti [USA]" userId="ff70ce86-071b-48e4-8852-b660a2e96e0c" providerId="ADAL" clId="{5D60886E-FEFE-49F8-B828-D3E35B618036}" dt="2020-10-28T12:31:31.702" v="5177" actId="478"/>
          <ac:spMkLst>
            <pc:docMk/>
            <pc:sldMk cId="2569913596" sldId="806"/>
            <ac:spMk id="4" creationId="{96E6DFDC-1C66-4D60-801A-5A3AD47D6642}"/>
          </ac:spMkLst>
        </pc:spChg>
        <pc:spChg chg="add mod">
          <ac:chgData name="Wadhwa, Jyoti [USA]" userId="ff70ce86-071b-48e4-8852-b660a2e96e0c" providerId="ADAL" clId="{5D60886E-FEFE-49F8-B828-D3E35B618036}" dt="2020-10-28T13:15:36.532" v="5281" actId="12788"/>
          <ac:spMkLst>
            <pc:docMk/>
            <pc:sldMk cId="2569913596" sldId="806"/>
            <ac:spMk id="8" creationId="{5EA1E2D7-F707-4BA3-9401-F56EC2BD4A08}"/>
          </ac:spMkLst>
        </pc:spChg>
        <pc:spChg chg="add mod">
          <ac:chgData name="Wadhwa, Jyoti [USA]" userId="ff70ce86-071b-48e4-8852-b660a2e96e0c" providerId="ADAL" clId="{5D60886E-FEFE-49F8-B828-D3E35B618036}" dt="2020-10-28T13:15:42.659" v="5282" actId="12788"/>
          <ac:spMkLst>
            <pc:docMk/>
            <pc:sldMk cId="2569913596" sldId="806"/>
            <ac:spMk id="9" creationId="{881ACD0C-A1A1-48EB-99FC-352E6AD2E930}"/>
          </ac:spMkLst>
        </pc:spChg>
        <pc:spChg chg="add mod">
          <ac:chgData name="Wadhwa, Jyoti [USA]" userId="ff70ce86-071b-48e4-8852-b660a2e96e0c" providerId="ADAL" clId="{5D60886E-FEFE-49F8-B828-D3E35B618036}" dt="2020-10-28T13:04:10.823" v="5262" actId="113"/>
          <ac:spMkLst>
            <pc:docMk/>
            <pc:sldMk cId="2569913596" sldId="806"/>
            <ac:spMk id="13" creationId="{7496ED7C-F6D3-40D4-9733-64C56F9E93EF}"/>
          </ac:spMkLst>
        </pc:spChg>
        <pc:spChg chg="add mod">
          <ac:chgData name="Wadhwa, Jyoti [USA]" userId="ff70ce86-071b-48e4-8852-b660a2e96e0c" providerId="ADAL" clId="{5D60886E-FEFE-49F8-B828-D3E35B618036}" dt="2020-10-28T13:16:04.474" v="5299" actId="20577"/>
          <ac:spMkLst>
            <pc:docMk/>
            <pc:sldMk cId="2569913596" sldId="806"/>
            <ac:spMk id="15" creationId="{21A0E846-1110-43AE-82A6-EA94B4FCFDCC}"/>
          </ac:spMkLst>
        </pc:spChg>
        <pc:spChg chg="add mod">
          <ac:chgData name="Wadhwa, Jyoti [USA]" userId="ff70ce86-071b-48e4-8852-b660a2e96e0c" providerId="ADAL" clId="{5D60886E-FEFE-49F8-B828-D3E35B618036}" dt="2020-10-28T13:17:11.160" v="5311" actId="1076"/>
          <ac:spMkLst>
            <pc:docMk/>
            <pc:sldMk cId="2569913596" sldId="806"/>
            <ac:spMk id="16" creationId="{5C8A5F15-AA76-4128-8D3B-68FD70A1EDB8}"/>
          </ac:spMkLst>
        </pc:spChg>
        <pc:graphicFrameChg chg="add mod modGraphic">
          <ac:chgData name="Wadhwa, Jyoti [USA]" userId="ff70ce86-071b-48e4-8852-b660a2e96e0c" providerId="ADAL" clId="{5D60886E-FEFE-49F8-B828-D3E35B618036}" dt="2020-10-28T13:16:21.017" v="5304" actId="14734"/>
          <ac:graphicFrameMkLst>
            <pc:docMk/>
            <pc:sldMk cId="2569913596" sldId="806"/>
            <ac:graphicFrameMk id="14" creationId="{A6DA1729-46BD-4315-8ACA-F444638AF8B7}"/>
          </ac:graphicFrameMkLst>
        </pc:graphicFrameChg>
        <pc:picChg chg="add mod modCrop">
          <ac:chgData name="Wadhwa, Jyoti [USA]" userId="ff70ce86-071b-48e4-8852-b660a2e96e0c" providerId="ADAL" clId="{5D60886E-FEFE-49F8-B828-D3E35B618036}" dt="2020-10-28T13:15:53.875" v="5285" actId="1076"/>
          <ac:picMkLst>
            <pc:docMk/>
            <pc:sldMk cId="2569913596" sldId="806"/>
            <ac:picMk id="5" creationId="{D2CFB939-3D10-4F55-8220-118BDA727E36}"/>
          </ac:picMkLst>
        </pc:picChg>
        <pc:picChg chg="add del mod modCrop">
          <ac:chgData name="Wadhwa, Jyoti [USA]" userId="ff70ce86-071b-48e4-8852-b660a2e96e0c" providerId="ADAL" clId="{5D60886E-FEFE-49F8-B828-D3E35B618036}" dt="2020-10-28T13:01:39.707" v="5193" actId="478"/>
          <ac:picMkLst>
            <pc:docMk/>
            <pc:sldMk cId="2569913596" sldId="806"/>
            <ac:picMk id="6" creationId="{4E7511E3-CAB8-4A16-ABE6-0AAFC78A87C9}"/>
          </ac:picMkLst>
        </pc:picChg>
        <pc:picChg chg="add mod modCrop">
          <ac:chgData name="Wadhwa, Jyoti [USA]" userId="ff70ce86-071b-48e4-8852-b660a2e96e0c" providerId="ADAL" clId="{5D60886E-FEFE-49F8-B828-D3E35B618036}" dt="2020-10-28T13:15:36.532" v="5281" actId="12788"/>
          <ac:picMkLst>
            <pc:docMk/>
            <pc:sldMk cId="2569913596" sldId="806"/>
            <ac:picMk id="7" creationId="{D39E1D7A-679E-45DC-BF52-DD1A4F2F5091}"/>
          </ac:picMkLst>
        </pc:picChg>
        <pc:cxnChg chg="add mod">
          <ac:chgData name="Wadhwa, Jyoti [USA]" userId="ff70ce86-071b-48e4-8852-b660a2e96e0c" providerId="ADAL" clId="{5D60886E-FEFE-49F8-B828-D3E35B618036}" dt="2020-10-28T13:03:30.824" v="5232" actId="14100"/>
          <ac:cxnSpMkLst>
            <pc:docMk/>
            <pc:sldMk cId="2569913596" sldId="806"/>
            <ac:cxnSpMk id="11" creationId="{1ADFF09B-D233-4CFF-BC4D-78F7B7B187BC}"/>
          </ac:cxnSpMkLst>
        </pc:cxnChg>
      </pc:sldChg>
      <pc:sldChg chg="addSp delSp modSp add">
        <pc:chgData name="Wadhwa, Jyoti [USA]" userId="ff70ce86-071b-48e4-8852-b660a2e96e0c" providerId="ADAL" clId="{5D60886E-FEFE-49F8-B828-D3E35B618036}" dt="2020-10-28T14:38:12.296" v="6756" actId="6549"/>
        <pc:sldMkLst>
          <pc:docMk/>
          <pc:sldMk cId="1118469767" sldId="807"/>
        </pc:sldMkLst>
        <pc:spChg chg="mod">
          <ac:chgData name="Wadhwa, Jyoti [USA]" userId="ff70ce86-071b-48e4-8852-b660a2e96e0c" providerId="ADAL" clId="{5D60886E-FEFE-49F8-B828-D3E35B618036}" dt="2020-10-28T14:37:13.349" v="6748" actId="14100"/>
          <ac:spMkLst>
            <pc:docMk/>
            <pc:sldMk cId="1118469767" sldId="807"/>
            <ac:spMk id="11" creationId="{9CB98616-B26F-473B-9905-2061978A38CC}"/>
          </ac:spMkLst>
        </pc:spChg>
        <pc:spChg chg="mod">
          <ac:chgData name="Wadhwa, Jyoti [USA]" userId="ff70ce86-071b-48e4-8852-b660a2e96e0c" providerId="ADAL" clId="{5D60886E-FEFE-49F8-B828-D3E35B618036}" dt="2020-10-28T14:37:03.105" v="6747" actId="554"/>
          <ac:spMkLst>
            <pc:docMk/>
            <pc:sldMk cId="1118469767" sldId="807"/>
            <ac:spMk id="13" creationId="{8959F685-EBF4-4F26-B249-9E721E8EE097}"/>
          </ac:spMkLst>
        </pc:spChg>
        <pc:spChg chg="del">
          <ac:chgData name="Wadhwa, Jyoti [USA]" userId="ff70ce86-071b-48e4-8852-b660a2e96e0c" providerId="ADAL" clId="{5D60886E-FEFE-49F8-B828-D3E35B618036}" dt="2020-10-28T14:15:32.863" v="6343" actId="478"/>
          <ac:spMkLst>
            <pc:docMk/>
            <pc:sldMk cId="1118469767" sldId="807"/>
            <ac:spMk id="16" creationId="{E283C77F-6E23-4B8D-AFD3-12007426822C}"/>
          </ac:spMkLst>
        </pc:spChg>
        <pc:spChg chg="mod">
          <ac:chgData name="Wadhwa, Jyoti [USA]" userId="ff70ce86-071b-48e4-8852-b660a2e96e0c" providerId="ADAL" clId="{5D60886E-FEFE-49F8-B828-D3E35B618036}" dt="2020-10-28T14:37:38.487" v="6752" actId="14100"/>
          <ac:spMkLst>
            <pc:docMk/>
            <pc:sldMk cId="1118469767" sldId="807"/>
            <ac:spMk id="17" creationId="{3E1AFF8E-296E-4E4A-89A7-CE55D607B027}"/>
          </ac:spMkLst>
        </pc:spChg>
        <pc:spChg chg="del mod">
          <ac:chgData name="Wadhwa, Jyoti [USA]" userId="ff70ce86-071b-48e4-8852-b660a2e96e0c" providerId="ADAL" clId="{5D60886E-FEFE-49F8-B828-D3E35B618036}" dt="2020-10-28T14:25:52.804" v="6486" actId="478"/>
          <ac:spMkLst>
            <pc:docMk/>
            <pc:sldMk cId="1118469767" sldId="807"/>
            <ac:spMk id="20" creationId="{E4D3812F-EFB7-47DC-BA6F-19DEB53DC549}"/>
          </ac:spMkLst>
        </pc:spChg>
        <pc:spChg chg="del">
          <ac:chgData name="Wadhwa, Jyoti [USA]" userId="ff70ce86-071b-48e4-8852-b660a2e96e0c" providerId="ADAL" clId="{5D60886E-FEFE-49F8-B828-D3E35B618036}" dt="2020-10-28T14:31:06.154" v="6547" actId="478"/>
          <ac:spMkLst>
            <pc:docMk/>
            <pc:sldMk cId="1118469767" sldId="807"/>
            <ac:spMk id="22" creationId="{FF339686-74C8-4F3A-A9A1-B3D504F68115}"/>
          </ac:spMkLst>
        </pc:spChg>
        <pc:spChg chg="mod">
          <ac:chgData name="Wadhwa, Jyoti [USA]" userId="ff70ce86-071b-48e4-8852-b660a2e96e0c" providerId="ADAL" clId="{5D60886E-FEFE-49F8-B828-D3E35B618036}" dt="2020-10-28T14:29:03.953" v="6511" actId="1076"/>
          <ac:spMkLst>
            <pc:docMk/>
            <pc:sldMk cId="1118469767" sldId="807"/>
            <ac:spMk id="23" creationId="{123890B7-E635-46B4-AB00-CBDC8CCD8337}"/>
          </ac:spMkLst>
        </pc:spChg>
        <pc:spChg chg="del">
          <ac:chgData name="Wadhwa, Jyoti [USA]" userId="ff70ce86-071b-48e4-8852-b660a2e96e0c" providerId="ADAL" clId="{5D60886E-FEFE-49F8-B828-D3E35B618036}" dt="2020-10-28T14:31:07.138" v="6548" actId="478"/>
          <ac:spMkLst>
            <pc:docMk/>
            <pc:sldMk cId="1118469767" sldId="807"/>
            <ac:spMk id="25" creationId="{20611F8E-A7BD-44D0-93C3-972B76A70CFD}"/>
          </ac:spMkLst>
        </pc:spChg>
        <pc:spChg chg="mod">
          <ac:chgData name="Wadhwa, Jyoti [USA]" userId="ff70ce86-071b-48e4-8852-b660a2e96e0c" providerId="ADAL" clId="{5D60886E-FEFE-49F8-B828-D3E35B618036}" dt="2020-10-28T14:37:20.995" v="6749" actId="1076"/>
          <ac:spMkLst>
            <pc:docMk/>
            <pc:sldMk cId="1118469767" sldId="807"/>
            <ac:spMk id="26" creationId="{62FE3176-670D-4685-9743-A15AAA967B90}"/>
          </ac:spMkLst>
        </pc:spChg>
        <pc:spChg chg="mod">
          <ac:chgData name="Wadhwa, Jyoti [USA]" userId="ff70ce86-071b-48e4-8852-b660a2e96e0c" providerId="ADAL" clId="{5D60886E-FEFE-49F8-B828-D3E35B618036}" dt="2020-10-28T14:38:12.296" v="6756" actId="6549"/>
          <ac:spMkLst>
            <pc:docMk/>
            <pc:sldMk cId="1118469767" sldId="807"/>
            <ac:spMk id="28" creationId="{DD2A0983-97B2-42BA-A735-68392C62B6DE}"/>
          </ac:spMkLst>
        </pc:spChg>
        <pc:spChg chg="add mod">
          <ac:chgData name="Wadhwa, Jyoti [USA]" userId="ff70ce86-071b-48e4-8852-b660a2e96e0c" providerId="ADAL" clId="{5D60886E-FEFE-49F8-B828-D3E35B618036}" dt="2020-10-28T14:37:03.105" v="6747" actId="554"/>
          <ac:spMkLst>
            <pc:docMk/>
            <pc:sldMk cId="1118469767" sldId="807"/>
            <ac:spMk id="29" creationId="{25FC571C-9BE8-4AFA-93A1-E04DCC8E5558}"/>
          </ac:spMkLst>
        </pc:spChg>
        <pc:spChg chg="add del mod">
          <ac:chgData name="Wadhwa, Jyoti [USA]" userId="ff70ce86-071b-48e4-8852-b660a2e96e0c" providerId="ADAL" clId="{5D60886E-FEFE-49F8-B828-D3E35B618036}" dt="2020-10-28T14:22:26.805" v="6440" actId="478"/>
          <ac:spMkLst>
            <pc:docMk/>
            <pc:sldMk cId="1118469767" sldId="807"/>
            <ac:spMk id="30" creationId="{5DBAAE4C-F881-4CD8-9773-967BEAD9D803}"/>
          </ac:spMkLst>
        </pc:spChg>
        <pc:spChg chg="add mod">
          <ac:chgData name="Wadhwa, Jyoti [USA]" userId="ff70ce86-071b-48e4-8852-b660a2e96e0c" providerId="ADAL" clId="{5D60886E-FEFE-49F8-B828-D3E35B618036}" dt="2020-10-28T14:28:46.816" v="6509" actId="1076"/>
          <ac:spMkLst>
            <pc:docMk/>
            <pc:sldMk cId="1118469767" sldId="807"/>
            <ac:spMk id="31" creationId="{D0E1C890-6BF3-428E-9490-D195D25FAE11}"/>
          </ac:spMkLst>
        </pc:spChg>
        <pc:spChg chg="add mod">
          <ac:chgData name="Wadhwa, Jyoti [USA]" userId="ff70ce86-071b-48e4-8852-b660a2e96e0c" providerId="ADAL" clId="{5D60886E-FEFE-49F8-B828-D3E35B618036}" dt="2020-10-28T14:29:37.729" v="6518" actId="1076"/>
          <ac:spMkLst>
            <pc:docMk/>
            <pc:sldMk cId="1118469767" sldId="807"/>
            <ac:spMk id="32" creationId="{DD694F63-A614-402E-AF15-A2A1393D215B}"/>
          </ac:spMkLst>
        </pc:spChg>
        <pc:spChg chg="add mod">
          <ac:chgData name="Wadhwa, Jyoti [USA]" userId="ff70ce86-071b-48e4-8852-b660a2e96e0c" providerId="ADAL" clId="{5D60886E-FEFE-49F8-B828-D3E35B618036}" dt="2020-10-28T14:37:30.762" v="6750" actId="1076"/>
          <ac:spMkLst>
            <pc:docMk/>
            <pc:sldMk cId="1118469767" sldId="807"/>
            <ac:spMk id="33" creationId="{79A556E3-9B64-4A97-B1A1-58A952F79D48}"/>
          </ac:spMkLst>
        </pc:spChg>
        <pc:spChg chg="add del mod">
          <ac:chgData name="Wadhwa, Jyoti [USA]" userId="ff70ce86-071b-48e4-8852-b660a2e96e0c" providerId="ADAL" clId="{5D60886E-FEFE-49F8-B828-D3E35B618036}" dt="2020-10-28T14:31:04.500" v="6546" actId="478"/>
          <ac:spMkLst>
            <pc:docMk/>
            <pc:sldMk cId="1118469767" sldId="807"/>
            <ac:spMk id="34" creationId="{B31E010A-A04C-46D7-B150-0A0EA4E8DA34}"/>
          </ac:spMkLst>
        </pc:spChg>
        <pc:spChg chg="add mod">
          <ac:chgData name="Wadhwa, Jyoti [USA]" userId="ff70ce86-071b-48e4-8852-b660a2e96e0c" providerId="ADAL" clId="{5D60886E-FEFE-49F8-B828-D3E35B618036}" dt="2020-10-28T14:29:35.072" v="6517" actId="14100"/>
          <ac:spMkLst>
            <pc:docMk/>
            <pc:sldMk cId="1118469767" sldId="807"/>
            <ac:spMk id="35" creationId="{839BEA1A-5548-4BCB-A750-E0EC6D5D3E38}"/>
          </ac:spMkLst>
        </pc:spChg>
        <pc:spChg chg="add mod">
          <ac:chgData name="Wadhwa, Jyoti [USA]" userId="ff70ce86-071b-48e4-8852-b660a2e96e0c" providerId="ADAL" clId="{5D60886E-FEFE-49F8-B828-D3E35B618036}" dt="2020-10-28T14:31:40.746" v="6557" actId="1076"/>
          <ac:spMkLst>
            <pc:docMk/>
            <pc:sldMk cId="1118469767" sldId="807"/>
            <ac:spMk id="36" creationId="{DD95D856-FCAE-42F1-BDE8-7DA189D32DE4}"/>
          </ac:spMkLst>
        </pc:spChg>
        <pc:graphicFrameChg chg="mod">
          <ac:chgData name="Wadhwa, Jyoti [USA]" userId="ff70ce86-071b-48e4-8852-b660a2e96e0c" providerId="ADAL" clId="{5D60886E-FEFE-49F8-B828-D3E35B618036}" dt="2020-10-28T14:36:14.666" v="6743" actId="313"/>
          <ac:graphicFrameMkLst>
            <pc:docMk/>
            <pc:sldMk cId="1118469767" sldId="807"/>
            <ac:graphicFrameMk id="6" creationId="{8C15DE73-10E5-4CD7-9DF7-117A95BA9292}"/>
          </ac:graphicFrameMkLst>
        </pc:graphicFrameChg>
        <pc:picChg chg="mod">
          <ac:chgData name="Wadhwa, Jyoti [USA]" userId="ff70ce86-071b-48e4-8852-b660a2e96e0c" providerId="ADAL" clId="{5D60886E-FEFE-49F8-B828-D3E35B618036}" dt="2020-10-28T14:36:33.251" v="6745" actId="14100"/>
          <ac:picMkLst>
            <pc:docMk/>
            <pc:sldMk cId="1118469767" sldId="807"/>
            <ac:picMk id="2050" creationId="{04BBDBA4-8194-46A1-8E05-7D43E2F3ACF0}"/>
          </ac:picMkLst>
        </pc:picChg>
      </pc:sldChg>
    </pc:docChg>
  </pc:docChgLst>
  <pc:docChgLst>
    <pc:chgData name="Lanfried, Alexander [USA]" userId="206595ff-aaba-4fc7-83d6-552bd8e6fc9e" providerId="ADAL" clId="{A86EAC36-A936-442F-9C52-708B067E23D3}"/>
    <pc:docChg chg="undo custSel addSld delSld modSld sldOrd">
      <pc:chgData name="Lanfried, Alexander [USA]" userId="206595ff-aaba-4fc7-83d6-552bd8e6fc9e" providerId="ADAL" clId="{A86EAC36-A936-442F-9C52-708B067E23D3}" dt="2020-10-28T00:39:07.190" v="1953" actId="20577"/>
      <pc:docMkLst>
        <pc:docMk/>
      </pc:docMkLst>
      <pc:sldChg chg="modSp">
        <pc:chgData name="Lanfried, Alexander [USA]" userId="206595ff-aaba-4fc7-83d6-552bd8e6fc9e" providerId="ADAL" clId="{A86EAC36-A936-442F-9C52-708B067E23D3}" dt="2020-10-26T23:41:23.947" v="142" actId="20577"/>
        <pc:sldMkLst>
          <pc:docMk/>
          <pc:sldMk cId="370480591" sldId="787"/>
        </pc:sldMkLst>
        <pc:spChg chg="mod">
          <ac:chgData name="Lanfried, Alexander [USA]" userId="206595ff-aaba-4fc7-83d6-552bd8e6fc9e" providerId="ADAL" clId="{A86EAC36-A936-442F-9C52-708B067E23D3}" dt="2020-10-26T23:41:23.947" v="142" actId="20577"/>
          <ac:spMkLst>
            <pc:docMk/>
            <pc:sldMk cId="370480591" sldId="787"/>
            <ac:spMk id="10" creationId="{B95C2F12-62BC-4CEB-818C-300F8745B8D4}"/>
          </ac:spMkLst>
        </pc:spChg>
      </pc:sldChg>
      <pc:sldChg chg="modSp">
        <pc:chgData name="Lanfried, Alexander [USA]" userId="206595ff-aaba-4fc7-83d6-552bd8e6fc9e" providerId="ADAL" clId="{A86EAC36-A936-442F-9C52-708B067E23D3}" dt="2020-10-28T00:39:07.190" v="1953" actId="20577"/>
        <pc:sldMkLst>
          <pc:docMk/>
          <pc:sldMk cId="340835149" sldId="790"/>
        </pc:sldMkLst>
        <pc:spChg chg="mod">
          <ac:chgData name="Lanfried, Alexander [USA]" userId="206595ff-aaba-4fc7-83d6-552bd8e6fc9e" providerId="ADAL" clId="{A86EAC36-A936-442F-9C52-708B067E23D3}" dt="2020-10-28T00:39:07.190" v="1953" actId="20577"/>
          <ac:spMkLst>
            <pc:docMk/>
            <pc:sldMk cId="340835149" sldId="790"/>
            <ac:spMk id="3" creationId="{00000000-0000-0000-0000-000000000000}"/>
          </ac:spMkLst>
        </pc:spChg>
      </pc:sldChg>
      <pc:sldChg chg="addSp delSp modSp">
        <pc:chgData name="Lanfried, Alexander [USA]" userId="206595ff-aaba-4fc7-83d6-552bd8e6fc9e" providerId="ADAL" clId="{A86EAC36-A936-442F-9C52-708B067E23D3}" dt="2020-10-27T00:29:28.226" v="1300" actId="1076"/>
        <pc:sldMkLst>
          <pc:docMk/>
          <pc:sldMk cId="28210064" sldId="791"/>
        </pc:sldMkLst>
        <pc:spChg chg="mod">
          <ac:chgData name="Lanfried, Alexander [USA]" userId="206595ff-aaba-4fc7-83d6-552bd8e6fc9e" providerId="ADAL" clId="{A86EAC36-A936-442F-9C52-708B067E23D3}" dt="2020-10-26T23:59:18.257" v="674" actId="552"/>
          <ac:spMkLst>
            <pc:docMk/>
            <pc:sldMk cId="28210064" sldId="791"/>
            <ac:spMk id="2" creationId="{F19EA977-EBEE-442F-B5A6-0427E1D70982}"/>
          </ac:spMkLst>
        </pc:spChg>
        <pc:spChg chg="mod">
          <ac:chgData name="Lanfried, Alexander [USA]" userId="206595ff-aaba-4fc7-83d6-552bd8e6fc9e" providerId="ADAL" clId="{A86EAC36-A936-442F-9C52-708B067E23D3}" dt="2020-10-26T23:53:25.743" v="639" actId="14100"/>
          <ac:spMkLst>
            <pc:docMk/>
            <pc:sldMk cId="28210064" sldId="791"/>
            <ac:spMk id="4" creationId="{2DB9454D-190E-4122-BBA9-CB1BCCD79FB0}"/>
          </ac:spMkLst>
        </pc:spChg>
        <pc:spChg chg="del">
          <ac:chgData name="Lanfried, Alexander [USA]" userId="206595ff-aaba-4fc7-83d6-552bd8e6fc9e" providerId="ADAL" clId="{A86EAC36-A936-442F-9C52-708B067E23D3}" dt="2020-10-26T23:44:36.023" v="283" actId="478"/>
          <ac:spMkLst>
            <pc:docMk/>
            <pc:sldMk cId="28210064" sldId="791"/>
            <ac:spMk id="14" creationId="{EEDF5457-1433-4DFC-A5D9-64D71A721F0C}"/>
          </ac:spMkLst>
        </pc:spChg>
        <pc:spChg chg="del">
          <ac:chgData name="Lanfried, Alexander [USA]" userId="206595ff-aaba-4fc7-83d6-552bd8e6fc9e" providerId="ADAL" clId="{A86EAC36-A936-442F-9C52-708B067E23D3}" dt="2020-10-26T23:43:34.062" v="216" actId="478"/>
          <ac:spMkLst>
            <pc:docMk/>
            <pc:sldMk cId="28210064" sldId="791"/>
            <ac:spMk id="16" creationId="{2B452A6B-3348-4BAD-91F3-F1C3D919B90F}"/>
          </ac:spMkLst>
        </pc:spChg>
        <pc:spChg chg="mod">
          <ac:chgData name="Lanfried, Alexander [USA]" userId="206595ff-aaba-4fc7-83d6-552bd8e6fc9e" providerId="ADAL" clId="{A86EAC36-A936-442F-9C52-708B067E23D3}" dt="2020-10-27T00:29:00.919" v="1298" actId="14100"/>
          <ac:spMkLst>
            <pc:docMk/>
            <pc:sldMk cId="28210064" sldId="791"/>
            <ac:spMk id="23" creationId="{C657090F-494E-48C3-8324-C10D855F1936}"/>
          </ac:spMkLst>
        </pc:spChg>
        <pc:spChg chg="add mod">
          <ac:chgData name="Lanfried, Alexander [USA]" userId="206595ff-aaba-4fc7-83d6-552bd8e6fc9e" providerId="ADAL" clId="{A86EAC36-A936-442F-9C52-708B067E23D3}" dt="2020-10-26T23:52:26.237" v="617" actId="1038"/>
          <ac:spMkLst>
            <pc:docMk/>
            <pc:sldMk cId="28210064" sldId="791"/>
            <ac:spMk id="24" creationId="{306D03FC-EF6F-4D9E-A2C3-237006AFCF78}"/>
          </ac:spMkLst>
        </pc:spChg>
        <pc:spChg chg="mod">
          <ac:chgData name="Lanfried, Alexander [USA]" userId="206595ff-aaba-4fc7-83d6-552bd8e6fc9e" providerId="ADAL" clId="{A86EAC36-A936-442F-9C52-708B067E23D3}" dt="2020-10-26T23:52:26.237" v="617" actId="1038"/>
          <ac:spMkLst>
            <pc:docMk/>
            <pc:sldMk cId="28210064" sldId="791"/>
            <ac:spMk id="25" creationId="{1BBB98DB-3491-44E7-80D1-84C2E288B42A}"/>
          </ac:spMkLst>
        </pc:spChg>
        <pc:spChg chg="del mod">
          <ac:chgData name="Lanfried, Alexander [USA]" userId="206595ff-aaba-4fc7-83d6-552bd8e6fc9e" providerId="ADAL" clId="{A86EAC36-A936-442F-9C52-708B067E23D3}" dt="2020-10-26T23:58:20.511" v="656" actId="478"/>
          <ac:spMkLst>
            <pc:docMk/>
            <pc:sldMk cId="28210064" sldId="791"/>
            <ac:spMk id="26" creationId="{EAE65EF5-5FC4-4EDE-9818-FC6723D9BB58}"/>
          </ac:spMkLst>
        </pc:spChg>
        <pc:spChg chg="add mod">
          <ac:chgData name="Lanfried, Alexander [USA]" userId="206595ff-aaba-4fc7-83d6-552bd8e6fc9e" providerId="ADAL" clId="{A86EAC36-A936-442F-9C52-708B067E23D3}" dt="2020-10-26T23:52:26.237" v="617" actId="1038"/>
          <ac:spMkLst>
            <pc:docMk/>
            <pc:sldMk cId="28210064" sldId="791"/>
            <ac:spMk id="27" creationId="{0B21873E-DBBC-4B78-B7CB-A2CD15A82194}"/>
          </ac:spMkLst>
        </pc:spChg>
        <pc:spChg chg="mod">
          <ac:chgData name="Lanfried, Alexander [USA]" userId="206595ff-aaba-4fc7-83d6-552bd8e6fc9e" providerId="ADAL" clId="{A86EAC36-A936-442F-9C52-708B067E23D3}" dt="2020-10-26T23:59:18.257" v="674" actId="552"/>
          <ac:spMkLst>
            <pc:docMk/>
            <pc:sldMk cId="28210064" sldId="791"/>
            <ac:spMk id="29" creationId="{55E5C9F7-9B8D-4458-9543-D10D60E4B779}"/>
          </ac:spMkLst>
        </pc:spChg>
        <pc:spChg chg="add mod">
          <ac:chgData name="Lanfried, Alexander [USA]" userId="206595ff-aaba-4fc7-83d6-552bd8e6fc9e" providerId="ADAL" clId="{A86EAC36-A936-442F-9C52-708B067E23D3}" dt="2020-10-26T23:52:26.237" v="617" actId="1038"/>
          <ac:spMkLst>
            <pc:docMk/>
            <pc:sldMk cId="28210064" sldId="791"/>
            <ac:spMk id="41" creationId="{9DD49CB3-5739-40E7-A8DE-15D3C197F745}"/>
          </ac:spMkLst>
        </pc:spChg>
        <pc:grpChg chg="del">
          <ac:chgData name="Lanfried, Alexander [USA]" userId="206595ff-aaba-4fc7-83d6-552bd8e6fc9e" providerId="ADAL" clId="{A86EAC36-A936-442F-9C52-708B067E23D3}" dt="2020-10-27T00:28:26.843" v="1287" actId="478"/>
          <ac:grpSpMkLst>
            <pc:docMk/>
            <pc:sldMk cId="28210064" sldId="791"/>
            <ac:grpSpMk id="28" creationId="{6277B787-7215-44DF-9371-230763079708}"/>
          </ac:grpSpMkLst>
        </pc:grpChg>
        <pc:picChg chg="mod">
          <ac:chgData name="Lanfried, Alexander [USA]" userId="206595ff-aaba-4fc7-83d6-552bd8e6fc9e" providerId="ADAL" clId="{A86EAC36-A936-442F-9C52-708B067E23D3}" dt="2020-10-26T23:52:26.237" v="617" actId="1038"/>
          <ac:picMkLst>
            <pc:docMk/>
            <pc:sldMk cId="28210064" sldId="791"/>
            <ac:picMk id="20" creationId="{EB997382-4405-48DC-BF3C-0CB247052E74}"/>
          </ac:picMkLst>
        </pc:picChg>
        <pc:picChg chg="add mod">
          <ac:chgData name="Lanfried, Alexander [USA]" userId="206595ff-aaba-4fc7-83d6-552bd8e6fc9e" providerId="ADAL" clId="{A86EAC36-A936-442F-9C52-708B067E23D3}" dt="2020-10-26T23:52:47.926" v="636" actId="1036"/>
          <ac:picMkLst>
            <pc:docMk/>
            <pc:sldMk cId="28210064" sldId="791"/>
            <ac:picMk id="44" creationId="{51592C13-4CD0-4413-8E5B-6174857894F7}"/>
          </ac:picMkLst>
        </pc:picChg>
        <pc:picChg chg="add mod">
          <ac:chgData name="Lanfried, Alexander [USA]" userId="206595ff-aaba-4fc7-83d6-552bd8e6fc9e" providerId="ADAL" clId="{A86EAC36-A936-442F-9C52-708B067E23D3}" dt="2020-10-27T00:29:28.226" v="1300" actId="1076"/>
          <ac:picMkLst>
            <pc:docMk/>
            <pc:sldMk cId="28210064" sldId="791"/>
            <ac:picMk id="49" creationId="{E1F2B108-7F77-4335-B997-BCF6DB098A7C}"/>
          </ac:picMkLst>
        </pc:picChg>
        <pc:picChg chg="mod">
          <ac:chgData name="Lanfried, Alexander [USA]" userId="206595ff-aaba-4fc7-83d6-552bd8e6fc9e" providerId="ADAL" clId="{A86EAC36-A936-442F-9C52-708B067E23D3}" dt="2020-10-26T23:52:26.237" v="617" actId="1038"/>
          <ac:picMkLst>
            <pc:docMk/>
            <pc:sldMk cId="28210064" sldId="791"/>
            <ac:picMk id="1026" creationId="{EB6C5B7C-F776-49AF-A762-16301DDA8EF4}"/>
          </ac:picMkLst>
        </pc:picChg>
        <pc:picChg chg="mod">
          <ac:chgData name="Lanfried, Alexander [USA]" userId="206595ff-aaba-4fc7-83d6-552bd8e6fc9e" providerId="ADAL" clId="{A86EAC36-A936-442F-9C52-708B067E23D3}" dt="2020-10-26T23:52:26.237" v="617" actId="1038"/>
          <ac:picMkLst>
            <pc:docMk/>
            <pc:sldMk cId="28210064" sldId="791"/>
            <ac:picMk id="1028" creationId="{52189BD0-41CD-486B-965B-A943343F8F2F}"/>
          </ac:picMkLst>
        </pc:picChg>
        <pc:picChg chg="mod">
          <ac:chgData name="Lanfried, Alexander [USA]" userId="206595ff-aaba-4fc7-83d6-552bd8e6fc9e" providerId="ADAL" clId="{A86EAC36-A936-442F-9C52-708B067E23D3}" dt="2020-10-26T23:52:26.237" v="617" actId="1038"/>
          <ac:picMkLst>
            <pc:docMk/>
            <pc:sldMk cId="28210064" sldId="791"/>
            <ac:picMk id="1030" creationId="{3646E9A9-3B92-4492-8C69-4D323B074B97}"/>
          </ac:picMkLst>
        </pc:picChg>
        <pc:picChg chg="mod">
          <ac:chgData name="Lanfried, Alexander [USA]" userId="206595ff-aaba-4fc7-83d6-552bd8e6fc9e" providerId="ADAL" clId="{A86EAC36-A936-442F-9C52-708B067E23D3}" dt="2020-10-26T23:52:26.237" v="617" actId="1038"/>
          <ac:picMkLst>
            <pc:docMk/>
            <pc:sldMk cId="28210064" sldId="791"/>
            <ac:picMk id="1032" creationId="{CB4987BC-09FD-495E-AEC0-F488CAB2D35D}"/>
          </ac:picMkLst>
        </pc:picChg>
        <pc:picChg chg="mod">
          <ac:chgData name="Lanfried, Alexander [USA]" userId="206595ff-aaba-4fc7-83d6-552bd8e6fc9e" providerId="ADAL" clId="{A86EAC36-A936-442F-9C52-708B067E23D3}" dt="2020-10-26T23:52:26.237" v="617" actId="1038"/>
          <ac:picMkLst>
            <pc:docMk/>
            <pc:sldMk cId="28210064" sldId="791"/>
            <ac:picMk id="1034" creationId="{1ADB04E9-11BD-47F2-854A-B65C7649EA25}"/>
          </ac:picMkLst>
        </pc:picChg>
        <pc:picChg chg="mod">
          <ac:chgData name="Lanfried, Alexander [USA]" userId="206595ff-aaba-4fc7-83d6-552bd8e6fc9e" providerId="ADAL" clId="{A86EAC36-A936-442F-9C52-708B067E23D3}" dt="2020-10-26T23:52:26.237" v="617" actId="1038"/>
          <ac:picMkLst>
            <pc:docMk/>
            <pc:sldMk cId="28210064" sldId="791"/>
            <ac:picMk id="1036" creationId="{15E78675-4798-4BD7-9901-A80CFD86EDF0}"/>
          </ac:picMkLst>
        </pc:picChg>
        <pc:picChg chg="del">
          <ac:chgData name="Lanfried, Alexander [USA]" userId="206595ff-aaba-4fc7-83d6-552bd8e6fc9e" providerId="ADAL" clId="{A86EAC36-A936-442F-9C52-708B067E23D3}" dt="2020-10-26T23:20:27.726" v="0" actId="478"/>
          <ac:picMkLst>
            <pc:docMk/>
            <pc:sldMk cId="28210064" sldId="791"/>
            <ac:picMk id="1038" creationId="{87970308-7B77-4572-B0B0-5E3462525C32}"/>
          </ac:picMkLst>
        </pc:picChg>
        <pc:cxnChg chg="mod">
          <ac:chgData name="Lanfried, Alexander [USA]" userId="206595ff-aaba-4fc7-83d6-552bd8e6fc9e" providerId="ADAL" clId="{A86EAC36-A936-442F-9C52-708B067E23D3}" dt="2020-10-26T23:52:26.237" v="617" actId="1038"/>
          <ac:cxnSpMkLst>
            <pc:docMk/>
            <pc:sldMk cId="28210064" sldId="791"/>
            <ac:cxnSpMk id="3" creationId="{1FA6B011-14D1-49F5-B895-23BB03AEC0F9}"/>
          </ac:cxnSpMkLst>
        </pc:cxnChg>
        <pc:cxnChg chg="mod">
          <ac:chgData name="Lanfried, Alexander [USA]" userId="206595ff-aaba-4fc7-83d6-552bd8e6fc9e" providerId="ADAL" clId="{A86EAC36-A936-442F-9C52-708B067E23D3}" dt="2020-10-26T23:52:26.237" v="617" actId="1038"/>
          <ac:cxnSpMkLst>
            <pc:docMk/>
            <pc:sldMk cId="28210064" sldId="791"/>
            <ac:cxnSpMk id="9" creationId="{556FD190-3E4E-4687-A201-A861F1B14FBA}"/>
          </ac:cxnSpMkLst>
        </pc:cxnChg>
        <pc:cxnChg chg="mod">
          <ac:chgData name="Lanfried, Alexander [USA]" userId="206595ff-aaba-4fc7-83d6-552bd8e6fc9e" providerId="ADAL" clId="{A86EAC36-A936-442F-9C52-708B067E23D3}" dt="2020-10-26T23:52:26.237" v="617" actId="1038"/>
          <ac:cxnSpMkLst>
            <pc:docMk/>
            <pc:sldMk cId="28210064" sldId="791"/>
            <ac:cxnSpMk id="12" creationId="{A4B870C4-B69D-4AD7-8220-4728F94973DA}"/>
          </ac:cxnSpMkLst>
        </pc:cxnChg>
        <pc:cxnChg chg="mod">
          <ac:chgData name="Lanfried, Alexander [USA]" userId="206595ff-aaba-4fc7-83d6-552bd8e6fc9e" providerId="ADAL" clId="{A86EAC36-A936-442F-9C52-708B067E23D3}" dt="2020-10-26T23:52:26.237" v="617" actId="1038"/>
          <ac:cxnSpMkLst>
            <pc:docMk/>
            <pc:sldMk cId="28210064" sldId="791"/>
            <ac:cxnSpMk id="15" creationId="{CA601AD2-B890-4173-ACCA-1B3AAB81F978}"/>
          </ac:cxnSpMkLst>
        </pc:cxnChg>
        <pc:cxnChg chg="del mod">
          <ac:chgData name="Lanfried, Alexander [USA]" userId="206595ff-aaba-4fc7-83d6-552bd8e6fc9e" providerId="ADAL" clId="{A86EAC36-A936-442F-9C52-708B067E23D3}" dt="2020-10-26T23:20:29.365" v="1" actId="478"/>
          <ac:cxnSpMkLst>
            <pc:docMk/>
            <pc:sldMk cId="28210064" sldId="791"/>
            <ac:cxnSpMk id="18" creationId="{CFE07115-11D9-43E8-9FC6-9751B90D5D15}"/>
          </ac:cxnSpMkLst>
        </pc:cxnChg>
        <pc:cxnChg chg="mod">
          <ac:chgData name="Lanfried, Alexander [USA]" userId="206595ff-aaba-4fc7-83d6-552bd8e6fc9e" providerId="ADAL" clId="{A86EAC36-A936-442F-9C52-708B067E23D3}" dt="2020-10-26T23:52:26.237" v="617" actId="1038"/>
          <ac:cxnSpMkLst>
            <pc:docMk/>
            <pc:sldMk cId="28210064" sldId="791"/>
            <ac:cxnSpMk id="19" creationId="{38B90EF8-3165-4489-BAB3-5BE3C834415D}"/>
          </ac:cxnSpMkLst>
        </pc:cxnChg>
        <pc:cxnChg chg="mod">
          <ac:chgData name="Lanfried, Alexander [USA]" userId="206595ff-aaba-4fc7-83d6-552bd8e6fc9e" providerId="ADAL" clId="{A86EAC36-A936-442F-9C52-708B067E23D3}" dt="2020-10-26T23:52:26.237" v="617" actId="1038"/>
          <ac:cxnSpMkLst>
            <pc:docMk/>
            <pc:sldMk cId="28210064" sldId="791"/>
            <ac:cxnSpMk id="22" creationId="{7F3D6F37-2B86-4A3C-B67A-6AD9AD43F103}"/>
          </ac:cxnSpMkLst>
        </pc:cxnChg>
        <pc:cxnChg chg="del mod">
          <ac:chgData name="Lanfried, Alexander [USA]" userId="206595ff-aaba-4fc7-83d6-552bd8e6fc9e" providerId="ADAL" clId="{A86EAC36-A936-442F-9C52-708B067E23D3}" dt="2020-10-26T23:20:31.175" v="2" actId="478"/>
          <ac:cxnSpMkLst>
            <pc:docMk/>
            <pc:sldMk cId="28210064" sldId="791"/>
            <ac:cxnSpMk id="28" creationId="{76DCB515-BA49-4499-974D-FCF0E1913C68}"/>
          </ac:cxnSpMkLst>
        </pc:cxnChg>
        <pc:cxnChg chg="add mod">
          <ac:chgData name="Lanfried, Alexander [USA]" userId="206595ff-aaba-4fc7-83d6-552bd8e6fc9e" providerId="ADAL" clId="{A86EAC36-A936-442F-9C52-708B067E23D3}" dt="2020-10-26T23:52:47.926" v="636" actId="1036"/>
          <ac:cxnSpMkLst>
            <pc:docMk/>
            <pc:sldMk cId="28210064" sldId="791"/>
            <ac:cxnSpMk id="45" creationId="{56017D3B-2083-4B5F-9704-389B794A4FB9}"/>
          </ac:cxnSpMkLst>
        </pc:cxnChg>
      </pc:sldChg>
      <pc:sldChg chg="modSp">
        <pc:chgData name="Lanfried, Alexander [USA]" userId="206595ff-aaba-4fc7-83d6-552bd8e6fc9e" providerId="ADAL" clId="{A86EAC36-A936-442F-9C52-708B067E23D3}" dt="2020-10-27T00:30:05.172" v="1352" actId="20577"/>
        <pc:sldMkLst>
          <pc:docMk/>
          <pc:sldMk cId="3357422110" sldId="792"/>
        </pc:sldMkLst>
        <pc:spChg chg="mod">
          <ac:chgData name="Lanfried, Alexander [USA]" userId="206595ff-aaba-4fc7-83d6-552bd8e6fc9e" providerId="ADAL" clId="{A86EAC36-A936-442F-9C52-708B067E23D3}" dt="2020-10-27T00:30:05.172" v="1352" actId="20577"/>
          <ac:spMkLst>
            <pc:docMk/>
            <pc:sldMk cId="3357422110" sldId="792"/>
            <ac:spMk id="6" creationId="{FF8ACE3E-6BD8-4ED5-8A21-5DABBDA941BE}"/>
          </ac:spMkLst>
        </pc:spChg>
      </pc:sldChg>
      <pc:sldChg chg="delSp modSp ord">
        <pc:chgData name="Lanfried, Alexander [USA]" userId="206595ff-aaba-4fc7-83d6-552bd8e6fc9e" providerId="ADAL" clId="{A86EAC36-A936-442F-9C52-708B067E23D3}" dt="2020-10-28T00:37:56.806" v="1914" actId="20577"/>
        <pc:sldMkLst>
          <pc:docMk/>
          <pc:sldMk cId="1508893443" sldId="795"/>
        </pc:sldMkLst>
        <pc:spChg chg="del">
          <ac:chgData name="Lanfried, Alexander [USA]" userId="206595ff-aaba-4fc7-83d6-552bd8e6fc9e" providerId="ADAL" clId="{A86EAC36-A936-442F-9C52-708B067E23D3}" dt="2020-10-28T00:37:11.513" v="1898" actId="478"/>
          <ac:spMkLst>
            <pc:docMk/>
            <pc:sldMk cId="1508893443" sldId="795"/>
            <ac:spMk id="7" creationId="{6E97CA0A-4D73-4B09-BE2A-95CFDE75C715}"/>
          </ac:spMkLst>
        </pc:spChg>
        <pc:graphicFrameChg chg="modGraphic">
          <ac:chgData name="Lanfried, Alexander [USA]" userId="206595ff-aaba-4fc7-83d6-552bd8e6fc9e" providerId="ADAL" clId="{A86EAC36-A936-442F-9C52-708B067E23D3}" dt="2020-10-28T00:37:56.806" v="1914" actId="20577"/>
          <ac:graphicFrameMkLst>
            <pc:docMk/>
            <pc:sldMk cId="1508893443" sldId="795"/>
            <ac:graphicFrameMk id="6" creationId="{BB0F44B1-B287-4AA5-8B00-E5919E27CAA0}"/>
          </ac:graphicFrameMkLst>
        </pc:graphicFrameChg>
      </pc:sldChg>
      <pc:sldChg chg="add del">
        <pc:chgData name="Lanfried, Alexander [USA]" userId="206595ff-aaba-4fc7-83d6-552bd8e6fc9e" providerId="ADAL" clId="{A86EAC36-A936-442F-9C52-708B067E23D3}" dt="2020-10-27T00:01:07.872" v="856" actId="2696"/>
        <pc:sldMkLst>
          <pc:docMk/>
          <pc:sldMk cId="2395025309" sldId="797"/>
        </pc:sldMkLst>
      </pc:sldChg>
      <pc:sldChg chg="addSp delSp modSp">
        <pc:chgData name="Lanfried, Alexander [USA]" userId="206595ff-aaba-4fc7-83d6-552bd8e6fc9e" providerId="ADAL" clId="{A86EAC36-A936-442F-9C52-708B067E23D3}" dt="2020-10-27T00:27:48.837" v="1282" actId="20577"/>
        <pc:sldMkLst>
          <pc:docMk/>
          <pc:sldMk cId="1708239973" sldId="798"/>
        </pc:sldMkLst>
        <pc:spChg chg="add mod">
          <ac:chgData name="Lanfried, Alexander [USA]" userId="206595ff-aaba-4fc7-83d6-552bd8e6fc9e" providerId="ADAL" clId="{A86EAC36-A936-442F-9C52-708B067E23D3}" dt="2020-10-27T00:25:03.071" v="1202" actId="554"/>
          <ac:spMkLst>
            <pc:docMk/>
            <pc:sldMk cId="1708239973" sldId="798"/>
            <ac:spMk id="5" creationId="{F95AE272-411D-4089-B94A-8EC90FE535D5}"/>
          </ac:spMkLst>
        </pc:spChg>
        <pc:spChg chg="add del mod">
          <ac:chgData name="Lanfried, Alexander [USA]" userId="206595ff-aaba-4fc7-83d6-552bd8e6fc9e" providerId="ADAL" clId="{A86EAC36-A936-442F-9C52-708B067E23D3}" dt="2020-10-27T00:23:16.001" v="1167" actId="478"/>
          <ac:spMkLst>
            <pc:docMk/>
            <pc:sldMk cId="1708239973" sldId="798"/>
            <ac:spMk id="6" creationId="{4DB6BC44-D794-459B-AA83-548013B69DEE}"/>
          </ac:spMkLst>
        </pc:spChg>
        <pc:spChg chg="add mod">
          <ac:chgData name="Lanfried, Alexander [USA]" userId="206595ff-aaba-4fc7-83d6-552bd8e6fc9e" providerId="ADAL" clId="{A86EAC36-A936-442F-9C52-708B067E23D3}" dt="2020-10-27T00:24:26.781" v="1180" actId="554"/>
          <ac:spMkLst>
            <pc:docMk/>
            <pc:sldMk cId="1708239973" sldId="798"/>
            <ac:spMk id="7" creationId="{AD8A18D0-BC9B-4E52-BFEA-F07B37601626}"/>
          </ac:spMkLst>
        </pc:spChg>
        <pc:spChg chg="mod">
          <ac:chgData name="Lanfried, Alexander [USA]" userId="206595ff-aaba-4fc7-83d6-552bd8e6fc9e" providerId="ADAL" clId="{A86EAC36-A936-442F-9C52-708B067E23D3}" dt="2020-10-27T00:26:34.118" v="1251" actId="1076"/>
          <ac:spMkLst>
            <pc:docMk/>
            <pc:sldMk cId="1708239973" sldId="798"/>
            <ac:spMk id="8" creationId="{F20267E9-D1F5-4D95-98F1-D91E983935AB}"/>
          </ac:spMkLst>
        </pc:spChg>
        <pc:spChg chg="add mod">
          <ac:chgData name="Lanfried, Alexander [USA]" userId="206595ff-aaba-4fc7-83d6-552bd8e6fc9e" providerId="ADAL" clId="{A86EAC36-A936-442F-9C52-708B067E23D3}" dt="2020-10-27T00:27:26.216" v="1281" actId="554"/>
          <ac:spMkLst>
            <pc:docMk/>
            <pc:sldMk cId="1708239973" sldId="798"/>
            <ac:spMk id="10" creationId="{44A73E46-D966-4E66-BED0-91083FD9FC81}"/>
          </ac:spMkLst>
        </pc:spChg>
        <pc:spChg chg="add mod">
          <ac:chgData name="Lanfried, Alexander [USA]" userId="206595ff-aaba-4fc7-83d6-552bd8e6fc9e" providerId="ADAL" clId="{A86EAC36-A936-442F-9C52-708B067E23D3}" dt="2020-10-27T00:27:48.837" v="1282" actId="20577"/>
          <ac:spMkLst>
            <pc:docMk/>
            <pc:sldMk cId="1708239973" sldId="798"/>
            <ac:spMk id="11" creationId="{F17D4137-5E0C-4128-9345-AD5F586A4BDE}"/>
          </ac:spMkLst>
        </pc:spChg>
        <pc:spChg chg="add mod">
          <ac:chgData name="Lanfried, Alexander [USA]" userId="206595ff-aaba-4fc7-83d6-552bd8e6fc9e" providerId="ADAL" clId="{A86EAC36-A936-442F-9C52-708B067E23D3}" dt="2020-10-27T00:25:03.071" v="1202" actId="554"/>
          <ac:spMkLst>
            <pc:docMk/>
            <pc:sldMk cId="1708239973" sldId="798"/>
            <ac:spMk id="12" creationId="{D23418AE-0868-4389-ACB4-F8F2BF03EC64}"/>
          </ac:spMkLst>
        </pc:spChg>
        <pc:spChg chg="add mod">
          <ac:chgData name="Lanfried, Alexander [USA]" userId="206595ff-aaba-4fc7-83d6-552bd8e6fc9e" providerId="ADAL" clId="{A86EAC36-A936-442F-9C52-708B067E23D3}" dt="2020-10-27T00:24:26.781" v="1180" actId="554"/>
          <ac:spMkLst>
            <pc:docMk/>
            <pc:sldMk cId="1708239973" sldId="798"/>
            <ac:spMk id="15" creationId="{09E1F741-E6D7-4DAC-91C1-7DBBDC3FAC05}"/>
          </ac:spMkLst>
        </pc:spChg>
        <pc:spChg chg="add mod">
          <ac:chgData name="Lanfried, Alexander [USA]" userId="206595ff-aaba-4fc7-83d6-552bd8e6fc9e" providerId="ADAL" clId="{A86EAC36-A936-442F-9C52-708B067E23D3}" dt="2020-10-27T00:27:26.216" v="1281" actId="554"/>
          <ac:spMkLst>
            <pc:docMk/>
            <pc:sldMk cId="1708239973" sldId="798"/>
            <ac:spMk id="17" creationId="{DFA8B696-CE8A-46D3-9504-DDFC3C50D849}"/>
          </ac:spMkLst>
        </pc:spChg>
        <pc:graphicFrameChg chg="del mod">
          <ac:chgData name="Lanfried, Alexander [USA]" userId="206595ff-aaba-4fc7-83d6-552bd8e6fc9e" providerId="ADAL" clId="{A86EAC36-A936-442F-9C52-708B067E23D3}" dt="2020-10-27T00:23:12.177" v="1166" actId="478"/>
          <ac:graphicFrameMkLst>
            <pc:docMk/>
            <pc:sldMk cId="1708239973" sldId="798"/>
            <ac:graphicFrameMk id="9" creationId="{C90C5F1E-AE4A-402F-9933-686E6C54E5EF}"/>
          </ac:graphicFrameMkLst>
        </pc:graphicFrameChg>
        <pc:picChg chg="add mod">
          <ac:chgData name="Lanfried, Alexander [USA]" userId="206595ff-aaba-4fc7-83d6-552bd8e6fc9e" providerId="ADAL" clId="{A86EAC36-A936-442F-9C52-708B067E23D3}" dt="2020-10-27T00:24:48.649" v="1184" actId="12788"/>
          <ac:picMkLst>
            <pc:docMk/>
            <pc:sldMk cId="1708239973" sldId="798"/>
            <ac:picMk id="2050" creationId="{A23DEE11-0FC2-4C62-852D-9319002C2A05}"/>
          </ac:picMkLst>
        </pc:picChg>
        <pc:picChg chg="add mod">
          <ac:chgData name="Lanfried, Alexander [USA]" userId="206595ff-aaba-4fc7-83d6-552bd8e6fc9e" providerId="ADAL" clId="{A86EAC36-A936-442F-9C52-708B067E23D3}" dt="2020-10-27T00:24:41.799" v="1183" actId="12788"/>
          <ac:picMkLst>
            <pc:docMk/>
            <pc:sldMk cId="1708239973" sldId="798"/>
            <ac:picMk id="2052" creationId="{390A39A9-1899-456D-AED2-C83DCA1D0D47}"/>
          </ac:picMkLst>
        </pc:picChg>
        <pc:picChg chg="add mod">
          <ac:chgData name="Lanfried, Alexander [USA]" userId="206595ff-aaba-4fc7-83d6-552bd8e6fc9e" providerId="ADAL" clId="{A86EAC36-A936-442F-9C52-708B067E23D3}" dt="2020-10-27T00:26:40.324" v="1252" actId="14100"/>
          <ac:picMkLst>
            <pc:docMk/>
            <pc:sldMk cId="1708239973" sldId="798"/>
            <ac:picMk id="2054" creationId="{0BFD0B31-CA8C-4756-A6EF-BE537804470D}"/>
          </ac:picMkLst>
        </pc:picChg>
      </pc:sldChg>
      <pc:sldChg chg="addSp delSp modSp">
        <pc:chgData name="Lanfried, Alexander [USA]" userId="206595ff-aaba-4fc7-83d6-552bd8e6fc9e" providerId="ADAL" clId="{A86EAC36-A936-442F-9C52-708B067E23D3}" dt="2020-10-27T00:28:11.315" v="1286" actId="1076"/>
        <pc:sldMkLst>
          <pc:docMk/>
          <pc:sldMk cId="4114337734" sldId="799"/>
        </pc:sldMkLst>
        <pc:spChg chg="mod">
          <ac:chgData name="Lanfried, Alexander [USA]" userId="206595ff-aaba-4fc7-83d6-552bd8e6fc9e" providerId="ADAL" clId="{A86EAC36-A936-442F-9C52-708B067E23D3}" dt="2020-10-26T23:58:02.279" v="655" actId="14100"/>
          <ac:spMkLst>
            <pc:docMk/>
            <pc:sldMk cId="4114337734" sldId="799"/>
            <ac:spMk id="4" creationId="{2DB9454D-190E-4122-BBA9-CB1BCCD79FB0}"/>
          </ac:spMkLst>
        </pc:spChg>
        <pc:spChg chg="add mod">
          <ac:chgData name="Lanfried, Alexander [USA]" userId="206595ff-aaba-4fc7-83d6-552bd8e6fc9e" providerId="ADAL" clId="{A86EAC36-A936-442F-9C52-708B067E23D3}" dt="2020-10-26T23:57:54.420" v="654" actId="14100"/>
          <ac:spMkLst>
            <pc:docMk/>
            <pc:sldMk cId="4114337734" sldId="799"/>
            <ac:spMk id="8" creationId="{0D1B7CD5-DB7C-4E7C-B922-36C57895671C}"/>
          </ac:spMkLst>
        </pc:spChg>
        <pc:spChg chg="mod">
          <ac:chgData name="Lanfried, Alexander [USA]" userId="206595ff-aaba-4fc7-83d6-552bd8e6fc9e" providerId="ADAL" clId="{A86EAC36-A936-442F-9C52-708B067E23D3}" dt="2020-10-27T00:00:15.244" v="766" actId="20577"/>
          <ac:spMkLst>
            <pc:docMk/>
            <pc:sldMk cId="4114337734" sldId="799"/>
            <ac:spMk id="23" creationId="{C657090F-494E-48C3-8324-C10D855F1936}"/>
          </ac:spMkLst>
        </pc:spChg>
        <pc:spChg chg="del mod">
          <ac:chgData name="Lanfried, Alexander [USA]" userId="206595ff-aaba-4fc7-83d6-552bd8e6fc9e" providerId="ADAL" clId="{A86EAC36-A936-442F-9C52-708B067E23D3}" dt="2020-10-26T23:57:32.220" v="649" actId="478"/>
          <ac:spMkLst>
            <pc:docMk/>
            <pc:sldMk cId="4114337734" sldId="799"/>
            <ac:spMk id="26" creationId="{EAE65EF5-5FC4-4EDE-9818-FC6723D9BB58}"/>
          </ac:spMkLst>
        </pc:spChg>
        <pc:grpChg chg="del">
          <ac:chgData name="Lanfried, Alexander [USA]" userId="206595ff-aaba-4fc7-83d6-552bd8e6fc9e" providerId="ADAL" clId="{A86EAC36-A936-442F-9C52-708B067E23D3}" dt="2020-10-27T00:28:02.602" v="1283" actId="478"/>
          <ac:grpSpMkLst>
            <pc:docMk/>
            <pc:sldMk cId="4114337734" sldId="799"/>
            <ac:grpSpMk id="32" creationId="{30A5FEA6-3777-4065-9C19-082895EAC273}"/>
          </ac:grpSpMkLst>
        </pc:grpChg>
        <pc:picChg chg="add mod">
          <ac:chgData name="Lanfried, Alexander [USA]" userId="206595ff-aaba-4fc7-83d6-552bd8e6fc9e" providerId="ADAL" clId="{A86EAC36-A936-442F-9C52-708B067E23D3}" dt="2020-10-26T23:57:29.125" v="648" actId="14100"/>
          <ac:picMkLst>
            <pc:docMk/>
            <pc:sldMk cId="4114337734" sldId="799"/>
            <ac:picMk id="7" creationId="{520ADE91-490F-493E-AAD6-FE8B1C1D7705}"/>
          </ac:picMkLst>
        </pc:picChg>
        <pc:picChg chg="add mod">
          <ac:chgData name="Lanfried, Alexander [USA]" userId="206595ff-aaba-4fc7-83d6-552bd8e6fc9e" providerId="ADAL" clId="{A86EAC36-A936-442F-9C52-708B067E23D3}" dt="2020-10-27T00:28:11.315" v="1286" actId="1076"/>
          <ac:picMkLst>
            <pc:docMk/>
            <pc:sldMk cId="4114337734" sldId="799"/>
            <ac:picMk id="35" creationId="{D2068AFF-6D22-4967-9B29-A63485ADF57F}"/>
          </ac:picMkLst>
        </pc:picChg>
        <pc:picChg chg="mod">
          <ac:chgData name="Lanfried, Alexander [USA]" userId="206595ff-aaba-4fc7-83d6-552bd8e6fc9e" providerId="ADAL" clId="{A86EAC36-A936-442F-9C52-708B067E23D3}" dt="2020-10-26T23:54:46.336" v="642" actId="14100"/>
          <ac:picMkLst>
            <pc:docMk/>
            <pc:sldMk cId="4114337734" sldId="799"/>
            <ac:picMk id="1028" creationId="{52189BD0-41CD-486B-965B-A943343F8F2F}"/>
          </ac:picMkLst>
        </pc:picChg>
        <pc:cxnChg chg="mod">
          <ac:chgData name="Lanfried, Alexander [USA]" userId="206595ff-aaba-4fc7-83d6-552bd8e6fc9e" providerId="ADAL" clId="{A86EAC36-A936-442F-9C52-708B067E23D3}" dt="2020-10-26T23:54:46.336" v="642" actId="14100"/>
          <ac:cxnSpMkLst>
            <pc:docMk/>
            <pc:sldMk cId="4114337734" sldId="799"/>
            <ac:cxnSpMk id="12" creationId="{A4B870C4-B69D-4AD7-8220-4728F94973DA}"/>
          </ac:cxnSpMkLst>
        </pc:cxnChg>
      </pc:sldChg>
      <pc:sldChg chg="modSp">
        <pc:chgData name="Lanfried, Alexander [USA]" userId="206595ff-aaba-4fc7-83d6-552bd8e6fc9e" providerId="ADAL" clId="{A86EAC36-A936-442F-9C52-708B067E23D3}" dt="2020-10-27T23:21:41.150" v="1590" actId="20577"/>
        <pc:sldMkLst>
          <pc:docMk/>
          <pc:sldMk cId="2306790906" sldId="800"/>
        </pc:sldMkLst>
        <pc:spChg chg="mod">
          <ac:chgData name="Lanfried, Alexander [USA]" userId="206595ff-aaba-4fc7-83d6-552bd8e6fc9e" providerId="ADAL" clId="{A86EAC36-A936-442F-9C52-708B067E23D3}" dt="2020-10-27T23:21:22.311" v="1573" actId="6549"/>
          <ac:spMkLst>
            <pc:docMk/>
            <pc:sldMk cId="2306790906" sldId="800"/>
            <ac:spMk id="10" creationId="{2633E85C-D627-4B75-BD9C-81BEF45FD6F7}"/>
          </ac:spMkLst>
        </pc:spChg>
        <pc:spChg chg="mod">
          <ac:chgData name="Lanfried, Alexander [USA]" userId="206595ff-aaba-4fc7-83d6-552bd8e6fc9e" providerId="ADAL" clId="{A86EAC36-A936-442F-9C52-708B067E23D3}" dt="2020-10-27T23:21:41.150" v="1590" actId="20577"/>
          <ac:spMkLst>
            <pc:docMk/>
            <pc:sldMk cId="2306790906" sldId="800"/>
            <ac:spMk id="43" creationId="{93B99C6A-9C58-45B9-A15A-C662C458E67C}"/>
          </ac:spMkLst>
        </pc:spChg>
      </pc:sldChg>
      <pc:sldChg chg="modSp del">
        <pc:chgData name="Lanfried, Alexander [USA]" userId="206595ff-aaba-4fc7-83d6-552bd8e6fc9e" providerId="ADAL" clId="{A86EAC36-A936-442F-9C52-708B067E23D3}" dt="2020-10-28T00:38:07.354" v="1915" actId="2696"/>
        <pc:sldMkLst>
          <pc:docMk/>
          <pc:sldMk cId="1525894681" sldId="801"/>
        </pc:sldMkLst>
        <pc:spChg chg="mod">
          <ac:chgData name="Lanfried, Alexander [USA]" userId="206595ff-aaba-4fc7-83d6-552bd8e6fc9e" providerId="ADAL" clId="{A86EAC36-A936-442F-9C52-708B067E23D3}" dt="2020-10-27T00:22:21.688" v="1151" actId="20577"/>
          <ac:spMkLst>
            <pc:docMk/>
            <pc:sldMk cId="1525894681" sldId="801"/>
            <ac:spMk id="4" creationId="{120E85B7-5CD9-4722-A94B-C7E4BDC2C0A6}"/>
          </ac:spMkLst>
        </pc:spChg>
      </pc:sldChg>
      <pc:sldChg chg="modSp ord">
        <pc:chgData name="Lanfried, Alexander [USA]" userId="206595ff-aaba-4fc7-83d6-552bd8e6fc9e" providerId="ADAL" clId="{A86EAC36-A936-442F-9C52-708B067E23D3}" dt="2020-10-28T00:34:30.343" v="1853" actId="20577"/>
        <pc:sldMkLst>
          <pc:docMk/>
          <pc:sldMk cId="113140732" sldId="802"/>
        </pc:sldMkLst>
        <pc:graphicFrameChg chg="mod">
          <ac:chgData name="Lanfried, Alexander [USA]" userId="206595ff-aaba-4fc7-83d6-552bd8e6fc9e" providerId="ADAL" clId="{A86EAC36-A936-442F-9C52-708B067E23D3}" dt="2020-10-28T00:34:30.343" v="1853" actId="20577"/>
          <ac:graphicFrameMkLst>
            <pc:docMk/>
            <pc:sldMk cId="113140732" sldId="802"/>
            <ac:graphicFrameMk id="18" creationId="{656A21E0-2513-44E2-9FF5-6C21279A683A}"/>
          </ac:graphicFrameMkLst>
        </pc:graphicFrameChg>
      </pc:sldChg>
      <pc:sldChg chg="del">
        <pc:chgData name="Lanfried, Alexander [USA]" userId="206595ff-aaba-4fc7-83d6-552bd8e6fc9e" providerId="ADAL" clId="{A86EAC36-A936-442F-9C52-708B067E23D3}" dt="2020-10-28T00:38:13.649" v="1916" actId="2696"/>
        <pc:sldMkLst>
          <pc:docMk/>
          <pc:sldMk cId="2058920825" sldId="803"/>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2BA7C-6CA7-48DB-ACE3-4E132B5DD0C6}" type="doc">
      <dgm:prSet loTypeId="urn:microsoft.com/office/officeart/2005/8/layout/process1" loCatId="process" qsTypeId="urn:microsoft.com/office/officeart/2005/8/quickstyle/3d3" qsCatId="3D" csTypeId="urn:microsoft.com/office/officeart/2005/8/colors/accent1_5" csCatId="accent1" phldr="1"/>
      <dgm:spPr/>
      <dgm:t>
        <a:bodyPr/>
        <a:lstStyle/>
        <a:p>
          <a:endParaRPr lang="en-US"/>
        </a:p>
      </dgm:t>
    </dgm:pt>
    <dgm:pt modelId="{E0D0C3DA-2DB2-407A-B840-20B68678E77B}">
      <dgm:prSet custT="1"/>
      <dgm:spPr/>
      <dgm:t>
        <a:bodyPr/>
        <a:lstStyle/>
        <a:p>
          <a:r>
            <a:rPr lang="en-US" sz="1200" b="0"/>
            <a:t>Data-based intelligence and decisions</a:t>
          </a:r>
        </a:p>
      </dgm:t>
    </dgm:pt>
    <dgm:pt modelId="{4DD46C8B-87EA-40C4-A7E5-629132C86A7A}" type="parTrans" cxnId="{DCFF6F78-4C5C-47C4-8DA1-707B7D0D0297}">
      <dgm:prSet/>
      <dgm:spPr/>
      <dgm:t>
        <a:bodyPr/>
        <a:lstStyle/>
        <a:p>
          <a:endParaRPr lang="en-US" sz="1200"/>
        </a:p>
      </dgm:t>
    </dgm:pt>
    <dgm:pt modelId="{9B2263DC-CA5B-4B4A-9834-6341570A4E71}" type="sibTrans" cxnId="{DCFF6F78-4C5C-47C4-8DA1-707B7D0D0297}">
      <dgm:prSet/>
      <dgm:spPr/>
      <dgm:t>
        <a:bodyPr/>
        <a:lstStyle/>
        <a:p>
          <a:endParaRPr lang="en-US" sz="1200"/>
        </a:p>
      </dgm:t>
    </dgm:pt>
    <dgm:pt modelId="{5DD69B9B-D6B5-4EEA-B346-1329D345FC59}">
      <dgm:prSet custT="1"/>
      <dgm:spPr/>
      <dgm:t>
        <a:bodyPr/>
        <a:lstStyle/>
        <a:p>
          <a:r>
            <a:rPr lang="en-US" sz="1200"/>
            <a:t>Transformative and modernized process for real-time, broad queries</a:t>
          </a:r>
        </a:p>
      </dgm:t>
    </dgm:pt>
    <dgm:pt modelId="{A8143114-9F98-47F5-B320-3BD1CE594CD9}" type="parTrans" cxnId="{B313D443-23E2-44CA-BB2D-2D1BB298B88B}">
      <dgm:prSet/>
      <dgm:spPr/>
      <dgm:t>
        <a:bodyPr/>
        <a:lstStyle/>
        <a:p>
          <a:endParaRPr lang="en-US" sz="1200"/>
        </a:p>
      </dgm:t>
    </dgm:pt>
    <dgm:pt modelId="{EF4A54FD-DEA9-421C-B5AE-49BA745DA04A}" type="sibTrans" cxnId="{B313D443-23E2-44CA-BB2D-2D1BB298B88B}">
      <dgm:prSet custT="1"/>
      <dgm:spPr/>
      <dgm:t>
        <a:bodyPr/>
        <a:lstStyle/>
        <a:p>
          <a:endParaRPr lang="en-US" sz="1200"/>
        </a:p>
      </dgm:t>
    </dgm:pt>
    <dgm:pt modelId="{AB5A3857-40A9-4895-8B1B-3AE1BD4C79FB}">
      <dgm:prSet custT="1"/>
      <dgm:spPr/>
      <dgm:t>
        <a:bodyPr/>
        <a:lstStyle/>
        <a:p>
          <a:r>
            <a:rPr lang="en-US" sz="1200"/>
            <a:t>Storage (Highly Available and Accessible</a:t>
          </a:r>
        </a:p>
      </dgm:t>
    </dgm:pt>
    <dgm:pt modelId="{50160FD4-A503-4C6F-BF39-E7AB52D66BE6}" type="parTrans" cxnId="{71C648F7-C748-451F-9F35-50C1B9BC2936}">
      <dgm:prSet/>
      <dgm:spPr/>
      <dgm:t>
        <a:bodyPr/>
        <a:lstStyle/>
        <a:p>
          <a:endParaRPr lang="en-US" sz="1200"/>
        </a:p>
      </dgm:t>
    </dgm:pt>
    <dgm:pt modelId="{B8C40FD0-51F2-4579-A3B3-480ED34272C3}" type="sibTrans" cxnId="{71C648F7-C748-451F-9F35-50C1B9BC2936}">
      <dgm:prSet custT="1"/>
      <dgm:spPr/>
      <dgm:t>
        <a:bodyPr/>
        <a:lstStyle/>
        <a:p>
          <a:endParaRPr lang="en-US" sz="1200"/>
        </a:p>
      </dgm:t>
    </dgm:pt>
    <dgm:pt modelId="{EE2B77CE-0501-4B53-8A87-2D493869A578}">
      <dgm:prSet custT="1"/>
      <dgm:spPr/>
      <dgm:t>
        <a:bodyPr/>
        <a:lstStyle/>
        <a:p>
          <a:r>
            <a:rPr lang="en-US" sz="1200"/>
            <a:t>Data Source (i.e. Workday, Data table)</a:t>
          </a:r>
        </a:p>
      </dgm:t>
    </dgm:pt>
    <dgm:pt modelId="{960E7D5D-AB2E-43A0-85B1-004537F0FEB2}" type="parTrans" cxnId="{2AC424DA-8B1B-4A14-8861-6E34B462A4F4}">
      <dgm:prSet/>
      <dgm:spPr/>
      <dgm:t>
        <a:bodyPr/>
        <a:lstStyle/>
        <a:p>
          <a:endParaRPr lang="en-US" sz="1200"/>
        </a:p>
      </dgm:t>
    </dgm:pt>
    <dgm:pt modelId="{B86647AE-FCE7-43B9-B3AA-8B9D5F2D8286}" type="sibTrans" cxnId="{2AC424DA-8B1B-4A14-8861-6E34B462A4F4}">
      <dgm:prSet custT="1"/>
      <dgm:spPr/>
      <dgm:t>
        <a:bodyPr/>
        <a:lstStyle/>
        <a:p>
          <a:endParaRPr lang="en-US" sz="1200"/>
        </a:p>
      </dgm:t>
    </dgm:pt>
    <dgm:pt modelId="{AEB0FF45-D575-4DE3-8008-C6D4E2773D5D}" type="pres">
      <dgm:prSet presAssocID="{F0E2BA7C-6CA7-48DB-ACE3-4E132B5DD0C6}" presName="Name0" presStyleCnt="0">
        <dgm:presLayoutVars>
          <dgm:dir/>
          <dgm:resizeHandles val="exact"/>
        </dgm:presLayoutVars>
      </dgm:prSet>
      <dgm:spPr/>
    </dgm:pt>
    <dgm:pt modelId="{BC9B3E7B-194F-45D5-8940-E2E5EA29F0A1}" type="pres">
      <dgm:prSet presAssocID="{EE2B77CE-0501-4B53-8A87-2D493869A578}" presName="node" presStyleLbl="node1" presStyleIdx="0" presStyleCnt="4">
        <dgm:presLayoutVars>
          <dgm:bulletEnabled val="1"/>
        </dgm:presLayoutVars>
      </dgm:prSet>
      <dgm:spPr/>
    </dgm:pt>
    <dgm:pt modelId="{13961FF5-FF0C-4E40-9837-34B89C225682}" type="pres">
      <dgm:prSet presAssocID="{B86647AE-FCE7-43B9-B3AA-8B9D5F2D8286}" presName="sibTrans" presStyleLbl="sibTrans2D1" presStyleIdx="0" presStyleCnt="3"/>
      <dgm:spPr/>
    </dgm:pt>
    <dgm:pt modelId="{2721DB94-4BF6-4FB9-8283-74765A00352C}" type="pres">
      <dgm:prSet presAssocID="{B86647AE-FCE7-43B9-B3AA-8B9D5F2D8286}" presName="connectorText" presStyleLbl="sibTrans2D1" presStyleIdx="0" presStyleCnt="3"/>
      <dgm:spPr/>
    </dgm:pt>
    <dgm:pt modelId="{E907731A-2219-46E8-8159-2783C20C2BA1}" type="pres">
      <dgm:prSet presAssocID="{AB5A3857-40A9-4895-8B1B-3AE1BD4C79FB}" presName="node" presStyleLbl="node1" presStyleIdx="1" presStyleCnt="4">
        <dgm:presLayoutVars>
          <dgm:bulletEnabled val="1"/>
        </dgm:presLayoutVars>
      </dgm:prSet>
      <dgm:spPr/>
    </dgm:pt>
    <dgm:pt modelId="{5B6A5C77-7237-4E26-A279-85831A48561B}" type="pres">
      <dgm:prSet presAssocID="{B8C40FD0-51F2-4579-A3B3-480ED34272C3}" presName="sibTrans" presStyleLbl="sibTrans2D1" presStyleIdx="1" presStyleCnt="3"/>
      <dgm:spPr/>
    </dgm:pt>
    <dgm:pt modelId="{6C88161B-AFF0-450C-B95B-04D7F8B653AA}" type="pres">
      <dgm:prSet presAssocID="{B8C40FD0-51F2-4579-A3B3-480ED34272C3}" presName="connectorText" presStyleLbl="sibTrans2D1" presStyleIdx="1" presStyleCnt="3"/>
      <dgm:spPr/>
    </dgm:pt>
    <dgm:pt modelId="{288A21B7-B4A1-4BA6-8A2C-6A89B518957C}" type="pres">
      <dgm:prSet presAssocID="{5DD69B9B-D6B5-4EEA-B346-1329D345FC59}" presName="node" presStyleLbl="node1" presStyleIdx="2" presStyleCnt="4">
        <dgm:presLayoutVars>
          <dgm:bulletEnabled val="1"/>
        </dgm:presLayoutVars>
      </dgm:prSet>
      <dgm:spPr/>
    </dgm:pt>
    <dgm:pt modelId="{FC5DD81C-8110-4938-83C9-C737448FBD90}" type="pres">
      <dgm:prSet presAssocID="{EF4A54FD-DEA9-421C-B5AE-49BA745DA04A}" presName="sibTrans" presStyleLbl="sibTrans2D1" presStyleIdx="2" presStyleCnt="3"/>
      <dgm:spPr/>
    </dgm:pt>
    <dgm:pt modelId="{9AF033AD-F2A8-4C8C-BD49-4FA7000C5477}" type="pres">
      <dgm:prSet presAssocID="{EF4A54FD-DEA9-421C-B5AE-49BA745DA04A}" presName="connectorText" presStyleLbl="sibTrans2D1" presStyleIdx="2" presStyleCnt="3"/>
      <dgm:spPr/>
    </dgm:pt>
    <dgm:pt modelId="{5EA78F69-4373-4DB0-B8B7-97E5CA0ED08C}" type="pres">
      <dgm:prSet presAssocID="{E0D0C3DA-2DB2-407A-B840-20B68678E77B}" presName="node" presStyleLbl="node1" presStyleIdx="3" presStyleCnt="4">
        <dgm:presLayoutVars>
          <dgm:bulletEnabled val="1"/>
        </dgm:presLayoutVars>
      </dgm:prSet>
      <dgm:spPr/>
    </dgm:pt>
  </dgm:ptLst>
  <dgm:cxnLst>
    <dgm:cxn modelId="{4FA65409-131A-4277-9369-1C88CC154002}" type="presOf" srcId="{5DD69B9B-D6B5-4EEA-B346-1329D345FC59}" destId="{288A21B7-B4A1-4BA6-8A2C-6A89B518957C}" srcOrd="0" destOrd="0" presId="urn:microsoft.com/office/officeart/2005/8/layout/process1"/>
    <dgm:cxn modelId="{55638D2B-907B-4C52-8CC6-CBF0394D7FFB}" type="presOf" srcId="{EF4A54FD-DEA9-421C-B5AE-49BA745DA04A}" destId="{FC5DD81C-8110-4938-83C9-C737448FBD90}" srcOrd="0" destOrd="0" presId="urn:microsoft.com/office/officeart/2005/8/layout/process1"/>
    <dgm:cxn modelId="{B313D443-23E2-44CA-BB2D-2D1BB298B88B}" srcId="{F0E2BA7C-6CA7-48DB-ACE3-4E132B5DD0C6}" destId="{5DD69B9B-D6B5-4EEA-B346-1329D345FC59}" srcOrd="2" destOrd="0" parTransId="{A8143114-9F98-47F5-B320-3BD1CE594CD9}" sibTransId="{EF4A54FD-DEA9-421C-B5AE-49BA745DA04A}"/>
    <dgm:cxn modelId="{1D9A534C-B11F-4D9F-83B3-0801406B9C4E}" type="presOf" srcId="{EF4A54FD-DEA9-421C-B5AE-49BA745DA04A}" destId="{9AF033AD-F2A8-4C8C-BD49-4FA7000C5477}" srcOrd="1" destOrd="0" presId="urn:microsoft.com/office/officeart/2005/8/layout/process1"/>
    <dgm:cxn modelId="{C5D30770-12A6-4061-9EFD-097C0837FAC2}" type="presOf" srcId="{F0E2BA7C-6CA7-48DB-ACE3-4E132B5DD0C6}" destId="{AEB0FF45-D575-4DE3-8008-C6D4E2773D5D}" srcOrd="0" destOrd="0" presId="urn:microsoft.com/office/officeart/2005/8/layout/process1"/>
    <dgm:cxn modelId="{DCFF6F78-4C5C-47C4-8DA1-707B7D0D0297}" srcId="{F0E2BA7C-6CA7-48DB-ACE3-4E132B5DD0C6}" destId="{E0D0C3DA-2DB2-407A-B840-20B68678E77B}" srcOrd="3" destOrd="0" parTransId="{4DD46C8B-87EA-40C4-A7E5-629132C86A7A}" sibTransId="{9B2263DC-CA5B-4B4A-9834-6341570A4E71}"/>
    <dgm:cxn modelId="{C36ED699-4C3C-49EF-8B65-5ED4B7D8B8CA}" type="presOf" srcId="{AB5A3857-40A9-4895-8B1B-3AE1BD4C79FB}" destId="{E907731A-2219-46E8-8159-2783C20C2BA1}" srcOrd="0" destOrd="0" presId="urn:microsoft.com/office/officeart/2005/8/layout/process1"/>
    <dgm:cxn modelId="{F405229F-BEB4-4B95-B782-FC642D2F8AA6}" type="presOf" srcId="{B86647AE-FCE7-43B9-B3AA-8B9D5F2D8286}" destId="{2721DB94-4BF6-4FB9-8283-74765A00352C}" srcOrd="1" destOrd="0" presId="urn:microsoft.com/office/officeart/2005/8/layout/process1"/>
    <dgm:cxn modelId="{002103CC-4935-4E6C-8B3A-9A4CC77CAEAE}" type="presOf" srcId="{E0D0C3DA-2DB2-407A-B840-20B68678E77B}" destId="{5EA78F69-4373-4DB0-B8B7-97E5CA0ED08C}" srcOrd="0" destOrd="0" presId="urn:microsoft.com/office/officeart/2005/8/layout/process1"/>
    <dgm:cxn modelId="{C743EBCC-5E31-4438-B3E3-FA819DF74743}" type="presOf" srcId="{EE2B77CE-0501-4B53-8A87-2D493869A578}" destId="{BC9B3E7B-194F-45D5-8940-E2E5EA29F0A1}" srcOrd="0" destOrd="0" presId="urn:microsoft.com/office/officeart/2005/8/layout/process1"/>
    <dgm:cxn modelId="{2AC424DA-8B1B-4A14-8861-6E34B462A4F4}" srcId="{F0E2BA7C-6CA7-48DB-ACE3-4E132B5DD0C6}" destId="{EE2B77CE-0501-4B53-8A87-2D493869A578}" srcOrd="0" destOrd="0" parTransId="{960E7D5D-AB2E-43A0-85B1-004537F0FEB2}" sibTransId="{B86647AE-FCE7-43B9-B3AA-8B9D5F2D8286}"/>
    <dgm:cxn modelId="{75422FDA-EFA9-445A-B1C2-BAB47D3ED5BD}" type="presOf" srcId="{B8C40FD0-51F2-4579-A3B3-480ED34272C3}" destId="{5B6A5C77-7237-4E26-A279-85831A48561B}" srcOrd="0" destOrd="0" presId="urn:microsoft.com/office/officeart/2005/8/layout/process1"/>
    <dgm:cxn modelId="{B3E2C8E3-64E6-49E0-837B-817A48699C78}" type="presOf" srcId="{B86647AE-FCE7-43B9-B3AA-8B9D5F2D8286}" destId="{13961FF5-FF0C-4E40-9837-34B89C225682}" srcOrd="0" destOrd="0" presId="urn:microsoft.com/office/officeart/2005/8/layout/process1"/>
    <dgm:cxn modelId="{71C648F7-C748-451F-9F35-50C1B9BC2936}" srcId="{F0E2BA7C-6CA7-48DB-ACE3-4E132B5DD0C6}" destId="{AB5A3857-40A9-4895-8B1B-3AE1BD4C79FB}" srcOrd="1" destOrd="0" parTransId="{50160FD4-A503-4C6F-BF39-E7AB52D66BE6}" sibTransId="{B8C40FD0-51F2-4579-A3B3-480ED34272C3}"/>
    <dgm:cxn modelId="{D39A63FF-2739-4A48-9A0E-F9A5306E72E4}" type="presOf" srcId="{B8C40FD0-51F2-4579-A3B3-480ED34272C3}" destId="{6C88161B-AFF0-450C-B95B-04D7F8B653AA}" srcOrd="1" destOrd="0" presId="urn:microsoft.com/office/officeart/2005/8/layout/process1"/>
    <dgm:cxn modelId="{DC0673B6-5B7E-433B-B1FD-F27A3DB57DAB}" type="presParOf" srcId="{AEB0FF45-D575-4DE3-8008-C6D4E2773D5D}" destId="{BC9B3E7B-194F-45D5-8940-E2E5EA29F0A1}" srcOrd="0" destOrd="0" presId="urn:microsoft.com/office/officeart/2005/8/layout/process1"/>
    <dgm:cxn modelId="{59C1B782-F2C9-40CC-8CE6-291B4722F279}" type="presParOf" srcId="{AEB0FF45-D575-4DE3-8008-C6D4E2773D5D}" destId="{13961FF5-FF0C-4E40-9837-34B89C225682}" srcOrd="1" destOrd="0" presId="urn:microsoft.com/office/officeart/2005/8/layout/process1"/>
    <dgm:cxn modelId="{009DFAA6-6CD3-4E95-8F6D-1819EBB4F82B}" type="presParOf" srcId="{13961FF5-FF0C-4E40-9837-34B89C225682}" destId="{2721DB94-4BF6-4FB9-8283-74765A00352C}" srcOrd="0" destOrd="0" presId="urn:microsoft.com/office/officeart/2005/8/layout/process1"/>
    <dgm:cxn modelId="{C7818D4D-C31C-4F08-BA4C-87DE96B07864}" type="presParOf" srcId="{AEB0FF45-D575-4DE3-8008-C6D4E2773D5D}" destId="{E907731A-2219-46E8-8159-2783C20C2BA1}" srcOrd="2" destOrd="0" presId="urn:microsoft.com/office/officeart/2005/8/layout/process1"/>
    <dgm:cxn modelId="{B02C61A2-3DED-4DC5-8516-1683A982EA47}" type="presParOf" srcId="{AEB0FF45-D575-4DE3-8008-C6D4E2773D5D}" destId="{5B6A5C77-7237-4E26-A279-85831A48561B}" srcOrd="3" destOrd="0" presId="urn:microsoft.com/office/officeart/2005/8/layout/process1"/>
    <dgm:cxn modelId="{381FD234-F163-4D77-8E43-07F946FBCF13}" type="presParOf" srcId="{5B6A5C77-7237-4E26-A279-85831A48561B}" destId="{6C88161B-AFF0-450C-B95B-04D7F8B653AA}" srcOrd="0" destOrd="0" presId="urn:microsoft.com/office/officeart/2005/8/layout/process1"/>
    <dgm:cxn modelId="{F59E21BA-F4D9-438F-AC3C-E17685C75375}" type="presParOf" srcId="{AEB0FF45-D575-4DE3-8008-C6D4E2773D5D}" destId="{288A21B7-B4A1-4BA6-8A2C-6A89B518957C}" srcOrd="4" destOrd="0" presId="urn:microsoft.com/office/officeart/2005/8/layout/process1"/>
    <dgm:cxn modelId="{B07F881C-3D49-4EE4-A7EB-8331CEC40625}" type="presParOf" srcId="{AEB0FF45-D575-4DE3-8008-C6D4E2773D5D}" destId="{FC5DD81C-8110-4938-83C9-C737448FBD90}" srcOrd="5" destOrd="0" presId="urn:microsoft.com/office/officeart/2005/8/layout/process1"/>
    <dgm:cxn modelId="{E4F5CD17-B521-4D34-9A44-70BD08DF3F54}" type="presParOf" srcId="{FC5DD81C-8110-4938-83C9-C737448FBD90}" destId="{9AF033AD-F2A8-4C8C-BD49-4FA7000C5477}" srcOrd="0" destOrd="0" presId="urn:microsoft.com/office/officeart/2005/8/layout/process1"/>
    <dgm:cxn modelId="{7BA4F05B-018F-470B-B215-B3E9E7CAE7CF}" type="presParOf" srcId="{AEB0FF45-D575-4DE3-8008-C6D4E2773D5D}" destId="{5EA78F69-4373-4DB0-B8B7-97E5CA0ED08C}"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EB8843-9042-44A3-AEEC-40B16DB1E813}"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31E23BF3-DCBE-40B7-8AB7-D1A531363358}">
      <dgm:prSet phldrT="[Text]" custT="1"/>
      <dgm:spPr/>
      <dgm:t>
        <a:bodyPr/>
        <a:lstStyle/>
        <a:p>
          <a:r>
            <a:rPr lang="en-US" sz="2200" b="1"/>
            <a:t>Serverless Application</a:t>
          </a:r>
        </a:p>
      </dgm:t>
    </dgm:pt>
    <dgm:pt modelId="{BE2D9A51-1955-4591-90A7-50160E5A8B85}" type="parTrans" cxnId="{1863466E-F85D-4A3C-A56E-462A45B94C97}">
      <dgm:prSet/>
      <dgm:spPr/>
      <dgm:t>
        <a:bodyPr/>
        <a:lstStyle/>
        <a:p>
          <a:endParaRPr lang="en-US"/>
        </a:p>
      </dgm:t>
    </dgm:pt>
    <dgm:pt modelId="{285F19D5-C7DB-49C9-8EB8-93A2E241A0E9}" type="sibTrans" cxnId="{1863466E-F85D-4A3C-A56E-462A45B94C97}">
      <dgm:prSet/>
      <dgm:spPr/>
      <dgm:t>
        <a:bodyPr/>
        <a:lstStyle/>
        <a:p>
          <a:endParaRPr lang="en-US"/>
        </a:p>
      </dgm:t>
    </dgm:pt>
    <dgm:pt modelId="{42AD8A60-30A5-4A23-9924-9AF7B392FAC6}">
      <dgm:prSet phldrT="[Text]" custT="1"/>
      <dgm:spPr/>
      <dgm:t>
        <a:bodyPr/>
        <a:lstStyle/>
        <a:p>
          <a:r>
            <a:rPr lang="en-US" sz="1700"/>
            <a:t>Highly Scalable</a:t>
          </a:r>
        </a:p>
      </dgm:t>
    </dgm:pt>
    <dgm:pt modelId="{6B94928C-2B00-427A-A9C5-27ED3B32468F}" type="parTrans" cxnId="{11BA1D13-A22D-4EEC-9635-71B7CF91B6C7}">
      <dgm:prSet/>
      <dgm:spPr/>
      <dgm:t>
        <a:bodyPr/>
        <a:lstStyle/>
        <a:p>
          <a:endParaRPr lang="en-US"/>
        </a:p>
      </dgm:t>
    </dgm:pt>
    <dgm:pt modelId="{C1F46E84-138A-4884-B1F5-DB5B33868243}" type="sibTrans" cxnId="{11BA1D13-A22D-4EEC-9635-71B7CF91B6C7}">
      <dgm:prSet/>
      <dgm:spPr/>
      <dgm:t>
        <a:bodyPr/>
        <a:lstStyle/>
        <a:p>
          <a:endParaRPr lang="en-US"/>
        </a:p>
      </dgm:t>
    </dgm:pt>
    <dgm:pt modelId="{C2CACC84-C211-47D5-8B75-2951F0950F08}">
      <dgm:prSet phldrT="[Text]" custT="1"/>
      <dgm:spPr/>
      <dgm:t>
        <a:bodyPr/>
        <a:lstStyle/>
        <a:p>
          <a:r>
            <a:rPr lang="en-US" sz="1700"/>
            <a:t>Cost effective </a:t>
          </a:r>
          <a:r>
            <a:rPr lang="en-US" sz="1700">
              <a:sym typeface="Wingdings" panose="05000000000000000000" pitchFamily="2" charset="2"/>
            </a:rPr>
            <a:t> $1.68-.51 (C9)</a:t>
          </a:r>
          <a:endParaRPr lang="en-US" sz="1700"/>
        </a:p>
      </dgm:t>
    </dgm:pt>
    <dgm:pt modelId="{1AD3B855-809A-4FC5-9D83-F0FBF6FC5408}" type="parTrans" cxnId="{076973A3-76E2-43F4-9202-CC1E5C9EE384}">
      <dgm:prSet/>
      <dgm:spPr/>
      <dgm:t>
        <a:bodyPr/>
        <a:lstStyle/>
        <a:p>
          <a:endParaRPr lang="en-US"/>
        </a:p>
      </dgm:t>
    </dgm:pt>
    <dgm:pt modelId="{BF7B3F76-8D5C-4F24-8020-DA20CB85EE3F}" type="sibTrans" cxnId="{076973A3-76E2-43F4-9202-CC1E5C9EE384}">
      <dgm:prSet/>
      <dgm:spPr/>
      <dgm:t>
        <a:bodyPr/>
        <a:lstStyle/>
        <a:p>
          <a:endParaRPr lang="en-US"/>
        </a:p>
      </dgm:t>
    </dgm:pt>
    <dgm:pt modelId="{27068A64-D832-4323-B2A9-EB572B134DB2}">
      <dgm:prSet phldrT="[Text]"/>
      <dgm:spPr/>
      <dgm:t>
        <a:bodyPr/>
        <a:lstStyle/>
        <a:p>
          <a:r>
            <a:rPr lang="en-US" b="1"/>
            <a:t>REST API Provides Extensibility</a:t>
          </a:r>
        </a:p>
      </dgm:t>
    </dgm:pt>
    <dgm:pt modelId="{2E70E789-5310-4683-9EEC-69E16267963D}" type="parTrans" cxnId="{AB201C8F-A5C8-4542-80B1-508E3DDE13BF}">
      <dgm:prSet/>
      <dgm:spPr/>
      <dgm:t>
        <a:bodyPr/>
        <a:lstStyle/>
        <a:p>
          <a:endParaRPr lang="en-US"/>
        </a:p>
      </dgm:t>
    </dgm:pt>
    <dgm:pt modelId="{C3506363-431D-464E-A073-B8EE5064086E}" type="sibTrans" cxnId="{AB201C8F-A5C8-4542-80B1-508E3DDE13BF}">
      <dgm:prSet/>
      <dgm:spPr/>
      <dgm:t>
        <a:bodyPr/>
        <a:lstStyle/>
        <a:p>
          <a:endParaRPr lang="en-US"/>
        </a:p>
      </dgm:t>
    </dgm:pt>
    <dgm:pt modelId="{0E196041-3276-4ECB-BEBA-1BDD62DECD03}">
      <dgm:prSet phldrT="[Text]"/>
      <dgm:spPr/>
      <dgm:t>
        <a:bodyPr/>
        <a:lstStyle/>
        <a:p>
          <a:r>
            <a:rPr lang="en-US"/>
            <a:t>Enables easy addition of new features</a:t>
          </a:r>
        </a:p>
      </dgm:t>
    </dgm:pt>
    <dgm:pt modelId="{7388C759-FC09-4602-B876-D481ADD9B3CF}" type="parTrans" cxnId="{0F108BFD-AA36-480C-B80E-3B4732C74DAF}">
      <dgm:prSet/>
      <dgm:spPr/>
      <dgm:t>
        <a:bodyPr/>
        <a:lstStyle/>
        <a:p>
          <a:endParaRPr lang="en-US"/>
        </a:p>
      </dgm:t>
    </dgm:pt>
    <dgm:pt modelId="{3CFEF91A-DDED-4FFF-9F10-31F7B836C4D1}" type="sibTrans" cxnId="{0F108BFD-AA36-480C-B80E-3B4732C74DAF}">
      <dgm:prSet/>
      <dgm:spPr/>
      <dgm:t>
        <a:bodyPr/>
        <a:lstStyle/>
        <a:p>
          <a:endParaRPr lang="en-US"/>
        </a:p>
      </dgm:t>
    </dgm:pt>
    <dgm:pt modelId="{9DE67550-6A68-4679-8431-AFB5B1AF5199}">
      <dgm:prSet phldrT="[Text]"/>
      <dgm:spPr/>
      <dgm:t>
        <a:bodyPr/>
        <a:lstStyle/>
        <a:p>
          <a:r>
            <a:rPr lang="en-US"/>
            <a:t>Example: business functionality, security and user-friendly</a:t>
          </a:r>
        </a:p>
      </dgm:t>
    </dgm:pt>
    <dgm:pt modelId="{197CE8F6-9ADE-4E38-B7E6-55356BAE2139}" type="parTrans" cxnId="{E069B8BC-B3E9-4F2A-B9D1-F8B1BBB5017F}">
      <dgm:prSet/>
      <dgm:spPr/>
      <dgm:t>
        <a:bodyPr/>
        <a:lstStyle/>
        <a:p>
          <a:endParaRPr lang="en-US"/>
        </a:p>
      </dgm:t>
    </dgm:pt>
    <dgm:pt modelId="{538C25E6-0883-49C4-8E97-171443B60A48}" type="sibTrans" cxnId="{E069B8BC-B3E9-4F2A-B9D1-F8B1BBB5017F}">
      <dgm:prSet/>
      <dgm:spPr/>
      <dgm:t>
        <a:bodyPr/>
        <a:lstStyle/>
        <a:p>
          <a:endParaRPr lang="en-US"/>
        </a:p>
      </dgm:t>
    </dgm:pt>
    <dgm:pt modelId="{F18586B7-9363-4614-A064-0967671BDA0F}">
      <dgm:prSet phldrT="[Text]"/>
      <dgm:spPr/>
      <dgm:t>
        <a:bodyPr/>
        <a:lstStyle/>
        <a:p>
          <a:r>
            <a:rPr lang="en-US" b="1"/>
            <a:t>NoSQL Database</a:t>
          </a:r>
        </a:p>
      </dgm:t>
    </dgm:pt>
    <dgm:pt modelId="{BCEBBFD0-AA3A-4D31-81B0-21D9B9F826A6}" type="parTrans" cxnId="{2EA9DCBE-2124-49C5-926D-CEDC63831399}">
      <dgm:prSet/>
      <dgm:spPr/>
      <dgm:t>
        <a:bodyPr/>
        <a:lstStyle/>
        <a:p>
          <a:endParaRPr lang="en-US"/>
        </a:p>
      </dgm:t>
    </dgm:pt>
    <dgm:pt modelId="{8971537D-D364-4F0F-90E2-1979A7C2E498}" type="sibTrans" cxnId="{2EA9DCBE-2124-49C5-926D-CEDC63831399}">
      <dgm:prSet/>
      <dgm:spPr/>
      <dgm:t>
        <a:bodyPr/>
        <a:lstStyle/>
        <a:p>
          <a:endParaRPr lang="en-US"/>
        </a:p>
      </dgm:t>
    </dgm:pt>
    <dgm:pt modelId="{E193B503-AF22-46A5-A34F-E09F98594777}">
      <dgm:prSet phldrT="[Text]"/>
      <dgm:spPr/>
      <dgm:t>
        <a:bodyPr/>
        <a:lstStyle/>
        <a:p>
          <a:r>
            <a:rPr lang="en-US"/>
            <a:t>Enables easy and efficient queries of large data sets that were previously disaggregated and locked in spreadsheets</a:t>
          </a:r>
        </a:p>
      </dgm:t>
    </dgm:pt>
    <dgm:pt modelId="{C7ACB11F-63C6-4AB8-BBBB-ACCB2846232E}" type="parTrans" cxnId="{F17E617F-D22E-4E8B-A756-5B430F5CFAD4}">
      <dgm:prSet/>
      <dgm:spPr/>
      <dgm:t>
        <a:bodyPr/>
        <a:lstStyle/>
        <a:p>
          <a:endParaRPr lang="en-US"/>
        </a:p>
      </dgm:t>
    </dgm:pt>
    <dgm:pt modelId="{DE4A9A99-2F5A-4853-BC8F-B2B93A8A4367}" type="sibTrans" cxnId="{F17E617F-D22E-4E8B-A756-5B430F5CFAD4}">
      <dgm:prSet/>
      <dgm:spPr/>
      <dgm:t>
        <a:bodyPr/>
        <a:lstStyle/>
        <a:p>
          <a:endParaRPr lang="en-US"/>
        </a:p>
      </dgm:t>
    </dgm:pt>
    <dgm:pt modelId="{1E535FF5-F139-4965-9594-ADD0A80CC10B}">
      <dgm:prSet phldrT="[Text]"/>
      <dgm:spPr/>
      <dgm:t>
        <a:bodyPr/>
        <a:lstStyle/>
        <a:p>
          <a:pPr>
            <a:buNone/>
          </a:pPr>
          <a:r>
            <a:rPr lang="en-US" b="1"/>
            <a:t>Enhanced Security</a:t>
          </a:r>
        </a:p>
      </dgm:t>
    </dgm:pt>
    <dgm:pt modelId="{5B854C88-27E5-4693-B77C-F653FEB8DF44}" type="parTrans" cxnId="{1115BFA4-4FFC-4847-8653-046CADFC8993}">
      <dgm:prSet/>
      <dgm:spPr/>
      <dgm:t>
        <a:bodyPr/>
        <a:lstStyle/>
        <a:p>
          <a:endParaRPr lang="en-US"/>
        </a:p>
      </dgm:t>
    </dgm:pt>
    <dgm:pt modelId="{78A8FB2C-6FFE-4359-B251-776E8BE0F571}" type="sibTrans" cxnId="{1115BFA4-4FFC-4847-8653-046CADFC8993}">
      <dgm:prSet/>
      <dgm:spPr/>
      <dgm:t>
        <a:bodyPr/>
        <a:lstStyle/>
        <a:p>
          <a:endParaRPr lang="en-US"/>
        </a:p>
      </dgm:t>
    </dgm:pt>
    <dgm:pt modelId="{79E4E53E-857D-49BB-8E2E-13B21F020A0F}">
      <dgm:prSet phldrT="[Text]"/>
      <dgm:spPr/>
      <dgm:t>
        <a:bodyPr/>
        <a:lstStyle/>
        <a:p>
          <a:pPr>
            <a:buFont typeface="Arial" panose="020B0604020202020204" pitchFamily="34" charset="0"/>
            <a:buChar char="•"/>
          </a:pPr>
          <a:r>
            <a:rPr lang="en-US"/>
            <a:t>Leverages native AWS hardware/infrastructure for seamless security</a:t>
          </a:r>
        </a:p>
      </dgm:t>
    </dgm:pt>
    <dgm:pt modelId="{49363AA2-5B1B-4671-BBA1-F2B5EC181A92}" type="parTrans" cxnId="{B5253E43-B5EB-41C1-8121-59030CD30247}">
      <dgm:prSet/>
      <dgm:spPr/>
      <dgm:t>
        <a:bodyPr/>
        <a:lstStyle/>
        <a:p>
          <a:endParaRPr lang="en-US"/>
        </a:p>
      </dgm:t>
    </dgm:pt>
    <dgm:pt modelId="{7FD3A74B-1F94-436F-85DB-3D8EC6CE0EFE}" type="sibTrans" cxnId="{B5253E43-B5EB-41C1-8121-59030CD30247}">
      <dgm:prSet/>
      <dgm:spPr/>
      <dgm:t>
        <a:bodyPr/>
        <a:lstStyle/>
        <a:p>
          <a:endParaRPr lang="en-US"/>
        </a:p>
      </dgm:t>
    </dgm:pt>
    <dgm:pt modelId="{AB210D65-E097-4428-87C6-D8ADC5202ED3}">
      <dgm:prSet/>
      <dgm:spPr/>
      <dgm:t>
        <a:bodyPr/>
        <a:lstStyle/>
        <a:p>
          <a:r>
            <a:rPr lang="en-US"/>
            <a:t>AWS API keys ensure end-user authentication for each query</a:t>
          </a:r>
        </a:p>
      </dgm:t>
    </dgm:pt>
    <dgm:pt modelId="{21061E22-8F8C-4787-AD36-53A7639C3C0F}" type="parTrans" cxnId="{F7251F93-B71B-4C58-8D46-C772A2EAD7FC}">
      <dgm:prSet/>
      <dgm:spPr/>
      <dgm:t>
        <a:bodyPr/>
        <a:lstStyle/>
        <a:p>
          <a:endParaRPr lang="en-US"/>
        </a:p>
      </dgm:t>
    </dgm:pt>
    <dgm:pt modelId="{72BF6C9A-F05B-4D52-BD5D-48075ADCFF60}" type="sibTrans" cxnId="{F7251F93-B71B-4C58-8D46-C772A2EAD7FC}">
      <dgm:prSet/>
      <dgm:spPr/>
      <dgm:t>
        <a:bodyPr/>
        <a:lstStyle/>
        <a:p>
          <a:endParaRPr lang="en-US"/>
        </a:p>
      </dgm:t>
    </dgm:pt>
    <dgm:pt modelId="{E085CC5A-8E05-4403-ABE2-3C0B3B7FA439}" type="pres">
      <dgm:prSet presAssocID="{40EB8843-9042-44A3-AEEC-40B16DB1E813}" presName="linear" presStyleCnt="0">
        <dgm:presLayoutVars>
          <dgm:dir/>
          <dgm:resizeHandles val="exact"/>
        </dgm:presLayoutVars>
      </dgm:prSet>
      <dgm:spPr/>
    </dgm:pt>
    <dgm:pt modelId="{BD516C52-B0FD-45B4-932D-33B273B73A6D}" type="pres">
      <dgm:prSet presAssocID="{31E23BF3-DCBE-40B7-8AB7-D1A531363358}" presName="comp" presStyleCnt="0"/>
      <dgm:spPr/>
    </dgm:pt>
    <dgm:pt modelId="{9F6A480D-9467-4D2B-8E27-03825B4BE673}" type="pres">
      <dgm:prSet presAssocID="{31E23BF3-DCBE-40B7-8AB7-D1A531363358}" presName="box" presStyleLbl="node1" presStyleIdx="0" presStyleCnt="4"/>
      <dgm:spPr/>
    </dgm:pt>
    <dgm:pt modelId="{0FFB7884-E42A-496B-96B6-283F253E4DC6}" type="pres">
      <dgm:prSet presAssocID="{31E23BF3-DCBE-40B7-8AB7-D1A531363358}" presName="img" presStyleLbl="fgImgPlace1" presStyleIdx="0" presStyleCnt="4" custScaleX="75072" custScaleY="107399" custLinFactNeighborX="-14973" custLinFactNeighborY="-2678"/>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dgm:spPr>
    </dgm:pt>
    <dgm:pt modelId="{E2E3E019-8C74-4803-9CAE-CFA4CBE7DFA7}" type="pres">
      <dgm:prSet presAssocID="{31E23BF3-DCBE-40B7-8AB7-D1A531363358}" presName="text" presStyleLbl="node1" presStyleIdx="0" presStyleCnt="4">
        <dgm:presLayoutVars>
          <dgm:bulletEnabled val="1"/>
        </dgm:presLayoutVars>
      </dgm:prSet>
      <dgm:spPr/>
    </dgm:pt>
    <dgm:pt modelId="{3B95526A-C3B1-4768-956F-EA1EC69AFAB3}" type="pres">
      <dgm:prSet presAssocID="{285F19D5-C7DB-49C9-8EB8-93A2E241A0E9}" presName="spacer" presStyleCnt="0"/>
      <dgm:spPr/>
    </dgm:pt>
    <dgm:pt modelId="{9A0455B2-609D-413F-9625-DCAEB14AAA8A}" type="pres">
      <dgm:prSet presAssocID="{27068A64-D832-4323-B2A9-EB572B134DB2}" presName="comp" presStyleCnt="0"/>
      <dgm:spPr/>
    </dgm:pt>
    <dgm:pt modelId="{2C60B9E3-165A-40D6-99D4-2A2B4D4E0F0B}" type="pres">
      <dgm:prSet presAssocID="{27068A64-D832-4323-B2A9-EB572B134DB2}" presName="box" presStyleLbl="node1" presStyleIdx="1" presStyleCnt="4"/>
      <dgm:spPr/>
    </dgm:pt>
    <dgm:pt modelId="{C40DEC3C-DDFE-440E-BAD1-B0310D873058}" type="pres">
      <dgm:prSet presAssocID="{27068A64-D832-4323-B2A9-EB572B134DB2}" presName="img" presStyleLbl="fgImgPlace1" presStyleIdx="1" presStyleCnt="4" custScaleX="71535" custScaleY="101986" custLinFactNeighborX="-14973" custLinFactNeighborY="-4173"/>
      <dgm:spPr>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dgm:spPr>
    </dgm:pt>
    <dgm:pt modelId="{6DFCD1DF-DEB4-471B-8DBE-BAEB9423946D}" type="pres">
      <dgm:prSet presAssocID="{27068A64-D832-4323-B2A9-EB572B134DB2}" presName="text" presStyleLbl="node1" presStyleIdx="1" presStyleCnt="4">
        <dgm:presLayoutVars>
          <dgm:bulletEnabled val="1"/>
        </dgm:presLayoutVars>
      </dgm:prSet>
      <dgm:spPr/>
    </dgm:pt>
    <dgm:pt modelId="{273DD3CC-F9D8-47EA-8C9D-98471E2A24E2}" type="pres">
      <dgm:prSet presAssocID="{C3506363-431D-464E-A073-B8EE5064086E}" presName="spacer" presStyleCnt="0"/>
      <dgm:spPr/>
    </dgm:pt>
    <dgm:pt modelId="{485A3F11-9A36-445E-87C2-861BE077A75E}" type="pres">
      <dgm:prSet presAssocID="{F18586B7-9363-4614-A064-0967671BDA0F}" presName="comp" presStyleCnt="0"/>
      <dgm:spPr/>
    </dgm:pt>
    <dgm:pt modelId="{16CBEEEA-EF28-420C-9769-6EABB70B5289}" type="pres">
      <dgm:prSet presAssocID="{F18586B7-9363-4614-A064-0967671BDA0F}" presName="box" presStyleLbl="node1" presStyleIdx="2" presStyleCnt="4"/>
      <dgm:spPr/>
    </dgm:pt>
    <dgm:pt modelId="{4829271D-0FBC-4216-8035-069683786785}" type="pres">
      <dgm:prSet presAssocID="{F18586B7-9363-4614-A064-0967671BDA0F}" presName="img" presStyleLbl="fgImgPlace1" presStyleIdx="2" presStyleCnt="4" custScaleX="71535" custScaleY="101986" custLinFactNeighborX="-14973" custLinFactNeighborY="-4173"/>
      <dgm:spPr>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dgm:spPr>
    </dgm:pt>
    <dgm:pt modelId="{DF276C84-3DFD-40B2-AFF2-F2255A92CA79}" type="pres">
      <dgm:prSet presAssocID="{F18586B7-9363-4614-A064-0967671BDA0F}" presName="text" presStyleLbl="node1" presStyleIdx="2" presStyleCnt="4">
        <dgm:presLayoutVars>
          <dgm:bulletEnabled val="1"/>
        </dgm:presLayoutVars>
      </dgm:prSet>
      <dgm:spPr/>
    </dgm:pt>
    <dgm:pt modelId="{8735AF5F-020E-4EBF-A2EF-52FD174773DC}" type="pres">
      <dgm:prSet presAssocID="{8971537D-D364-4F0F-90E2-1979A7C2E498}" presName="spacer" presStyleCnt="0"/>
      <dgm:spPr/>
    </dgm:pt>
    <dgm:pt modelId="{B0F7C81B-2E36-47AC-92AE-7E7526453C4B}" type="pres">
      <dgm:prSet presAssocID="{1E535FF5-F139-4965-9594-ADD0A80CC10B}" presName="comp" presStyleCnt="0"/>
      <dgm:spPr/>
    </dgm:pt>
    <dgm:pt modelId="{5735C4BE-3C37-4FD3-811A-9C5402131367}" type="pres">
      <dgm:prSet presAssocID="{1E535FF5-F139-4965-9594-ADD0A80CC10B}" presName="box" presStyleLbl="node1" presStyleIdx="3" presStyleCnt="4"/>
      <dgm:spPr/>
    </dgm:pt>
    <dgm:pt modelId="{F96D5C4C-A1A0-46B7-97B0-AB516B1833C9}" type="pres">
      <dgm:prSet presAssocID="{1E535FF5-F139-4965-9594-ADD0A80CC10B}" presName="img" presStyleLbl="fgImgPlace1" presStyleIdx="3" presStyleCnt="4" custScaleX="71535" custScaleY="101986" custLinFactNeighborX="-14973" custLinFactNeighborY="-4173"/>
      <dgm:spPr>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dgm:spPr>
    </dgm:pt>
    <dgm:pt modelId="{D871CEDA-3B03-4DFB-9804-441B86A69F8A}" type="pres">
      <dgm:prSet presAssocID="{1E535FF5-F139-4965-9594-ADD0A80CC10B}" presName="text" presStyleLbl="node1" presStyleIdx="3" presStyleCnt="4">
        <dgm:presLayoutVars>
          <dgm:bulletEnabled val="1"/>
        </dgm:presLayoutVars>
      </dgm:prSet>
      <dgm:spPr/>
    </dgm:pt>
  </dgm:ptLst>
  <dgm:cxnLst>
    <dgm:cxn modelId="{7C8F6D00-E9DB-49FC-9FE3-A474F9C7D5B5}" type="presOf" srcId="{1E535FF5-F139-4965-9594-ADD0A80CC10B}" destId="{D871CEDA-3B03-4DFB-9804-441B86A69F8A}" srcOrd="1" destOrd="0" presId="urn:microsoft.com/office/officeart/2005/8/layout/vList4"/>
    <dgm:cxn modelId="{67609D0D-289D-4727-A37B-9659DEFAD3BD}" type="presOf" srcId="{79E4E53E-857D-49BB-8E2E-13B21F020A0F}" destId="{D871CEDA-3B03-4DFB-9804-441B86A69F8A}" srcOrd="1" destOrd="1" presId="urn:microsoft.com/office/officeart/2005/8/layout/vList4"/>
    <dgm:cxn modelId="{12CDFC0E-9680-496E-9B4D-ED10E35B12C3}" type="presOf" srcId="{E193B503-AF22-46A5-A34F-E09F98594777}" destId="{16CBEEEA-EF28-420C-9769-6EABB70B5289}" srcOrd="0" destOrd="1" presId="urn:microsoft.com/office/officeart/2005/8/layout/vList4"/>
    <dgm:cxn modelId="{11BA1D13-A22D-4EEC-9635-71B7CF91B6C7}" srcId="{31E23BF3-DCBE-40B7-8AB7-D1A531363358}" destId="{42AD8A60-30A5-4A23-9924-9AF7B392FAC6}" srcOrd="0" destOrd="0" parTransId="{6B94928C-2B00-427A-A9C5-27ED3B32468F}" sibTransId="{C1F46E84-138A-4884-B1F5-DB5B33868243}"/>
    <dgm:cxn modelId="{184DA81D-C455-44EB-8FB9-8A592C3E33A3}" type="presOf" srcId="{27068A64-D832-4323-B2A9-EB572B134DB2}" destId="{6DFCD1DF-DEB4-471B-8DBE-BAEB9423946D}" srcOrd="1" destOrd="0" presId="urn:microsoft.com/office/officeart/2005/8/layout/vList4"/>
    <dgm:cxn modelId="{72C7092C-9A17-4AB9-8B47-D91BFD9660B2}" type="presOf" srcId="{AB210D65-E097-4428-87C6-D8ADC5202ED3}" destId="{D871CEDA-3B03-4DFB-9804-441B86A69F8A}" srcOrd="1" destOrd="2" presId="urn:microsoft.com/office/officeart/2005/8/layout/vList4"/>
    <dgm:cxn modelId="{3B80C22C-E6BB-4AF9-9CCB-E7EE0BFD1350}" type="presOf" srcId="{0E196041-3276-4ECB-BEBA-1BDD62DECD03}" destId="{2C60B9E3-165A-40D6-99D4-2A2B4D4E0F0B}" srcOrd="0" destOrd="1" presId="urn:microsoft.com/office/officeart/2005/8/layout/vList4"/>
    <dgm:cxn modelId="{95D37032-A902-4F18-B8DB-BEAAE3F26B85}" type="presOf" srcId="{40EB8843-9042-44A3-AEEC-40B16DB1E813}" destId="{E085CC5A-8E05-4403-ABE2-3C0B3B7FA439}" srcOrd="0" destOrd="0" presId="urn:microsoft.com/office/officeart/2005/8/layout/vList4"/>
    <dgm:cxn modelId="{B5253E43-B5EB-41C1-8121-59030CD30247}" srcId="{1E535FF5-F139-4965-9594-ADD0A80CC10B}" destId="{79E4E53E-857D-49BB-8E2E-13B21F020A0F}" srcOrd="0" destOrd="0" parTransId="{49363AA2-5B1B-4671-BBA1-F2B5EC181A92}" sibTransId="{7FD3A74B-1F94-436F-85DB-3D8EC6CE0EFE}"/>
    <dgm:cxn modelId="{1A514368-F3F2-4E6E-AD5D-D9557F3718BD}" type="presOf" srcId="{F18586B7-9363-4614-A064-0967671BDA0F}" destId="{16CBEEEA-EF28-420C-9769-6EABB70B5289}" srcOrd="0" destOrd="0" presId="urn:microsoft.com/office/officeart/2005/8/layout/vList4"/>
    <dgm:cxn modelId="{6B38B768-E610-4AD2-BF2B-2D01E46EEA66}" type="presOf" srcId="{9DE67550-6A68-4679-8431-AFB5B1AF5199}" destId="{2C60B9E3-165A-40D6-99D4-2A2B4D4E0F0B}" srcOrd="0" destOrd="2" presId="urn:microsoft.com/office/officeart/2005/8/layout/vList4"/>
    <dgm:cxn modelId="{2B5A0D4E-2FC2-45C2-B3AC-A68D6527BC8D}" type="presOf" srcId="{C2CACC84-C211-47D5-8B75-2951F0950F08}" destId="{E2E3E019-8C74-4803-9CAE-CFA4CBE7DFA7}" srcOrd="1" destOrd="2" presId="urn:microsoft.com/office/officeart/2005/8/layout/vList4"/>
    <dgm:cxn modelId="{1863466E-F85D-4A3C-A56E-462A45B94C97}" srcId="{40EB8843-9042-44A3-AEEC-40B16DB1E813}" destId="{31E23BF3-DCBE-40B7-8AB7-D1A531363358}" srcOrd="0" destOrd="0" parTransId="{BE2D9A51-1955-4591-90A7-50160E5A8B85}" sibTransId="{285F19D5-C7DB-49C9-8EB8-93A2E241A0E9}"/>
    <dgm:cxn modelId="{5534F66E-65C5-4D23-8261-70B0D3711CEB}" type="presOf" srcId="{31E23BF3-DCBE-40B7-8AB7-D1A531363358}" destId="{E2E3E019-8C74-4803-9CAE-CFA4CBE7DFA7}" srcOrd="1" destOrd="0" presId="urn:microsoft.com/office/officeart/2005/8/layout/vList4"/>
    <dgm:cxn modelId="{78346658-25B3-4201-B8B3-5CF778D5F74B}" type="presOf" srcId="{42AD8A60-30A5-4A23-9924-9AF7B392FAC6}" destId="{9F6A480D-9467-4D2B-8E27-03825B4BE673}" srcOrd="0" destOrd="1" presId="urn:microsoft.com/office/officeart/2005/8/layout/vList4"/>
    <dgm:cxn modelId="{F86AED58-D46C-4AA8-B2D5-AF7049624A22}" type="presOf" srcId="{C2CACC84-C211-47D5-8B75-2951F0950F08}" destId="{9F6A480D-9467-4D2B-8E27-03825B4BE673}" srcOrd="0" destOrd="2" presId="urn:microsoft.com/office/officeart/2005/8/layout/vList4"/>
    <dgm:cxn modelId="{B2252179-13A3-4C1A-A2A5-26AD82F0DC29}" type="presOf" srcId="{0E196041-3276-4ECB-BEBA-1BDD62DECD03}" destId="{6DFCD1DF-DEB4-471B-8DBE-BAEB9423946D}" srcOrd="1" destOrd="1" presId="urn:microsoft.com/office/officeart/2005/8/layout/vList4"/>
    <dgm:cxn modelId="{F17E617F-D22E-4E8B-A756-5B430F5CFAD4}" srcId="{F18586B7-9363-4614-A064-0967671BDA0F}" destId="{E193B503-AF22-46A5-A34F-E09F98594777}" srcOrd="0" destOrd="0" parTransId="{C7ACB11F-63C6-4AB8-BBBB-ACCB2846232E}" sibTransId="{DE4A9A99-2F5A-4853-BC8F-B2B93A8A4367}"/>
    <dgm:cxn modelId="{644A3882-F0E7-47B7-BDBA-2B771DA58640}" type="presOf" srcId="{79E4E53E-857D-49BB-8E2E-13B21F020A0F}" destId="{5735C4BE-3C37-4FD3-811A-9C5402131367}" srcOrd="0" destOrd="1" presId="urn:microsoft.com/office/officeart/2005/8/layout/vList4"/>
    <dgm:cxn modelId="{AB201C8F-A5C8-4542-80B1-508E3DDE13BF}" srcId="{40EB8843-9042-44A3-AEEC-40B16DB1E813}" destId="{27068A64-D832-4323-B2A9-EB572B134DB2}" srcOrd="1" destOrd="0" parTransId="{2E70E789-5310-4683-9EEC-69E16267963D}" sibTransId="{C3506363-431D-464E-A073-B8EE5064086E}"/>
    <dgm:cxn modelId="{F7251F93-B71B-4C58-8D46-C772A2EAD7FC}" srcId="{1E535FF5-F139-4965-9594-ADD0A80CC10B}" destId="{AB210D65-E097-4428-87C6-D8ADC5202ED3}" srcOrd="1" destOrd="0" parTransId="{21061E22-8F8C-4787-AD36-53A7639C3C0F}" sibTransId="{72BF6C9A-F05B-4D52-BD5D-48075ADCFF60}"/>
    <dgm:cxn modelId="{ADEAF799-9669-4D7C-B2DE-7979E4034D11}" type="presOf" srcId="{31E23BF3-DCBE-40B7-8AB7-D1A531363358}" destId="{9F6A480D-9467-4D2B-8E27-03825B4BE673}" srcOrd="0" destOrd="0" presId="urn:microsoft.com/office/officeart/2005/8/layout/vList4"/>
    <dgm:cxn modelId="{49B0FC9A-528E-444D-A5DC-D4EC40617A2A}" type="presOf" srcId="{9DE67550-6A68-4679-8431-AFB5B1AF5199}" destId="{6DFCD1DF-DEB4-471B-8DBE-BAEB9423946D}" srcOrd="1" destOrd="2" presId="urn:microsoft.com/office/officeart/2005/8/layout/vList4"/>
    <dgm:cxn modelId="{076973A3-76E2-43F4-9202-CC1E5C9EE384}" srcId="{31E23BF3-DCBE-40B7-8AB7-D1A531363358}" destId="{C2CACC84-C211-47D5-8B75-2951F0950F08}" srcOrd="1" destOrd="0" parTransId="{1AD3B855-809A-4FC5-9D83-F0FBF6FC5408}" sibTransId="{BF7B3F76-8D5C-4F24-8020-DA20CB85EE3F}"/>
    <dgm:cxn modelId="{1115BFA4-4FFC-4847-8653-046CADFC8993}" srcId="{40EB8843-9042-44A3-AEEC-40B16DB1E813}" destId="{1E535FF5-F139-4965-9594-ADD0A80CC10B}" srcOrd="3" destOrd="0" parTransId="{5B854C88-27E5-4693-B77C-F653FEB8DF44}" sibTransId="{78A8FB2C-6FFE-4359-B251-776E8BE0F571}"/>
    <dgm:cxn modelId="{8024C1B3-8AC3-4575-871D-2F2A51982DFC}" type="presOf" srcId="{AB210D65-E097-4428-87C6-D8ADC5202ED3}" destId="{5735C4BE-3C37-4FD3-811A-9C5402131367}" srcOrd="0" destOrd="2" presId="urn:microsoft.com/office/officeart/2005/8/layout/vList4"/>
    <dgm:cxn modelId="{503AFBB7-B198-4FEA-96B6-3D73C258AC8F}" type="presOf" srcId="{42AD8A60-30A5-4A23-9924-9AF7B392FAC6}" destId="{E2E3E019-8C74-4803-9CAE-CFA4CBE7DFA7}" srcOrd="1" destOrd="1" presId="urn:microsoft.com/office/officeart/2005/8/layout/vList4"/>
    <dgm:cxn modelId="{E069B8BC-B3E9-4F2A-B9D1-F8B1BBB5017F}" srcId="{27068A64-D832-4323-B2A9-EB572B134DB2}" destId="{9DE67550-6A68-4679-8431-AFB5B1AF5199}" srcOrd="1" destOrd="0" parTransId="{197CE8F6-9ADE-4E38-B7E6-55356BAE2139}" sibTransId="{538C25E6-0883-49C4-8E97-171443B60A48}"/>
    <dgm:cxn modelId="{2EA9DCBE-2124-49C5-926D-CEDC63831399}" srcId="{40EB8843-9042-44A3-AEEC-40B16DB1E813}" destId="{F18586B7-9363-4614-A064-0967671BDA0F}" srcOrd="2" destOrd="0" parTransId="{BCEBBFD0-AA3A-4D31-81B0-21D9B9F826A6}" sibTransId="{8971537D-D364-4F0F-90E2-1979A7C2E498}"/>
    <dgm:cxn modelId="{CB7F82C1-E94F-4AAA-A215-9282676C6F6D}" type="presOf" srcId="{F18586B7-9363-4614-A064-0967671BDA0F}" destId="{DF276C84-3DFD-40B2-AFF2-F2255A92CA79}" srcOrd="1" destOrd="0" presId="urn:microsoft.com/office/officeart/2005/8/layout/vList4"/>
    <dgm:cxn modelId="{2B3842CE-CD5E-4B95-8B62-FA705C53EB2D}" type="presOf" srcId="{1E535FF5-F139-4965-9594-ADD0A80CC10B}" destId="{5735C4BE-3C37-4FD3-811A-9C5402131367}" srcOrd="0" destOrd="0" presId="urn:microsoft.com/office/officeart/2005/8/layout/vList4"/>
    <dgm:cxn modelId="{46B9E3E8-BC64-4E33-BF6B-982ADACFA581}" type="presOf" srcId="{E193B503-AF22-46A5-A34F-E09F98594777}" destId="{DF276C84-3DFD-40B2-AFF2-F2255A92CA79}" srcOrd="1" destOrd="1" presId="urn:microsoft.com/office/officeart/2005/8/layout/vList4"/>
    <dgm:cxn modelId="{C1E24EF2-7322-4CD9-94E9-913EE1438A45}" type="presOf" srcId="{27068A64-D832-4323-B2A9-EB572B134DB2}" destId="{2C60B9E3-165A-40D6-99D4-2A2B4D4E0F0B}" srcOrd="0" destOrd="0" presId="urn:microsoft.com/office/officeart/2005/8/layout/vList4"/>
    <dgm:cxn modelId="{0F108BFD-AA36-480C-B80E-3B4732C74DAF}" srcId="{27068A64-D832-4323-B2A9-EB572B134DB2}" destId="{0E196041-3276-4ECB-BEBA-1BDD62DECD03}" srcOrd="0" destOrd="0" parTransId="{7388C759-FC09-4602-B876-D481ADD9B3CF}" sibTransId="{3CFEF91A-DDED-4FFF-9F10-31F7B836C4D1}"/>
    <dgm:cxn modelId="{4851CCEA-9BE0-4522-84E7-592BAC01D570}" type="presParOf" srcId="{E085CC5A-8E05-4403-ABE2-3C0B3B7FA439}" destId="{BD516C52-B0FD-45B4-932D-33B273B73A6D}" srcOrd="0" destOrd="0" presId="urn:microsoft.com/office/officeart/2005/8/layout/vList4"/>
    <dgm:cxn modelId="{94F2EE70-59CD-47A7-A59D-C449FD754C2B}" type="presParOf" srcId="{BD516C52-B0FD-45B4-932D-33B273B73A6D}" destId="{9F6A480D-9467-4D2B-8E27-03825B4BE673}" srcOrd="0" destOrd="0" presId="urn:microsoft.com/office/officeart/2005/8/layout/vList4"/>
    <dgm:cxn modelId="{9C5ADC9B-6C94-4F17-BBDB-2C16BF93D5A6}" type="presParOf" srcId="{BD516C52-B0FD-45B4-932D-33B273B73A6D}" destId="{0FFB7884-E42A-496B-96B6-283F253E4DC6}" srcOrd="1" destOrd="0" presId="urn:microsoft.com/office/officeart/2005/8/layout/vList4"/>
    <dgm:cxn modelId="{EFB58171-9060-48FF-9E81-1D509616B46A}" type="presParOf" srcId="{BD516C52-B0FD-45B4-932D-33B273B73A6D}" destId="{E2E3E019-8C74-4803-9CAE-CFA4CBE7DFA7}" srcOrd="2" destOrd="0" presId="urn:microsoft.com/office/officeart/2005/8/layout/vList4"/>
    <dgm:cxn modelId="{16917E4B-372A-4294-8777-709E4DBBE37A}" type="presParOf" srcId="{E085CC5A-8E05-4403-ABE2-3C0B3B7FA439}" destId="{3B95526A-C3B1-4768-956F-EA1EC69AFAB3}" srcOrd="1" destOrd="0" presId="urn:microsoft.com/office/officeart/2005/8/layout/vList4"/>
    <dgm:cxn modelId="{D06A4C5B-8A4E-47A3-BE2A-BF51BEBCAEF7}" type="presParOf" srcId="{E085CC5A-8E05-4403-ABE2-3C0B3B7FA439}" destId="{9A0455B2-609D-413F-9625-DCAEB14AAA8A}" srcOrd="2" destOrd="0" presId="urn:microsoft.com/office/officeart/2005/8/layout/vList4"/>
    <dgm:cxn modelId="{E0350E8B-4632-4922-A466-31E9CAE09310}" type="presParOf" srcId="{9A0455B2-609D-413F-9625-DCAEB14AAA8A}" destId="{2C60B9E3-165A-40D6-99D4-2A2B4D4E0F0B}" srcOrd="0" destOrd="0" presId="urn:microsoft.com/office/officeart/2005/8/layout/vList4"/>
    <dgm:cxn modelId="{0C21B6CF-4751-46F2-9339-FBC535ECC66F}" type="presParOf" srcId="{9A0455B2-609D-413F-9625-DCAEB14AAA8A}" destId="{C40DEC3C-DDFE-440E-BAD1-B0310D873058}" srcOrd="1" destOrd="0" presId="urn:microsoft.com/office/officeart/2005/8/layout/vList4"/>
    <dgm:cxn modelId="{D6DA7300-FC0E-49EB-88CF-E74E8DF68F03}" type="presParOf" srcId="{9A0455B2-609D-413F-9625-DCAEB14AAA8A}" destId="{6DFCD1DF-DEB4-471B-8DBE-BAEB9423946D}" srcOrd="2" destOrd="0" presId="urn:microsoft.com/office/officeart/2005/8/layout/vList4"/>
    <dgm:cxn modelId="{9FD9B739-8D5E-49E7-BD94-68F99BD4C5EF}" type="presParOf" srcId="{E085CC5A-8E05-4403-ABE2-3C0B3B7FA439}" destId="{273DD3CC-F9D8-47EA-8C9D-98471E2A24E2}" srcOrd="3" destOrd="0" presId="urn:microsoft.com/office/officeart/2005/8/layout/vList4"/>
    <dgm:cxn modelId="{A547980B-C994-4358-B08F-C72F364E5FD5}" type="presParOf" srcId="{E085CC5A-8E05-4403-ABE2-3C0B3B7FA439}" destId="{485A3F11-9A36-445E-87C2-861BE077A75E}" srcOrd="4" destOrd="0" presId="urn:microsoft.com/office/officeart/2005/8/layout/vList4"/>
    <dgm:cxn modelId="{9EEDC9EA-8752-4DE4-8CFA-4B632FB60929}" type="presParOf" srcId="{485A3F11-9A36-445E-87C2-861BE077A75E}" destId="{16CBEEEA-EF28-420C-9769-6EABB70B5289}" srcOrd="0" destOrd="0" presId="urn:microsoft.com/office/officeart/2005/8/layout/vList4"/>
    <dgm:cxn modelId="{35EFB11E-1EF5-4515-B343-D9AD38FD43F9}" type="presParOf" srcId="{485A3F11-9A36-445E-87C2-861BE077A75E}" destId="{4829271D-0FBC-4216-8035-069683786785}" srcOrd="1" destOrd="0" presId="urn:microsoft.com/office/officeart/2005/8/layout/vList4"/>
    <dgm:cxn modelId="{10B98D69-5E90-4EA7-87D7-616C8CEFC5C9}" type="presParOf" srcId="{485A3F11-9A36-445E-87C2-861BE077A75E}" destId="{DF276C84-3DFD-40B2-AFF2-F2255A92CA79}" srcOrd="2" destOrd="0" presId="urn:microsoft.com/office/officeart/2005/8/layout/vList4"/>
    <dgm:cxn modelId="{4E03AAEA-64EE-4043-9A19-4812F63AF50C}" type="presParOf" srcId="{E085CC5A-8E05-4403-ABE2-3C0B3B7FA439}" destId="{8735AF5F-020E-4EBF-A2EF-52FD174773DC}" srcOrd="5" destOrd="0" presId="urn:microsoft.com/office/officeart/2005/8/layout/vList4"/>
    <dgm:cxn modelId="{BCBF32B3-E360-41D3-8466-ABAA57890B90}" type="presParOf" srcId="{E085CC5A-8E05-4403-ABE2-3C0B3B7FA439}" destId="{B0F7C81B-2E36-47AC-92AE-7E7526453C4B}" srcOrd="6" destOrd="0" presId="urn:microsoft.com/office/officeart/2005/8/layout/vList4"/>
    <dgm:cxn modelId="{89632B36-FA8F-4813-90A7-D76920D1B77E}" type="presParOf" srcId="{B0F7C81B-2E36-47AC-92AE-7E7526453C4B}" destId="{5735C4BE-3C37-4FD3-811A-9C5402131367}" srcOrd="0" destOrd="0" presId="urn:microsoft.com/office/officeart/2005/8/layout/vList4"/>
    <dgm:cxn modelId="{073267AD-03BE-4246-86C3-0DBE6D60E25C}" type="presParOf" srcId="{B0F7C81B-2E36-47AC-92AE-7E7526453C4B}" destId="{F96D5C4C-A1A0-46B7-97B0-AB516B1833C9}" srcOrd="1" destOrd="0" presId="urn:microsoft.com/office/officeart/2005/8/layout/vList4"/>
    <dgm:cxn modelId="{6CDA848E-B733-4238-B285-0177B3873275}" type="presParOf" srcId="{B0F7C81B-2E36-47AC-92AE-7E7526453C4B}" destId="{D871CEDA-3B03-4DFB-9804-441B86A69F8A}"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3E7B-194F-45D5-8940-E2E5EA29F0A1}">
      <dsp:nvSpPr>
        <dsp:cNvPr id="0" name=""/>
        <dsp:cNvSpPr/>
      </dsp:nvSpPr>
      <dsp:spPr>
        <a:xfrm>
          <a:off x="7115" y="0"/>
          <a:ext cx="1472989" cy="766329"/>
        </a:xfrm>
        <a:prstGeom prst="roundRect">
          <a:avLst>
            <a:gd name="adj" fmla="val 10000"/>
          </a:avLst>
        </a:prstGeom>
        <a:solidFill>
          <a:schemeClr val="accen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Source (i.e. Workday, Data table)</a:t>
          </a:r>
        </a:p>
      </dsp:txBody>
      <dsp:txXfrm>
        <a:off x="29560" y="22445"/>
        <a:ext cx="1428099" cy="721439"/>
      </dsp:txXfrm>
    </dsp:sp>
    <dsp:sp modelId="{13961FF5-FF0C-4E40-9837-34B89C225682}">
      <dsp:nvSpPr>
        <dsp:cNvPr id="0" name=""/>
        <dsp:cNvSpPr/>
      </dsp:nvSpPr>
      <dsp:spPr>
        <a:xfrm>
          <a:off x="1627403" y="200513"/>
          <a:ext cx="312273" cy="365301"/>
        </a:xfrm>
        <a:prstGeom prst="rightArrow">
          <a:avLst>
            <a:gd name="adj1" fmla="val 60000"/>
            <a:gd name="adj2" fmla="val 50000"/>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627403" y="273573"/>
        <a:ext cx="218591" cy="219181"/>
      </dsp:txXfrm>
    </dsp:sp>
    <dsp:sp modelId="{E907731A-2219-46E8-8159-2783C20C2BA1}">
      <dsp:nvSpPr>
        <dsp:cNvPr id="0" name=""/>
        <dsp:cNvSpPr/>
      </dsp:nvSpPr>
      <dsp:spPr>
        <a:xfrm>
          <a:off x="2069300" y="0"/>
          <a:ext cx="1472989" cy="766329"/>
        </a:xfrm>
        <a:prstGeom prst="roundRect">
          <a:avLst>
            <a:gd name="adj" fmla="val 10000"/>
          </a:avLst>
        </a:prstGeom>
        <a:solidFill>
          <a:schemeClr val="accent1">
            <a:alpha val="90000"/>
            <a:hueOff val="0"/>
            <a:satOff val="0"/>
            <a:lumOff val="0"/>
            <a:alphaOff val="-13333"/>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Storage (Highly Available and Accessible</a:t>
          </a:r>
        </a:p>
      </dsp:txBody>
      <dsp:txXfrm>
        <a:off x="2091745" y="22445"/>
        <a:ext cx="1428099" cy="721439"/>
      </dsp:txXfrm>
    </dsp:sp>
    <dsp:sp modelId="{5B6A5C77-7237-4E26-A279-85831A48561B}">
      <dsp:nvSpPr>
        <dsp:cNvPr id="0" name=""/>
        <dsp:cNvSpPr/>
      </dsp:nvSpPr>
      <dsp:spPr>
        <a:xfrm>
          <a:off x="3689588" y="200513"/>
          <a:ext cx="312273" cy="365301"/>
        </a:xfrm>
        <a:prstGeom prst="rightArrow">
          <a:avLst>
            <a:gd name="adj1" fmla="val 60000"/>
            <a:gd name="adj2" fmla="val 50000"/>
          </a:avLst>
        </a:prstGeom>
        <a:solidFill>
          <a:schemeClr val="accent1">
            <a:shade val="90000"/>
            <a:hueOff val="-229516"/>
            <a:satOff val="-21213"/>
            <a:lumOff val="2545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89588" y="273573"/>
        <a:ext cx="218591" cy="219181"/>
      </dsp:txXfrm>
    </dsp:sp>
    <dsp:sp modelId="{288A21B7-B4A1-4BA6-8A2C-6A89B518957C}">
      <dsp:nvSpPr>
        <dsp:cNvPr id="0" name=""/>
        <dsp:cNvSpPr/>
      </dsp:nvSpPr>
      <dsp:spPr>
        <a:xfrm>
          <a:off x="4131485" y="0"/>
          <a:ext cx="1472989" cy="766329"/>
        </a:xfrm>
        <a:prstGeom prst="roundRect">
          <a:avLst>
            <a:gd name="adj" fmla="val 10000"/>
          </a:avLst>
        </a:prstGeom>
        <a:solidFill>
          <a:schemeClr val="accent1">
            <a:alpha val="90000"/>
            <a:hueOff val="0"/>
            <a:satOff val="0"/>
            <a:lumOff val="0"/>
            <a:alphaOff val="-26667"/>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Transformative and modernized process for real-time, broad queries</a:t>
          </a:r>
        </a:p>
      </dsp:txBody>
      <dsp:txXfrm>
        <a:off x="4153930" y="22445"/>
        <a:ext cx="1428099" cy="721439"/>
      </dsp:txXfrm>
    </dsp:sp>
    <dsp:sp modelId="{FC5DD81C-8110-4938-83C9-C737448FBD90}">
      <dsp:nvSpPr>
        <dsp:cNvPr id="0" name=""/>
        <dsp:cNvSpPr/>
      </dsp:nvSpPr>
      <dsp:spPr>
        <a:xfrm>
          <a:off x="5751773" y="200513"/>
          <a:ext cx="312273" cy="365301"/>
        </a:xfrm>
        <a:prstGeom prst="rightArrow">
          <a:avLst>
            <a:gd name="adj1" fmla="val 60000"/>
            <a:gd name="adj2" fmla="val 50000"/>
          </a:avLst>
        </a:prstGeom>
        <a:solidFill>
          <a:schemeClr val="accent1">
            <a:shade val="90000"/>
            <a:hueOff val="-459033"/>
            <a:satOff val="-42425"/>
            <a:lumOff val="509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51773" y="273573"/>
        <a:ext cx="218591" cy="219181"/>
      </dsp:txXfrm>
    </dsp:sp>
    <dsp:sp modelId="{5EA78F69-4373-4DB0-B8B7-97E5CA0ED08C}">
      <dsp:nvSpPr>
        <dsp:cNvPr id="0" name=""/>
        <dsp:cNvSpPr/>
      </dsp:nvSpPr>
      <dsp:spPr>
        <a:xfrm>
          <a:off x="6193670" y="0"/>
          <a:ext cx="1472989" cy="766329"/>
        </a:xfrm>
        <a:prstGeom prst="roundRect">
          <a:avLst>
            <a:gd name="adj" fmla="val 10000"/>
          </a:avLst>
        </a:prstGeom>
        <a:solidFill>
          <a:schemeClr val="accent1">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a:t>Data-based intelligence and decisions</a:t>
          </a:r>
        </a:p>
      </dsp:txBody>
      <dsp:txXfrm>
        <a:off x="6216115" y="22445"/>
        <a:ext cx="1428099" cy="72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A480D-9467-4D2B-8E27-03825B4BE673}">
      <dsp:nvSpPr>
        <dsp:cNvPr id="0" name=""/>
        <dsp:cNvSpPr/>
      </dsp:nvSpPr>
      <dsp:spPr>
        <a:xfrm>
          <a:off x="0" y="0"/>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Serverless Application</a:t>
          </a:r>
        </a:p>
        <a:p>
          <a:pPr marL="171450" lvl="1" indent="-171450" algn="l" defTabSz="755650">
            <a:lnSpc>
              <a:spcPct val="90000"/>
            </a:lnSpc>
            <a:spcBef>
              <a:spcPct val="0"/>
            </a:spcBef>
            <a:spcAft>
              <a:spcPct val="15000"/>
            </a:spcAft>
            <a:buChar char="•"/>
          </a:pPr>
          <a:r>
            <a:rPr lang="en-US" sz="1700" kern="1200"/>
            <a:t>Highly Scalable</a:t>
          </a:r>
        </a:p>
        <a:p>
          <a:pPr marL="171450" lvl="1" indent="-171450" algn="l" defTabSz="755650">
            <a:lnSpc>
              <a:spcPct val="90000"/>
            </a:lnSpc>
            <a:spcBef>
              <a:spcPct val="0"/>
            </a:spcBef>
            <a:spcAft>
              <a:spcPct val="15000"/>
            </a:spcAft>
            <a:buChar char="•"/>
          </a:pPr>
          <a:r>
            <a:rPr lang="en-US" sz="1700" kern="1200"/>
            <a:t>Cost effective </a:t>
          </a:r>
          <a:r>
            <a:rPr lang="en-US" sz="1700" kern="1200">
              <a:sym typeface="Wingdings" panose="05000000000000000000" pitchFamily="2" charset="2"/>
            </a:rPr>
            <a:t> $1.68-.51 (C9)</a:t>
          </a:r>
          <a:endParaRPr lang="en-US" sz="1700" kern="1200"/>
        </a:p>
      </dsp:txBody>
      <dsp:txXfrm>
        <a:off x="1766532" y="0"/>
        <a:ext cx="6504196" cy="1123870"/>
      </dsp:txXfrm>
    </dsp:sp>
    <dsp:sp modelId="{0FFB7884-E42A-496B-96B6-283F253E4DC6}">
      <dsp:nvSpPr>
        <dsp:cNvPr id="0" name=""/>
        <dsp:cNvSpPr/>
      </dsp:nvSpPr>
      <dsp:spPr>
        <a:xfrm>
          <a:off x="70884" y="55047"/>
          <a:ext cx="1241800" cy="96562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60B9E3-165A-40D6-99D4-2A2B4D4E0F0B}">
      <dsp:nvSpPr>
        <dsp:cNvPr id="0" name=""/>
        <dsp:cNvSpPr/>
      </dsp:nvSpPr>
      <dsp:spPr>
        <a:xfrm>
          <a:off x="0" y="1236257"/>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REST API Provides Extensibility</a:t>
          </a:r>
        </a:p>
        <a:p>
          <a:pPr marL="171450" lvl="1" indent="-171450" algn="l" defTabSz="755650">
            <a:lnSpc>
              <a:spcPct val="90000"/>
            </a:lnSpc>
            <a:spcBef>
              <a:spcPct val="0"/>
            </a:spcBef>
            <a:spcAft>
              <a:spcPct val="15000"/>
            </a:spcAft>
            <a:buChar char="•"/>
          </a:pPr>
          <a:r>
            <a:rPr lang="en-US" sz="1700" kern="1200"/>
            <a:t>Enables easy addition of new features</a:t>
          </a:r>
        </a:p>
        <a:p>
          <a:pPr marL="171450" lvl="1" indent="-171450" algn="l" defTabSz="755650">
            <a:lnSpc>
              <a:spcPct val="90000"/>
            </a:lnSpc>
            <a:spcBef>
              <a:spcPct val="0"/>
            </a:spcBef>
            <a:spcAft>
              <a:spcPct val="15000"/>
            </a:spcAft>
            <a:buChar char="•"/>
          </a:pPr>
          <a:r>
            <a:rPr lang="en-US" sz="1700" kern="1200"/>
            <a:t>Example: business functionality, security and user-friendly</a:t>
          </a:r>
        </a:p>
      </dsp:txBody>
      <dsp:txXfrm>
        <a:off x="1766532" y="1236257"/>
        <a:ext cx="6504196" cy="1123870"/>
      </dsp:txXfrm>
    </dsp:sp>
    <dsp:sp modelId="{C40DEC3C-DDFE-440E-BAD1-B0310D873058}">
      <dsp:nvSpPr>
        <dsp:cNvPr id="0" name=""/>
        <dsp:cNvSpPr/>
      </dsp:nvSpPr>
      <dsp:spPr>
        <a:xfrm>
          <a:off x="100138" y="1302196"/>
          <a:ext cx="1183293" cy="91695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BEEEA-EF28-420C-9769-6EABB70B5289}">
      <dsp:nvSpPr>
        <dsp:cNvPr id="0" name=""/>
        <dsp:cNvSpPr/>
      </dsp:nvSpPr>
      <dsp:spPr>
        <a:xfrm>
          <a:off x="0" y="2472514"/>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NoSQL Database</a:t>
          </a:r>
        </a:p>
        <a:p>
          <a:pPr marL="171450" lvl="1" indent="-171450" algn="l" defTabSz="755650">
            <a:lnSpc>
              <a:spcPct val="90000"/>
            </a:lnSpc>
            <a:spcBef>
              <a:spcPct val="0"/>
            </a:spcBef>
            <a:spcAft>
              <a:spcPct val="15000"/>
            </a:spcAft>
            <a:buChar char="•"/>
          </a:pPr>
          <a:r>
            <a:rPr lang="en-US" sz="1700" kern="1200"/>
            <a:t>Enables easy and efficient queries of large data sets that were previously disaggregated and locked in spreadsheets</a:t>
          </a:r>
        </a:p>
      </dsp:txBody>
      <dsp:txXfrm>
        <a:off x="1766532" y="2472514"/>
        <a:ext cx="6504196" cy="1123870"/>
      </dsp:txXfrm>
    </dsp:sp>
    <dsp:sp modelId="{4829271D-0FBC-4216-8035-069683786785}">
      <dsp:nvSpPr>
        <dsp:cNvPr id="0" name=""/>
        <dsp:cNvSpPr/>
      </dsp:nvSpPr>
      <dsp:spPr>
        <a:xfrm>
          <a:off x="100138" y="2538454"/>
          <a:ext cx="1183293" cy="91695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5C4BE-3C37-4FD3-811A-9C5402131367}">
      <dsp:nvSpPr>
        <dsp:cNvPr id="0" name=""/>
        <dsp:cNvSpPr/>
      </dsp:nvSpPr>
      <dsp:spPr>
        <a:xfrm>
          <a:off x="0" y="3708771"/>
          <a:ext cx="8270729" cy="1123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Enhanced Security</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a:t>Leverages native AWS hardware/infrastructure for seamless security</a:t>
          </a:r>
        </a:p>
        <a:p>
          <a:pPr marL="171450" lvl="1" indent="-171450" algn="l" defTabSz="755650">
            <a:lnSpc>
              <a:spcPct val="90000"/>
            </a:lnSpc>
            <a:spcBef>
              <a:spcPct val="0"/>
            </a:spcBef>
            <a:spcAft>
              <a:spcPct val="15000"/>
            </a:spcAft>
            <a:buChar char="•"/>
          </a:pPr>
          <a:r>
            <a:rPr lang="en-US" sz="1700" kern="1200"/>
            <a:t>AWS API keys ensure end-user authentication for each query</a:t>
          </a:r>
        </a:p>
      </dsp:txBody>
      <dsp:txXfrm>
        <a:off x="1766532" y="3708771"/>
        <a:ext cx="6504196" cy="1123870"/>
      </dsp:txXfrm>
    </dsp:sp>
    <dsp:sp modelId="{F96D5C4C-A1A0-46B7-97B0-AB516B1833C9}">
      <dsp:nvSpPr>
        <dsp:cNvPr id="0" name=""/>
        <dsp:cNvSpPr/>
      </dsp:nvSpPr>
      <dsp:spPr>
        <a:xfrm>
          <a:off x="100138" y="3774711"/>
          <a:ext cx="1183293" cy="916952"/>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7000" b="-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327CA6-12BA-4E25-8D0C-D0BF47BEA956}" type="datetimeFigureOut">
              <a:rPr lang="en-US" smtClean="0"/>
              <a:t>10/28/2020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336C39-415E-47A8-98C8-62E2BB2964B8}" type="slidenum">
              <a:rPr lang="en-US" smtClean="0"/>
              <a:t>‹#›</a:t>
            </a:fld>
            <a:endParaRPr lang="en-US"/>
          </a:p>
        </p:txBody>
      </p:sp>
    </p:spTree>
    <p:extLst>
      <p:ext uri="{BB962C8B-B14F-4D97-AF65-F5344CB8AC3E}">
        <p14:creationId xmlns:p14="http://schemas.microsoft.com/office/powerpoint/2010/main" val="1714755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A80A5-7BB0-734F-8C27-B1DC0FB7F823}" type="datetimeFigureOut">
              <a:rPr lang="en-US" smtClean="0"/>
              <a:t>10/28/2020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511DD-DAB9-1647-97C7-AACDE6029B44}" type="slidenum">
              <a:rPr lang="en-US" smtClean="0"/>
              <a:t>‹#›</a:t>
            </a:fld>
            <a:endParaRPr lang="en-US"/>
          </a:p>
        </p:txBody>
      </p:sp>
    </p:spTree>
    <p:extLst>
      <p:ext uri="{BB962C8B-B14F-4D97-AF65-F5344CB8AC3E}">
        <p14:creationId xmlns:p14="http://schemas.microsoft.com/office/powerpoint/2010/main" val="33846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0</a:t>
            </a:fld>
            <a:endParaRPr lang="en-US"/>
          </a:p>
        </p:txBody>
      </p:sp>
    </p:spTree>
    <p:extLst>
      <p:ext uri="{BB962C8B-B14F-4D97-AF65-F5344CB8AC3E}">
        <p14:creationId xmlns:p14="http://schemas.microsoft.com/office/powerpoint/2010/main" val="317361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An internal Booz Allen account was central to coordinating responses among the staff tracking and managing the challenges of COVID-19.  </a:t>
            </a:r>
          </a:p>
          <a:p>
            <a:r>
              <a:rPr lang="en-US"/>
              <a:t>Sub-accounts and functional teams needed to partner to collect and provide  information to the matrixed team members that were rapidly responding to the evolving COVID environment.</a:t>
            </a:r>
          </a:p>
          <a:p>
            <a:r>
              <a:rPr lang="en-US"/>
              <a:t>Challenge:  multiple data stores lacking enterprise-wide Integration for tracking staff made information was not easily accessible and centrally available.</a:t>
            </a:r>
          </a:p>
          <a:p>
            <a:r>
              <a:rPr lang="en-US"/>
              <a:t>The need for an efficient and streamlined approach for accessing and viewing real-time data from internal sources, such as Workday was clear.  This business challenge drove our decision to focus on developing  a capability to easily and dynamically query data  via a serverless architecture.  </a:t>
            </a:r>
          </a:p>
          <a:p>
            <a:r>
              <a:rPr lang="en-US"/>
              <a:t>Solution was to </a:t>
            </a:r>
            <a:r>
              <a:rPr lang="en-US">
                <a:cs typeface="Calibri"/>
              </a:rPr>
              <a:t>leverage cloud or server-less technologies to modernize our current(manual) business processes to transform the data from multiple sources to be easily digested by stakeholders.</a:t>
            </a:r>
          </a:p>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3</a:t>
            </a:fld>
            <a:endParaRPr lang="en-US"/>
          </a:p>
        </p:txBody>
      </p:sp>
    </p:spTree>
    <p:extLst>
      <p:ext uri="{BB962C8B-B14F-4D97-AF65-F5344CB8AC3E}">
        <p14:creationId xmlns:p14="http://schemas.microsoft.com/office/powerpoint/2010/main" val="9903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D511DD-DAB9-1647-97C7-AACDE6029B44}" type="slidenum">
              <a:rPr lang="en-US" smtClean="0"/>
              <a:t>4</a:t>
            </a:fld>
            <a:endParaRPr lang="en-US"/>
          </a:p>
        </p:txBody>
      </p:sp>
    </p:spTree>
    <p:extLst>
      <p:ext uri="{BB962C8B-B14F-4D97-AF65-F5344CB8AC3E}">
        <p14:creationId xmlns:p14="http://schemas.microsoft.com/office/powerpoint/2010/main" val="16620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Leveraged </a:t>
            </a:r>
            <a:r>
              <a:rPr lang="en-US" err="1"/>
              <a:t>Cloudformation</a:t>
            </a:r>
            <a:r>
              <a:rPr lang="en-US"/>
              <a:t> from </a:t>
            </a:r>
            <a:r>
              <a:rPr lang="en-US" err="1"/>
              <a:t>github</a:t>
            </a:r>
            <a:r>
              <a:rPr lang="en-US"/>
              <a:t> template to automatically spin up a handful of AWS resources: a DynamoDB Table, S3 bucket, and lambda function. High level the way this process works is the user will upload the employee data csv file into the S3 bucket hosted on AWS. Once this file is uploaded, a lambda function is triggered which copies and transforms the data into AWS’s managed NoSQL database, DynamoDB. From here the data can be queried from within AWS by the user, but in the next section Zander will discuss how we made the data accessible over the internet via an API. </a:t>
            </a:r>
          </a:p>
        </p:txBody>
      </p:sp>
      <p:sp>
        <p:nvSpPr>
          <p:cNvPr id="4" name="Slide Number Placeholder 3"/>
          <p:cNvSpPr>
            <a:spLocks noGrp="1"/>
          </p:cNvSpPr>
          <p:nvPr>
            <p:ph type="sldNum" sz="quarter" idx="5"/>
          </p:nvPr>
        </p:nvSpPr>
        <p:spPr/>
        <p:txBody>
          <a:bodyPr/>
          <a:lstStyle/>
          <a:p>
            <a:fld id="{09D511DD-DAB9-1647-97C7-AACDE6029B44}" type="slidenum">
              <a:rPr lang="en-US" smtClean="0"/>
              <a:t>5</a:t>
            </a:fld>
            <a:endParaRPr lang="en-US"/>
          </a:p>
        </p:txBody>
      </p:sp>
    </p:spTree>
    <p:extLst>
      <p:ext uri="{BB962C8B-B14F-4D97-AF65-F5344CB8AC3E}">
        <p14:creationId xmlns:p14="http://schemas.microsoft.com/office/powerpoint/2010/main" val="351753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6</a:t>
            </a:fld>
            <a:endParaRPr lang="en-US"/>
          </a:p>
        </p:txBody>
      </p:sp>
    </p:spTree>
    <p:extLst>
      <p:ext uri="{BB962C8B-B14F-4D97-AF65-F5344CB8AC3E}">
        <p14:creationId xmlns:p14="http://schemas.microsoft.com/office/powerpoint/2010/main" val="253732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a:t>Demo Steps</a:t>
            </a:r>
          </a:p>
          <a:p>
            <a:pPr lvl="1"/>
            <a:r>
              <a:rPr lang="en-US"/>
              <a:t>Start </a:t>
            </a:r>
            <a:r>
              <a:rPr lang="en-US" err="1"/>
              <a:t>dydb</a:t>
            </a:r>
            <a:r>
              <a:rPr lang="en-US"/>
              <a:t> in </a:t>
            </a:r>
            <a:r>
              <a:rPr lang="en-US" err="1"/>
              <a:t>consolue</a:t>
            </a:r>
            <a:endParaRPr lang="en-US"/>
          </a:p>
          <a:p>
            <a:pPr lvl="1"/>
            <a:r>
              <a:rPr lang="en-US" err="1"/>
              <a:t>Qury</a:t>
            </a:r>
            <a:r>
              <a:rPr lang="en-US"/>
              <a:t> via API</a:t>
            </a:r>
          </a:p>
          <a:p>
            <a:pPr lvl="2"/>
            <a:r>
              <a:rPr lang="en-US"/>
              <a:t>Only first 20 users (2 queries mgmt. level)</a:t>
            </a:r>
          </a:p>
          <a:p>
            <a:pPr lvl="2"/>
            <a:endParaRPr lang="en-US"/>
          </a:p>
          <a:p>
            <a:pPr lvl="1"/>
            <a:r>
              <a:rPr lang="en-US"/>
              <a:t>New file append</a:t>
            </a:r>
          </a:p>
          <a:p>
            <a:pPr lvl="2"/>
            <a:r>
              <a:rPr lang="en-US"/>
              <a:t>Additional query </a:t>
            </a:r>
          </a:p>
          <a:p>
            <a:pPr lvl="2"/>
            <a:r>
              <a:rPr lang="en-US"/>
              <a:t>Show API Key</a:t>
            </a:r>
          </a:p>
        </p:txBody>
      </p:sp>
      <p:sp>
        <p:nvSpPr>
          <p:cNvPr id="4" name="Slide Number Placeholder 3"/>
          <p:cNvSpPr>
            <a:spLocks noGrp="1"/>
          </p:cNvSpPr>
          <p:nvPr>
            <p:ph type="sldNum" sz="quarter" idx="10"/>
          </p:nvPr>
        </p:nvSpPr>
        <p:spPr/>
        <p:txBody>
          <a:bodyPr/>
          <a:lstStyle/>
          <a:p>
            <a:fld id="{09D511DD-DAB9-1647-97C7-AACDE6029B44}" type="slidenum">
              <a:rPr lang="en-US" smtClean="0"/>
              <a:t>7</a:t>
            </a:fld>
            <a:endParaRPr lang="en-US"/>
          </a:p>
        </p:txBody>
      </p:sp>
    </p:spTree>
    <p:extLst>
      <p:ext uri="{BB962C8B-B14F-4D97-AF65-F5344CB8AC3E}">
        <p14:creationId xmlns:p14="http://schemas.microsoft.com/office/powerpoint/2010/main" val="378400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8</a:t>
            </a:fld>
            <a:endParaRPr lang="en-US"/>
          </a:p>
        </p:txBody>
      </p:sp>
    </p:spTree>
    <p:extLst>
      <p:ext uri="{BB962C8B-B14F-4D97-AF65-F5344CB8AC3E}">
        <p14:creationId xmlns:p14="http://schemas.microsoft.com/office/powerpoint/2010/main" val="308532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Zander – step 2 notes</a:t>
            </a:r>
          </a:p>
          <a:p>
            <a:r>
              <a:rPr lang="en-US"/>
              <a:t> adding the API</a:t>
            </a:r>
          </a:p>
        </p:txBody>
      </p:sp>
      <p:sp>
        <p:nvSpPr>
          <p:cNvPr id="4" name="Slide Number Placeholder 3"/>
          <p:cNvSpPr>
            <a:spLocks noGrp="1"/>
          </p:cNvSpPr>
          <p:nvPr>
            <p:ph type="sldNum" sz="quarter" idx="5"/>
          </p:nvPr>
        </p:nvSpPr>
        <p:spPr/>
        <p:txBody>
          <a:bodyPr/>
          <a:lstStyle/>
          <a:p>
            <a:fld id="{09D511DD-DAB9-1647-97C7-AACDE6029B44}" type="slidenum">
              <a:rPr lang="en-US" smtClean="0"/>
              <a:t>9</a:t>
            </a:fld>
            <a:endParaRPr lang="en-US"/>
          </a:p>
        </p:txBody>
      </p:sp>
    </p:spTree>
    <p:extLst>
      <p:ext uri="{BB962C8B-B14F-4D97-AF65-F5344CB8AC3E}">
        <p14:creationId xmlns:p14="http://schemas.microsoft.com/office/powerpoint/2010/main" val="7185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D511DD-DAB9-1647-97C7-AACDE6029B44}" type="slidenum">
              <a:rPr lang="en-US" smtClean="0"/>
              <a:t>12</a:t>
            </a:fld>
            <a:endParaRPr lang="en-US"/>
          </a:p>
        </p:txBody>
      </p:sp>
    </p:spTree>
    <p:extLst>
      <p:ext uri="{BB962C8B-B14F-4D97-AF65-F5344CB8AC3E}">
        <p14:creationId xmlns:p14="http://schemas.microsoft.com/office/powerpoint/2010/main" val="14298304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Ex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7086" y="839772"/>
            <a:ext cx="2907792" cy="5586984"/>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654703"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3"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2"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extLst>
      <p:ext uri="{BB962C8B-B14F-4D97-AF65-F5344CB8AC3E}">
        <p14:creationId xmlns:p14="http://schemas.microsoft.com/office/powerpoint/2010/main" val="16337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6"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46E9CF2-275C-6B49-A14E-A0EFDE4EF50E}" type="datetime5">
              <a:rPr lang="en-US" smtClean="0"/>
              <a:t>28-Oct-20</a:t>
            </a:fld>
            <a:endParaRPr lang="en-US"/>
          </a:p>
        </p:txBody>
      </p:sp>
    </p:spTree>
    <p:extLst>
      <p:ext uri="{BB962C8B-B14F-4D97-AF65-F5344CB8AC3E}">
        <p14:creationId xmlns:p14="http://schemas.microsoft.com/office/powerpoint/2010/main" val="350459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F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2"/>
          <p:cNvSpPr>
            <a:spLocks noGrp="1"/>
          </p:cNvSpPr>
          <p:nvPr>
            <p:ph idx="1" hasCustomPrompt="1"/>
          </p:nvPr>
        </p:nvSpPr>
        <p:spPr>
          <a:xfrm>
            <a:off x="717826" y="1554480"/>
            <a:ext cx="876602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46C81CE-DE01-5D49-9D35-2F91C7B7ACE6}" type="datetime5">
              <a:rPr lang="en-US" smtClean="0"/>
              <a:t>28-Oct-20</a:t>
            </a:fld>
            <a:endParaRPr lang="en-US"/>
          </a:p>
        </p:txBody>
      </p:sp>
      <p:sp>
        <p:nvSpPr>
          <p:cNvPr id="7" name="Breadcrumb"/>
          <p:cNvSpPr txBox="1"/>
          <p:nvPr userDrawn="1"/>
        </p:nvSpPr>
        <p:spPr>
          <a:xfrm>
            <a:off x="717826" y="110273"/>
            <a:ext cx="8539814" cy="230832"/>
          </a:xfrm>
          <a:prstGeom prst="rect">
            <a:avLst/>
          </a:prstGeom>
          <a:noFill/>
        </p:spPr>
        <p:txBody>
          <a:bodyPr wrap="square" lIns="0" rtlCol="0">
            <a:spAutoFit/>
          </a:bodyPr>
          <a:lstStyle/>
          <a:p>
            <a:r>
              <a:rPr lang="en-US" sz="900" b="1" cap="all" spc="100">
                <a:solidFill>
                  <a:schemeClr val="accent5"/>
                </a:solidFill>
              </a:rPr>
              <a:t>optional Breadcrumb1</a:t>
            </a:r>
            <a:r>
              <a:rPr lang="en-US" sz="900" cap="all" spc="100">
                <a:solidFill>
                  <a:schemeClr val="accent5"/>
                </a:solidFill>
              </a:rPr>
              <a:t> </a:t>
            </a:r>
            <a:r>
              <a:rPr lang="en-US" sz="900" cap="all" spc="100"/>
              <a:t>| Breadcrumb2 | Breadcrumb3 | Breadcrumb4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F Conten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8"/>
          <p:cNvSpPr>
            <a:spLocks noGrp="1"/>
          </p:cNvSpPr>
          <p:nvPr>
            <p:ph sz="quarter" idx="13" hasCustomPrompt="1"/>
          </p:nvPr>
        </p:nvSpPr>
        <p:spPr>
          <a:xfrm>
            <a:off x="717825" y="1550021"/>
            <a:ext cx="4151286" cy="4626943"/>
          </a:xfrm>
        </p:spPr>
        <p:txBody>
          <a:bodyPr/>
          <a:lstStyle>
            <a:lvl1pPr>
              <a:defRPr baseline="0">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Content Placeholder 8"/>
          <p:cNvSpPr>
            <a:spLocks noGrp="1"/>
          </p:cNvSpPr>
          <p:nvPr>
            <p:ph sz="quarter" idx="12" hasCustomPrompt="1"/>
          </p:nvPr>
        </p:nvSpPr>
        <p:spPr>
          <a:xfrm>
            <a:off x="5258740" y="1550021"/>
            <a:ext cx="4225111" cy="4626943"/>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AF776AB-C31F-3A4A-8A6D-37A0EB6DACE1}" type="datetime5">
              <a:rPr lang="en-US" smtClean="0"/>
              <a:t>28-Oct-20</a:t>
            </a:fld>
            <a:endParaRPr lang="en-US"/>
          </a:p>
        </p:txBody>
      </p:sp>
    </p:spTree>
    <p:extLst>
      <p:ext uri="{BB962C8B-B14F-4D97-AF65-F5344CB8AC3E}">
        <p14:creationId xmlns:p14="http://schemas.microsoft.com/office/powerpoint/2010/main" val="236752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F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allout"/>
          <p:cNvSpPr>
            <a:spLocks noGrp="1"/>
          </p:cNvSpPr>
          <p:nvPr>
            <p:ph type="body" sz="quarter" idx="15" hasCustomPrompt="1"/>
          </p:nvPr>
        </p:nvSpPr>
        <p:spPr>
          <a:xfrm>
            <a:off x="717154" y="1547813"/>
            <a:ext cx="2485098" cy="4637087"/>
          </a:xfrm>
        </p:spPr>
        <p:txBody>
          <a:bodyPr/>
          <a:lstStyle>
            <a:lvl1pPr marL="0" indent="0">
              <a:buNone/>
              <a:defRPr sz="140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506656" y="1547813"/>
            <a:ext cx="5977196" cy="4637087"/>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AB6D9DCD-29D1-DA4E-B182-C2CDD840084D}" type="datetime5">
              <a:rPr lang="en-US" smtClean="0"/>
              <a:t>28-Oct-20</a:t>
            </a:fld>
            <a:endParaRPr lang="en-US"/>
          </a:p>
        </p:txBody>
      </p:sp>
    </p:spTree>
    <p:extLst>
      <p:ext uri="{BB962C8B-B14F-4D97-AF65-F5344CB8AC3E}">
        <p14:creationId xmlns:p14="http://schemas.microsoft.com/office/powerpoint/2010/main" val="48134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F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717825" y="1550021"/>
            <a:ext cx="8769097" cy="900217"/>
          </a:xfrm>
        </p:spPr>
        <p:txBody>
          <a:bodyPr/>
          <a:lstStyle>
            <a:lvl1pPr marL="0" indent="0">
              <a:spcBef>
                <a:spcPts val="1200"/>
              </a:spcBef>
              <a:buNone/>
              <a:defRPr b="1" cap="all" spc="100" baseline="0">
                <a:solidFill>
                  <a:schemeClr val="accent2"/>
                </a:solidFill>
              </a:defRPr>
            </a:lvl1pPr>
            <a:lvl2pPr marL="7938" indent="0">
              <a:spcBef>
                <a:spcPts val="600"/>
              </a:spcBef>
              <a:spcAft>
                <a:spcPts val="600"/>
              </a:spcAft>
              <a:buNone/>
              <a:tabLst/>
              <a:defRPr sz="140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5" name="Text Placeholder 4"/>
          <p:cNvSpPr>
            <a:spLocks noGrp="1"/>
          </p:cNvSpPr>
          <p:nvPr>
            <p:ph type="body" sz="quarter" idx="13" hasCustomPrompt="1"/>
          </p:nvPr>
        </p:nvSpPr>
        <p:spPr>
          <a:xfrm>
            <a:off x="717825" y="5876734"/>
            <a:ext cx="8769097" cy="414338"/>
          </a:xfrm>
        </p:spPr>
        <p:txBody>
          <a:bodyPr anchor="b">
            <a:noAutofit/>
          </a:bodyPr>
          <a:lstStyle>
            <a:lvl1pPr marL="0" indent="0">
              <a:buNone/>
              <a:defRPr sz="1100" b="0" i="1" cap="none" spc="0" baseline="0">
                <a:solidFill>
                  <a:schemeClr val="tx1"/>
                </a:solidFill>
                <a:latin typeface="+mj-lt"/>
              </a:defRPr>
            </a:lvl1pPr>
          </a:lstStyle>
          <a:p>
            <a:pPr lvl="0"/>
            <a:r>
              <a:rPr lang="en-US"/>
              <a:t>Level 5 is a footnote or a place for source information.</a:t>
            </a:r>
          </a:p>
        </p:txBody>
      </p:sp>
      <p:sp>
        <p:nvSpPr>
          <p:cNvPr id="15"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B2FC14E-BC53-1845-93E8-6105312E55BB}" type="datetime5">
              <a:rPr lang="en-US" smtClean="0"/>
              <a:t>28-Oct-20</a:t>
            </a:fld>
            <a:endParaRPr lang="en-US"/>
          </a:p>
        </p:txBody>
      </p:sp>
    </p:spTree>
    <p:extLst>
      <p:ext uri="{BB962C8B-B14F-4D97-AF65-F5344CB8AC3E}">
        <p14:creationId xmlns:p14="http://schemas.microsoft.com/office/powerpoint/2010/main" val="2333665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F 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7118"/>
            <a:ext cx="8769768" cy="1095151"/>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5" name="Chart Placeholder 4"/>
          <p:cNvSpPr>
            <a:spLocks noGrp="1"/>
          </p:cNvSpPr>
          <p:nvPr>
            <p:ph type="chart" sz="quarter" idx="12"/>
          </p:nvPr>
        </p:nvSpPr>
        <p:spPr>
          <a:xfrm>
            <a:off x="717154" y="2781558"/>
            <a:ext cx="4293486" cy="2773565"/>
          </a:xfrm>
        </p:spPr>
        <p:txBody>
          <a:bodyPr/>
          <a:lstStyle/>
          <a:p>
            <a:r>
              <a:rPr lang="en-US"/>
              <a:t>Click icon to add chart</a:t>
            </a:r>
          </a:p>
        </p:txBody>
      </p:sp>
      <p:sp>
        <p:nvSpPr>
          <p:cNvPr id="11" name="Chart Placeholder 4"/>
          <p:cNvSpPr>
            <a:spLocks noGrp="1"/>
          </p:cNvSpPr>
          <p:nvPr>
            <p:ph type="chart" sz="quarter" idx="13"/>
          </p:nvPr>
        </p:nvSpPr>
        <p:spPr>
          <a:xfrm>
            <a:off x="5193436" y="2780285"/>
            <a:ext cx="4293486" cy="2773565"/>
          </a:xfrm>
        </p:spPr>
        <p:txBody>
          <a:bodyPr/>
          <a:lstStyle/>
          <a:p>
            <a:r>
              <a:rPr lang="en-US"/>
              <a:t>Click icon to add chart</a:t>
            </a:r>
          </a:p>
        </p:txBody>
      </p:sp>
      <p:sp>
        <p:nvSpPr>
          <p:cNvPr id="16" name="Text Placeholder 4"/>
          <p:cNvSpPr>
            <a:spLocks noGrp="1"/>
          </p:cNvSpPr>
          <p:nvPr>
            <p:ph type="body" sz="quarter" idx="14" hasCustomPrompt="1"/>
          </p:nvPr>
        </p:nvSpPr>
        <p:spPr>
          <a:xfrm>
            <a:off x="717825" y="5876734"/>
            <a:ext cx="8769097"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4" name="Slide Number Placeholder 2"/>
          <p:cNvSpPr>
            <a:spLocks noGrp="1"/>
          </p:cNvSpPr>
          <p:nvPr>
            <p:ph type="sldNum" sz="quarter" idx="10"/>
          </p:nvPr>
        </p:nvSpPr>
        <p:spPr>
          <a:xfrm>
            <a:off x="8993143"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98B27E2-4DC1-BD42-A6C0-7DB9D16A3C2A}" type="datetime5">
              <a:rPr lang="en-US" smtClean="0"/>
              <a:t>28-Oct-20</a:t>
            </a:fld>
            <a:endParaRPr lang="en-US"/>
          </a:p>
        </p:txBody>
      </p:sp>
    </p:spTree>
    <p:extLst>
      <p:ext uri="{BB962C8B-B14F-4D97-AF65-F5344CB8AC3E}">
        <p14:creationId xmlns:p14="http://schemas.microsoft.com/office/powerpoint/2010/main" val="400352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F 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717154" y="1554480"/>
            <a:ext cx="8769768" cy="90282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717154" y="2626425"/>
            <a:ext cx="8769768" cy="3571795"/>
          </a:xfrm>
        </p:spPr>
        <p:txBody>
          <a:bodyPr/>
          <a:lstStyle/>
          <a:p>
            <a:r>
              <a:rPr lang="en-US"/>
              <a:t>Click to add chart/picture/graphic</a:t>
            </a:r>
          </a:p>
        </p:txBody>
      </p:sp>
      <p:sp>
        <p:nvSpPr>
          <p:cNvPr id="14" name="Slide Number Placeholder 2"/>
          <p:cNvSpPr>
            <a:spLocks noGrp="1"/>
          </p:cNvSpPr>
          <p:nvPr>
            <p:ph type="sldNum" sz="quarter" idx="10"/>
          </p:nvPr>
        </p:nvSpPr>
        <p:spPr>
          <a:xfrm>
            <a:off x="8991622" y="6400800"/>
            <a:ext cx="495300" cy="457200"/>
          </a:xfrm>
        </p:spPr>
        <p:txBody>
          <a:bodyPr/>
          <a:lstStyle>
            <a:lvl1pPr>
              <a:defRPr sz="100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717823" y="6400451"/>
            <a:ext cx="3970381" cy="457549"/>
          </a:xfrm>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1D368BD-A89A-BC40-B280-A7001AC94968}" type="datetime5">
              <a:rPr lang="en-US" smtClean="0"/>
              <a:t>28-Oct-20</a:t>
            </a:fld>
            <a:endParaRPr lang="en-US"/>
          </a:p>
        </p:txBody>
      </p:sp>
    </p:spTree>
    <p:extLst>
      <p:ext uri="{BB962C8B-B14F-4D97-AF65-F5344CB8AC3E}">
        <p14:creationId xmlns:p14="http://schemas.microsoft.com/office/powerpoint/2010/main" val="497817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F 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17154" y="1554480"/>
            <a:ext cx="3740546" cy="4627562"/>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39" y="1554480"/>
            <a:ext cx="4767263" cy="4397375"/>
          </a:xfrm>
        </p:spPr>
        <p:txBody>
          <a:bodyPr/>
          <a:lstStyle/>
          <a:p>
            <a:r>
              <a:rPr lang="en-US"/>
              <a:t>Click icon to add chart</a:t>
            </a:r>
          </a:p>
        </p:txBody>
      </p:sp>
      <p:sp>
        <p:nvSpPr>
          <p:cNvPr id="8" name="Text Placeholder 4"/>
          <p:cNvSpPr>
            <a:spLocks noGrp="1"/>
          </p:cNvSpPr>
          <p:nvPr>
            <p:ph type="body" sz="quarter" idx="14" hasCustomPrompt="1"/>
          </p:nvPr>
        </p:nvSpPr>
        <p:spPr>
          <a:xfrm>
            <a:off x="4703840" y="5876734"/>
            <a:ext cx="4767262" cy="414338"/>
          </a:xfrm>
        </p:spPr>
        <p:txBody>
          <a:bodyPr anchor="b"/>
          <a:lstStyle>
            <a:lvl1pPr marL="0" indent="0">
              <a:buNone/>
              <a:defRPr lang="en-US" sz="11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36D84B5A-3E97-934C-9232-89FE4AE46B17}" type="datetime5">
              <a:rPr lang="en-US" smtClean="0"/>
              <a:t>28-Oct-20</a:t>
            </a:fld>
            <a:endParaRPr lang="en-US"/>
          </a:p>
        </p:txBody>
      </p:sp>
    </p:spTree>
    <p:extLst>
      <p:ext uri="{BB962C8B-B14F-4D97-AF65-F5344CB8AC3E}">
        <p14:creationId xmlns:p14="http://schemas.microsoft.com/office/powerpoint/2010/main" val="28713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717826" y="1554480"/>
            <a:ext cx="8769096" cy="803275"/>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75068" y="2487427"/>
            <a:ext cx="1882140" cy="173736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975068"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289925" y="2487427"/>
            <a:ext cx="1882140" cy="173736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5289925"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4782" y="2487427"/>
            <a:ext cx="1882140" cy="173736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7604782" y="4389691"/>
            <a:ext cx="1882140" cy="1429719"/>
          </a:xfrm>
        </p:spPr>
        <p:txBody>
          <a:bodyPr lIns="45720" tIns="45720" rIns="45720" bIns="45720">
            <a:noAutofit/>
          </a:bodyPr>
          <a:lstStyle>
            <a:lvl1pPr marL="0" indent="0">
              <a:spcAft>
                <a:spcPts val="400"/>
              </a:spcAft>
              <a:buNone/>
              <a:defRPr sz="1200" b="1" cap="none" baseline="0">
                <a:solidFill>
                  <a:schemeClr val="accent1"/>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11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055154"/>
            <a:ext cx="8752622"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975148" y="6400800"/>
            <a:ext cx="495300" cy="457200"/>
          </a:xfrm>
        </p:spPr>
        <p:txBody>
          <a:bodyPr/>
          <a:lstStyle>
            <a:lvl1pPr>
              <a:defRPr sz="100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717823" y="6400451"/>
            <a:ext cx="3970380" cy="457549"/>
          </a:xfrm>
        </p:spPr>
        <p:txBody>
          <a:bodyPr/>
          <a:lstStyle/>
          <a:p>
            <a:r>
              <a:rPr lang="en-US"/>
              <a:t>Booz Allen Hamilton, Inc. Internal</a:t>
            </a:r>
          </a:p>
        </p:txBody>
      </p:sp>
      <p:sp>
        <p:nvSpPr>
          <p:cNvPr id="16"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1C31B3AE-215D-AD47-BF21-EF8ADABB04A4}" type="datetime5">
              <a:rPr lang="en-US" smtClean="0"/>
              <a:t>28-Oct-20</a:t>
            </a:fld>
            <a:endParaRPr lang="en-US"/>
          </a:p>
        </p:txBody>
      </p:sp>
      <p:cxnSp>
        <p:nvCxnSpPr>
          <p:cNvPr id="25" name="Straight Connector 24">
            <a:extLst>
              <a:ext uri="{C183D7F6-B498-43B3-948B-1728B52AA6E4}">
                <adec:decorative xmlns:adec="http://schemas.microsoft.com/office/drawing/2017/decorative" val="1"/>
              </a:ext>
            </a:extLst>
          </p:cNvPr>
          <p:cNvCxnSpPr/>
          <p:nvPr userDrawn="1"/>
        </p:nvCxnSpPr>
        <p:spPr>
          <a:xfrm>
            <a:off x="717827" y="6400451"/>
            <a:ext cx="87526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152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F Blue Text Callout">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321624" y="1"/>
            <a:ext cx="9584377" cy="6205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717826" y="993811"/>
            <a:ext cx="8769096" cy="981308"/>
          </a:xfrm>
        </p:spPr>
        <p:txBody>
          <a:bodyPr/>
          <a:lstStyle/>
          <a:p>
            <a:r>
              <a:rPr lang="en-US"/>
              <a:t>Click to edit Master title style</a:t>
            </a:r>
          </a:p>
        </p:txBody>
      </p:sp>
      <p:sp>
        <p:nvSpPr>
          <p:cNvPr id="7" name="Text Placeholder 4"/>
          <p:cNvSpPr>
            <a:spLocks noGrp="1"/>
          </p:cNvSpPr>
          <p:nvPr>
            <p:ph type="body" sz="quarter" idx="12" hasCustomPrompt="1"/>
          </p:nvPr>
        </p:nvSpPr>
        <p:spPr>
          <a:xfrm>
            <a:off x="717154" y="2108200"/>
            <a:ext cx="8769768" cy="4097338"/>
          </a:xfrm>
        </p:spPr>
        <p:txBody>
          <a:bodyPr>
            <a:noAutofit/>
          </a:bodyPr>
          <a:lstStyle>
            <a:lvl1pPr marL="0" indent="0">
              <a:spcBef>
                <a:spcPts val="1200"/>
              </a:spcBef>
              <a:buNone/>
              <a:defRPr sz="1800" b="0" cap="none">
                <a:solidFill>
                  <a:schemeClr val="accent2"/>
                </a:solidFill>
                <a:latin typeface="+mj-lt"/>
              </a:defRPr>
            </a:lvl1pPr>
          </a:lstStyle>
          <a:p>
            <a:pPr lvl="0"/>
            <a:r>
              <a:rPr lang="en-US"/>
              <a:t>Edit master text styles</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9EF05A0D-0CBC-984E-B1C8-5519547D7DE0}"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Classification" descr="Booz Allen Hamilton Internal"/>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Internal</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F 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D15353-A5D7-4073-A7A1-B491F6B313F2}"/>
              </a:ext>
            </a:extLst>
          </p:cNvPr>
          <p:cNvSpPr>
            <a:spLocks noGrp="1"/>
          </p:cNvSpPr>
          <p:nvPr>
            <p:ph type="dt" sz="half" idx="10"/>
          </p:nvPr>
        </p:nvSpPr>
        <p:spPr/>
        <p:txBody>
          <a:bodyPr/>
          <a:lstStyle/>
          <a:p>
            <a:fld id="{9F284E2D-95D0-4372-80E6-C2A20FD40D33}" type="datetimeFigureOut">
              <a:rPr lang="en-US" smtClean="0"/>
              <a:t>10/28/2020</a:t>
            </a:fld>
            <a:endParaRPr lang="en-US"/>
          </a:p>
        </p:txBody>
      </p:sp>
      <p:sp>
        <p:nvSpPr>
          <p:cNvPr id="3" name="Footer Placeholder 2">
            <a:extLst>
              <a:ext uri="{FF2B5EF4-FFF2-40B4-BE49-F238E27FC236}">
                <a16:creationId xmlns:a16="http://schemas.microsoft.com/office/drawing/2014/main" id="{C7F049DA-3E46-49AF-BBFA-B400831BF8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4002C-017D-47C4-8FBA-7392C8D0B38A}"/>
              </a:ext>
            </a:extLst>
          </p:cNvPr>
          <p:cNvSpPr>
            <a:spLocks noGrp="1"/>
          </p:cNvSpPr>
          <p:nvPr>
            <p:ph type="sldNum" sz="quarter" idx="12"/>
          </p:nvPr>
        </p:nvSpPr>
        <p:spPr/>
        <p:txBody>
          <a:bodyPr/>
          <a:lstStyle/>
          <a:p>
            <a:fld id="{0DEBBF92-0A32-4560-8ED6-FABEC6E41757}" type="slidenum">
              <a:rPr lang="en-US" smtClean="0"/>
              <a:t>‹#›</a:t>
            </a:fld>
            <a:endParaRPr lang="en-US"/>
          </a:p>
        </p:txBody>
      </p:sp>
    </p:spTree>
    <p:extLst>
      <p:ext uri="{BB962C8B-B14F-4D97-AF65-F5344CB8AC3E}">
        <p14:creationId xmlns:p14="http://schemas.microsoft.com/office/powerpoint/2010/main" val="2457249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F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4" y="1554480"/>
            <a:ext cx="8766027" cy="4554537"/>
          </a:xfrm>
        </p:spPr>
        <p:txBody>
          <a:bodyPr>
            <a:noAutofit/>
          </a:bodyPr>
          <a:lstStyle>
            <a:lvl1pPr>
              <a:defRPr baseline="0">
                <a:solidFill>
                  <a:schemeClr val="tx1"/>
                </a:solidFill>
              </a:defRPr>
            </a:lvl1pPr>
            <a:lvl2pPr>
              <a:defRPr>
                <a:solidFill>
                  <a:schemeClr val="tx1"/>
                </a:solidFill>
              </a:defRPr>
            </a:lvl2pPr>
            <a:lvl3pPr>
              <a:defRPr>
                <a:solidFill>
                  <a:schemeClr val="tx1"/>
                </a:solidFill>
              </a:defRPr>
            </a:lvl3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7"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1005B57-7EE0-6E47-8E74-552E4A3C6C3B}"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F Content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8" name="Content Placeholder 13"/>
          <p:cNvSpPr>
            <a:spLocks noGrp="1"/>
          </p:cNvSpPr>
          <p:nvPr>
            <p:ph sz="quarter" idx="16" hasCustomPrompt="1"/>
          </p:nvPr>
        </p:nvSpPr>
        <p:spPr>
          <a:xfrm>
            <a:off x="717825" y="1554480"/>
            <a:ext cx="4132670" cy="4554537"/>
          </a:xfrm>
        </p:spPr>
        <p:txBody>
          <a:bodyPr>
            <a:noAutofit/>
          </a:bodyPr>
          <a:lstStyle>
            <a:lvl1pPr>
              <a:defRPr baseline="0">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5" name="Content Placeholder 13"/>
          <p:cNvSpPr>
            <a:spLocks noGrp="1"/>
          </p:cNvSpPr>
          <p:nvPr>
            <p:ph sz="quarter" idx="15" hasCustomPrompt="1"/>
          </p:nvPr>
        </p:nvSpPr>
        <p:spPr>
          <a:xfrm>
            <a:off x="5351182" y="1554480"/>
            <a:ext cx="4132670" cy="4554537"/>
          </a:xfrm>
        </p:spPr>
        <p:txBody>
          <a:bodyPr>
            <a:noAutofit/>
          </a:bodyPr>
          <a:lstStyle>
            <a:lvl1pPr>
              <a:defRPr>
                <a:solidFill>
                  <a:schemeClr val="tx1"/>
                </a:solidFill>
              </a:defRPr>
            </a:lvl1pPr>
            <a:lvl4pPr>
              <a:spcBef>
                <a:spcPts val="1800"/>
              </a:spcBef>
              <a:defRPr/>
            </a:lvl4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3E45DEF-A9DD-FF4E-8731-D5B8293FDAF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32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F 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ontent Placeholder 5"/>
          <p:cNvSpPr>
            <a:spLocks noGrp="1"/>
          </p:cNvSpPr>
          <p:nvPr>
            <p:ph sz="quarter" idx="12"/>
          </p:nvPr>
        </p:nvSpPr>
        <p:spPr>
          <a:xfrm>
            <a:off x="717154" y="1554480"/>
            <a:ext cx="8766698" cy="905435"/>
          </a:xfrm>
        </p:spPr>
        <p:txBody>
          <a:bodyPr/>
          <a:lstStyle>
            <a:lvl1pPr marL="0" indent="0">
              <a:buNone/>
              <a:defRPr b="1" cap="all" spc="100" baseline="0">
                <a:solidFill>
                  <a:schemeClr val="accent2"/>
                </a:solidFill>
              </a:defRPr>
            </a:lvl1pPr>
            <a:lvl2pPr marL="7938" indent="0">
              <a:spcBef>
                <a:spcPts val="600"/>
              </a:spcBef>
              <a:spcAft>
                <a:spcPts val="600"/>
              </a:spcAft>
              <a:buNone/>
              <a:tabLst/>
              <a:defRPr sz="1100" i="1">
                <a:latin typeface="Georgia" charset="0"/>
                <a:ea typeface="Georgia" charset="0"/>
                <a:cs typeface="Georgia" charset="0"/>
              </a:defRPr>
            </a:lvl2pPr>
          </a:lstStyle>
          <a:p>
            <a:pPr lvl="0"/>
            <a:r>
              <a:rPr lang="en-US"/>
              <a:t>Edit Master text styles</a:t>
            </a:r>
          </a:p>
          <a:p>
            <a:pPr lvl="1"/>
            <a:r>
              <a:rPr lang="en-US"/>
              <a:t>Second level</a:t>
            </a:r>
          </a:p>
        </p:txBody>
      </p:sp>
      <p:sp>
        <p:nvSpPr>
          <p:cNvPr id="8" name="Text Placeholder 4"/>
          <p:cNvSpPr>
            <a:spLocks noGrp="1"/>
          </p:cNvSpPr>
          <p:nvPr>
            <p:ph type="body" sz="quarter" idx="14" hasCustomPrompt="1"/>
          </p:nvPr>
        </p:nvSpPr>
        <p:spPr>
          <a:xfrm>
            <a:off x="717825" y="5876734"/>
            <a:ext cx="8766027" cy="414338"/>
          </a:xfrm>
        </p:spPr>
        <p:txBody>
          <a:bodyPr anchor="b">
            <a:noAutofit/>
          </a:bodyPr>
          <a:lstStyle>
            <a:lvl1pPr marL="0" indent="0">
              <a:buFont typeface="Arial" charse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7"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0FBABE26-4E82-C744-99ED-825B8FA570A6}"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76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F Two chart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4" name="Text Placeholder 3"/>
          <p:cNvSpPr>
            <a:spLocks noGrp="1"/>
          </p:cNvSpPr>
          <p:nvPr>
            <p:ph type="body" sz="quarter" idx="17" hasCustomPrompt="1"/>
          </p:nvPr>
        </p:nvSpPr>
        <p:spPr>
          <a:xfrm>
            <a:off x="717154" y="1554480"/>
            <a:ext cx="8766698" cy="1106488"/>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p:txBody>
      </p:sp>
      <p:sp>
        <p:nvSpPr>
          <p:cNvPr id="5" name="Chart Placeholder 4"/>
          <p:cNvSpPr>
            <a:spLocks noGrp="1"/>
          </p:cNvSpPr>
          <p:nvPr>
            <p:ph type="chart" sz="quarter" idx="12"/>
          </p:nvPr>
        </p:nvSpPr>
        <p:spPr>
          <a:xfrm>
            <a:off x="717154" y="2781558"/>
            <a:ext cx="4290416" cy="2773565"/>
          </a:xfrm>
        </p:spPr>
        <p:txBody>
          <a:bodyPr/>
          <a:lstStyle/>
          <a:p>
            <a:endParaRPr lang="en-US"/>
          </a:p>
        </p:txBody>
      </p:sp>
      <p:sp>
        <p:nvSpPr>
          <p:cNvPr id="11" name="Chart Placeholder 4"/>
          <p:cNvSpPr>
            <a:spLocks noGrp="1"/>
          </p:cNvSpPr>
          <p:nvPr>
            <p:ph type="chart" sz="quarter" idx="13"/>
          </p:nvPr>
        </p:nvSpPr>
        <p:spPr>
          <a:xfrm>
            <a:off x="5193436" y="2780285"/>
            <a:ext cx="4290416" cy="2773565"/>
          </a:xfrm>
        </p:spPr>
        <p:txBody>
          <a:bodyPr/>
          <a:lstStyle/>
          <a:p>
            <a:endParaRPr lang="en-US"/>
          </a:p>
        </p:txBody>
      </p:sp>
      <p:sp>
        <p:nvSpPr>
          <p:cNvPr id="16" name="Text Placeholder 4"/>
          <p:cNvSpPr>
            <a:spLocks noGrp="1"/>
          </p:cNvSpPr>
          <p:nvPr>
            <p:ph type="body" sz="quarter" idx="14" hasCustomPrompt="1"/>
          </p:nvPr>
        </p:nvSpPr>
        <p:spPr>
          <a:xfrm>
            <a:off x="717825" y="5876734"/>
            <a:ext cx="8766027"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C469CF4-2DF3-4F44-BA20-5B626A5882DB}"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5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F photo/wide char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This is an optional smaller point size for when you need longer headlines. Please limit to no more than 2 lines.</a:t>
            </a:r>
          </a:p>
        </p:txBody>
      </p:sp>
      <p:sp>
        <p:nvSpPr>
          <p:cNvPr id="6" name="Text Placeholder 5"/>
          <p:cNvSpPr>
            <a:spLocks noGrp="1"/>
          </p:cNvSpPr>
          <p:nvPr>
            <p:ph type="body" sz="quarter" idx="12" hasCustomPrompt="1"/>
          </p:nvPr>
        </p:nvSpPr>
        <p:spPr>
          <a:xfrm>
            <a:off x="717154" y="1554480"/>
            <a:ext cx="8766698" cy="6155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a:p>
            <a:pPr lvl="0"/>
            <a:endParaRPr lang="en-US"/>
          </a:p>
        </p:txBody>
      </p:sp>
      <p:sp>
        <p:nvSpPr>
          <p:cNvPr id="7" name="Picture Placeholder 3"/>
          <p:cNvSpPr>
            <a:spLocks noGrp="1"/>
          </p:cNvSpPr>
          <p:nvPr>
            <p:ph type="pic" sz="quarter" idx="18" hasCustomPrompt="1"/>
          </p:nvPr>
        </p:nvSpPr>
        <p:spPr>
          <a:xfrm>
            <a:off x="717154" y="2308122"/>
            <a:ext cx="8766698" cy="3971504"/>
          </a:xfrm>
        </p:spPr>
        <p:txBody>
          <a:bodyPr/>
          <a:lstStyle/>
          <a:p>
            <a:r>
              <a:rPr lang="en-US"/>
              <a:t>Click to add chart/picture/graphic</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A5DAFBC-F46C-4240-BE78-BE9A6EA5206F}"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210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F Content Callout/Quot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Callout"/>
          <p:cNvSpPr>
            <a:spLocks noGrp="1"/>
          </p:cNvSpPr>
          <p:nvPr>
            <p:ph type="body" sz="quarter" idx="12" hasCustomPrompt="1"/>
          </p:nvPr>
        </p:nvSpPr>
        <p:spPr>
          <a:xfrm>
            <a:off x="724569" y="1554480"/>
            <a:ext cx="2477963" cy="4637087"/>
          </a:xfrm>
        </p:spPr>
        <p:txBody>
          <a:bodyPr>
            <a:noAutofit/>
          </a:bodyPr>
          <a:lstStyle>
            <a:lvl1pPr marL="0" indent="0">
              <a:buNone/>
              <a:defRPr>
                <a:solidFill>
                  <a:schemeClr val="accent4"/>
                </a:solidFill>
              </a:defRPr>
            </a:lvl1pPr>
            <a:lvl6pPr marL="0" indent="0">
              <a:buFontTx/>
              <a:buNone/>
              <a:defRPr baseline="0"/>
            </a:lvl6pPr>
            <a:lvl7pPr marL="0" indent="0">
              <a:lnSpc>
                <a:spcPct val="100000"/>
              </a:lnSpc>
              <a:spcBef>
                <a:spcPts val="600"/>
              </a:spcBef>
              <a:buFontTx/>
              <a:buNone/>
              <a:defRPr sz="1600" baseline="0">
                <a:solidFill>
                  <a:schemeClr val="accent2"/>
                </a:solidFill>
              </a:defRPr>
            </a:lvl7pPr>
          </a:lstStyle>
          <a:p>
            <a:pPr lvl="0"/>
            <a:r>
              <a:rPr lang="en-US" b="0" i="1" cap="none" spc="0">
                <a:latin typeface="Georgia" charset="0"/>
                <a:ea typeface="Georgia" charset="0"/>
                <a:cs typeface="Georgia" charset="0"/>
              </a:rPr>
              <a:t>Call out goes here. This is a pull quote or description for a chart or graphic.</a:t>
            </a:r>
          </a:p>
        </p:txBody>
      </p:sp>
      <p:sp>
        <p:nvSpPr>
          <p:cNvPr id="7" name="Content Placeholder 13"/>
          <p:cNvSpPr>
            <a:spLocks noGrp="1"/>
          </p:cNvSpPr>
          <p:nvPr>
            <p:ph sz="quarter" idx="16" hasCustomPrompt="1"/>
          </p:nvPr>
        </p:nvSpPr>
        <p:spPr>
          <a:xfrm>
            <a:off x="3506656" y="1554480"/>
            <a:ext cx="5977196" cy="4629710"/>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a:solidFill>
                  <a:schemeClr val="tx1"/>
                </a:solidFill>
              </a:defRPr>
            </a:lvl6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8"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9"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259E6E00-5F90-0C49-B93C-4212EB11C60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07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F Char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6" name="Text Placeholder 5"/>
          <p:cNvSpPr>
            <a:spLocks noGrp="1"/>
          </p:cNvSpPr>
          <p:nvPr>
            <p:ph type="body" sz="quarter" idx="16" hasCustomPrompt="1"/>
          </p:nvPr>
        </p:nvSpPr>
        <p:spPr>
          <a:xfrm>
            <a:off x="717154" y="1554480"/>
            <a:ext cx="3661298" cy="4275493"/>
          </a:xfrm>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b="0" cap="none" spc="0" baseline="0">
                <a:solidFill>
                  <a:schemeClr val="tx1"/>
                </a:solidFill>
                <a:latin typeface="Calibri" charset="0"/>
                <a:ea typeface="Calibri" charset="0"/>
                <a:cs typeface="Calibri"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 Level 1 big intro text goes here to explain the chart.</a:t>
            </a:r>
          </a:p>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a:p>
        </p:txBody>
      </p:sp>
      <p:sp>
        <p:nvSpPr>
          <p:cNvPr id="13" name="Chart Placeholder 12"/>
          <p:cNvSpPr>
            <a:spLocks noGrp="1"/>
          </p:cNvSpPr>
          <p:nvPr>
            <p:ph type="chart" sz="quarter" idx="13"/>
          </p:nvPr>
        </p:nvSpPr>
        <p:spPr>
          <a:xfrm>
            <a:off x="4703840" y="1554480"/>
            <a:ext cx="4780012" cy="4397375"/>
          </a:xfrm>
        </p:spPr>
        <p:txBody>
          <a:bodyPr/>
          <a:lstStyle/>
          <a:p>
            <a:endParaRPr lang="en-US"/>
          </a:p>
        </p:txBody>
      </p:sp>
      <p:sp>
        <p:nvSpPr>
          <p:cNvPr id="8" name="Text Placeholder 4"/>
          <p:cNvSpPr>
            <a:spLocks noGrp="1"/>
          </p:cNvSpPr>
          <p:nvPr>
            <p:ph type="body" sz="quarter" idx="14" hasCustomPrompt="1"/>
          </p:nvPr>
        </p:nvSpPr>
        <p:spPr>
          <a:xfrm>
            <a:off x="4703840" y="5876734"/>
            <a:ext cx="4780012" cy="414338"/>
          </a:xfrm>
        </p:spPr>
        <p:txBody>
          <a:bodyPr anchor="b">
            <a:normAutofit/>
          </a:bodyPr>
          <a:lstStyle>
            <a:lvl1pPr marL="0" indent="0">
              <a:buNone/>
              <a:defRPr lang="en-US" sz="900"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9"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0" name="Footer Placeholder 13"/>
          <p:cNvSpPr>
            <a:spLocks noGrp="1"/>
          </p:cNvSpPr>
          <p:nvPr>
            <p:ph type="ftr" sz="quarter" idx="3"/>
          </p:nvPr>
        </p:nvSpPr>
        <p:spPr>
          <a:xfrm>
            <a:off x="717823" y="6400451"/>
            <a:ext cx="3986017"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1"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7A34B8F-7976-4E4A-BD1D-51056B3AF79E}" type="datetime5">
              <a:rPr lang="en-US" smtClean="0"/>
              <a:t>28-Oct-20</a:t>
            </a:fld>
            <a:endParaRPr lang="en-US"/>
          </a:p>
        </p:txBody>
      </p:sp>
      <p:cxnSp>
        <p:nvCxnSpPr>
          <p:cNvPr id="14" name="Straight Connector 13">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9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Classification" descr="Booz Allen Hamilton Restricted"/>
          <p:cNvSpPr txBox="1"/>
          <p:nvPr userDrawn="1"/>
        </p:nvSpPr>
        <p:spPr>
          <a:xfrm>
            <a:off x="308001" y="837561"/>
            <a:ext cx="2907792" cy="207749"/>
          </a:xfrm>
          <a:prstGeom prst="rect">
            <a:avLst/>
          </a:prstGeom>
          <a:solidFill>
            <a:schemeClr val="tx1"/>
          </a:solidFill>
        </p:spPr>
        <p:txBody>
          <a:bodyPr wrap="square" rtlCol="0">
            <a:spAutoFit/>
          </a:bodyPr>
          <a:lstStyle/>
          <a:p>
            <a:pPr algn="ctr"/>
            <a:r>
              <a:rPr lang="en-US" sz="750" cap="all" spc="100">
                <a:solidFill>
                  <a:schemeClr val="bg1"/>
                </a:solidFill>
              </a:rPr>
              <a:t>Booz Allen Hamilton </a:t>
            </a:r>
            <a:r>
              <a:rPr lang="en-US" sz="750" cap="all" spc="100">
                <a:solidFill>
                  <a:srgbClr val="F7A81B"/>
                </a:solidFill>
              </a:rPr>
              <a:t>restricted</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pic>
        <p:nvPicPr>
          <p:cNvPr id="13" name="Booz Allen Tagline" descr="Consulting | Analytics | Digital Solutions | Engineering | Cybe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4871" y="6601819"/>
            <a:ext cx="3581400" cy="92964"/>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F 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spc="0" baseline="0"/>
            </a:lvl1pPr>
          </a:lstStyle>
          <a:p>
            <a:r>
              <a:rPr lang="en-US"/>
              <a:t>Thank you</a:t>
            </a:r>
          </a:p>
        </p:txBody>
      </p:sp>
      <p:sp>
        <p:nvSpPr>
          <p:cNvPr id="6" name="Text Placeholder 5"/>
          <p:cNvSpPr>
            <a:spLocks noGrp="1"/>
          </p:cNvSpPr>
          <p:nvPr>
            <p:ph type="body" sz="quarter" idx="12" hasCustomPrompt="1"/>
          </p:nvPr>
        </p:nvSpPr>
        <p:spPr>
          <a:xfrm>
            <a:off x="717826" y="1554480"/>
            <a:ext cx="8766026" cy="803275"/>
          </a:xfrm>
        </p:spPr>
        <p:txBody>
          <a:bodyPr/>
          <a:lstStyle>
            <a:lvl1pPr marL="0" indent="0">
              <a:buNone/>
              <a:defRPr b="0" cap="none" spc="0" baseline="0">
                <a:solidFill>
                  <a:schemeClr val="tx1"/>
                </a:solidFill>
                <a:latin typeface="Calibri" charset="0"/>
                <a:ea typeface="Calibri" charset="0"/>
                <a:cs typeface="Calibri" charset="0"/>
              </a:defRPr>
            </a:lvl1pPr>
          </a:lstStyle>
          <a:p>
            <a:pPr lvl="0"/>
            <a:r>
              <a:rPr lang="en-US"/>
              <a:t>For more information about XXX, contact…</a:t>
            </a:r>
          </a:p>
        </p:txBody>
      </p:sp>
      <p:sp>
        <p:nvSpPr>
          <p:cNvPr id="19" name="Picture Placeholder 18"/>
          <p:cNvSpPr>
            <a:spLocks noGrp="1"/>
          </p:cNvSpPr>
          <p:nvPr>
            <p:ph type="pic" sz="quarter" idx="13"/>
          </p:nvPr>
        </p:nvSpPr>
        <p:spPr>
          <a:xfrm>
            <a:off x="717825" y="2487427"/>
            <a:ext cx="1882140" cy="1737360"/>
          </a:xfrm>
        </p:spPr>
        <p:txBody>
          <a:bodyPr/>
          <a:lstStyle/>
          <a:p>
            <a:endParaRPr lang="en-US"/>
          </a:p>
        </p:txBody>
      </p:sp>
      <p:sp>
        <p:nvSpPr>
          <p:cNvPr id="20" name="Text Placeholder 5"/>
          <p:cNvSpPr>
            <a:spLocks noGrp="1"/>
          </p:cNvSpPr>
          <p:nvPr>
            <p:ph type="body" sz="quarter" idx="14" hasCustomPrompt="1"/>
          </p:nvPr>
        </p:nvSpPr>
        <p:spPr>
          <a:xfrm>
            <a:off x="717825"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994226" y="2487427"/>
            <a:ext cx="1882140" cy="1737360"/>
          </a:xfrm>
        </p:spPr>
        <p:txBody>
          <a:bodyPr/>
          <a:lstStyle/>
          <a:p>
            <a:endParaRPr lang="en-US"/>
          </a:p>
        </p:txBody>
      </p:sp>
      <p:sp>
        <p:nvSpPr>
          <p:cNvPr id="16" name="Text Placeholder 5"/>
          <p:cNvSpPr>
            <a:spLocks noGrp="1"/>
          </p:cNvSpPr>
          <p:nvPr>
            <p:ph type="body" sz="quarter" idx="22" hasCustomPrompt="1"/>
          </p:nvPr>
        </p:nvSpPr>
        <p:spPr>
          <a:xfrm>
            <a:off x="2994226"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5325311" y="2487427"/>
            <a:ext cx="1882140" cy="1737360"/>
          </a:xfrm>
        </p:spPr>
        <p:txBody>
          <a:bodyPr/>
          <a:lstStyle/>
          <a:p>
            <a:endParaRPr lang="en-US"/>
          </a:p>
        </p:txBody>
      </p:sp>
      <p:sp>
        <p:nvSpPr>
          <p:cNvPr id="17" name="Text Placeholder 5"/>
          <p:cNvSpPr>
            <a:spLocks noGrp="1"/>
          </p:cNvSpPr>
          <p:nvPr>
            <p:ph type="body" sz="quarter" idx="23" hasCustomPrompt="1"/>
          </p:nvPr>
        </p:nvSpPr>
        <p:spPr>
          <a:xfrm>
            <a:off x="5325311"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7601712" y="2487427"/>
            <a:ext cx="1882140" cy="1737360"/>
          </a:xfrm>
        </p:spPr>
        <p:txBody>
          <a:bodyPr/>
          <a:lstStyle/>
          <a:p>
            <a:endParaRPr lang="en-US"/>
          </a:p>
        </p:txBody>
      </p:sp>
      <p:sp>
        <p:nvSpPr>
          <p:cNvPr id="18" name="Text Placeholder 5"/>
          <p:cNvSpPr>
            <a:spLocks noGrp="1"/>
          </p:cNvSpPr>
          <p:nvPr>
            <p:ph type="body" sz="quarter" idx="24" hasCustomPrompt="1"/>
          </p:nvPr>
        </p:nvSpPr>
        <p:spPr>
          <a:xfrm>
            <a:off x="7601712" y="4389691"/>
            <a:ext cx="1882140" cy="1429719"/>
          </a:xfrm>
        </p:spPr>
        <p:txBody>
          <a:bodyPr lIns="45720" tIns="45720" rIns="45720" bIns="45720">
            <a:noAutofit/>
          </a:bodyPr>
          <a:lstStyle>
            <a:lvl1pPr marL="0" indent="0">
              <a:spcAft>
                <a:spcPts val="400"/>
              </a:spcAft>
              <a:buNone/>
              <a:defRPr sz="1000" b="1" cap="none" baseline="0">
                <a:solidFill>
                  <a:schemeClr val="tx2"/>
                </a:solidFill>
              </a:defRPr>
            </a:lvl1pPr>
            <a:lvl2pPr marL="11113" marR="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sz="900"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717826" y="6162730"/>
            <a:ext cx="8766026" cy="345297"/>
          </a:xfrm>
        </p:spPr>
        <p:txBody>
          <a:bodyPr>
            <a:noAutofit/>
          </a:bodyPr>
          <a:lstStyle>
            <a:lvl1pPr marL="0" indent="0">
              <a:buNone/>
              <a:defRPr sz="1400" b="1" cap="none" spc="100" baseline="0">
                <a:solidFill>
                  <a:schemeClr val="accent1"/>
                </a:solidFill>
              </a:defRPr>
            </a:lvl1pPr>
          </a:lstStyle>
          <a:p>
            <a:r>
              <a:rPr lang="en-US"/>
              <a:t>BOOZALLEN.COM/CAPABILITY</a:t>
            </a:r>
          </a:p>
        </p:txBody>
      </p:sp>
      <p:sp>
        <p:nvSpPr>
          <p:cNvPr id="15"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21"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3"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1492F05-94F8-C842-9CF2-2D959D57345C}" type="datetime5">
              <a:rPr lang="en-US" smtClean="0"/>
              <a:t>28-Oct-20</a:t>
            </a:fld>
            <a:endParaRPr lang="en-US"/>
          </a:p>
        </p:txBody>
      </p:sp>
      <p:cxnSp>
        <p:nvCxnSpPr>
          <p:cNvPr id="22" name="Straight Connector 2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7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 Blank">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0"/>
            <a:ext cx="990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30212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 Subsection + Content">
    <p:spTree>
      <p:nvGrpSpPr>
        <p:cNvPr id="1" name=""/>
        <p:cNvGrpSpPr/>
        <p:nvPr/>
      </p:nvGrpSpPr>
      <p:grpSpPr>
        <a:xfrm>
          <a:off x="0" y="0"/>
          <a:ext cx="0" cy="0"/>
          <a:chOff x="0" y="0"/>
          <a:chExt cx="0" cy="0"/>
        </a:xfrm>
      </p:grpSpPr>
      <p:sp>
        <p:nvSpPr>
          <p:cNvPr id="7" name="Title 1"/>
          <p:cNvSpPr>
            <a:spLocks noGrp="1"/>
          </p:cNvSpPr>
          <p:nvPr>
            <p:ph type="title"/>
          </p:nvPr>
        </p:nvSpPr>
        <p:spPr>
          <a:xfrm>
            <a:off x="681037" y="1027674"/>
            <a:ext cx="2660877" cy="1325563"/>
          </a:xfrm>
        </p:spPr>
        <p:txBody>
          <a:body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C3A278CF-E586-D94E-AE65-B2822D46B80A}" type="datetime5">
              <a:rPr lang="en-US" smtClean="0"/>
              <a:t>28-Oct-20</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 FC Subsection + Content">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Text Placeholder 2"/>
          <p:cNvSpPr>
            <a:spLocks noGrp="1"/>
          </p:cNvSpPr>
          <p:nvPr>
            <p:ph idx="1" hasCustomPrompt="1"/>
          </p:nvPr>
        </p:nvSpPr>
        <p:spPr>
          <a:xfrm>
            <a:off x="4013461" y="1027673"/>
            <a:ext cx="5477256" cy="5149290"/>
          </a:xfrm>
          <a:prstGeom prst="rect">
            <a:avLst/>
          </a:prstGeom>
        </p:spPr>
        <p:txBody>
          <a:bodyPr vert="horz" lIns="91440" tIns="45720" rIns="91440" bIns="4572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2CFD1928-CB49-3842-889A-F592CDFD5216}" type="datetime5">
              <a:rPr lang="en-US" smtClean="0"/>
              <a:t>28-Oct-20</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I Subsection + Content Sma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F85A490B-213B-9149-953A-12F0020C0E27}" type="datetime5">
              <a:rPr lang="en-US" smtClean="0"/>
              <a:t>28-Oct-20</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I FC Subsection + Content SF">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95727" y="0"/>
            <a:ext cx="3186227" cy="6858000"/>
          </a:xfrm>
          <a:prstGeom prst="rect">
            <a:avLst/>
          </a:prstGeom>
        </p:spPr>
      </p:pic>
      <p:sp>
        <p:nvSpPr>
          <p:cNvPr id="11" name="Title 1"/>
          <p:cNvSpPr>
            <a:spLocks noGrp="1"/>
          </p:cNvSpPr>
          <p:nvPr>
            <p:ph type="title" hasCustomPrompt="1"/>
          </p:nvPr>
        </p:nvSpPr>
        <p:spPr>
          <a:xfrm>
            <a:off x="4013460" y="173773"/>
            <a:ext cx="5473461" cy="981308"/>
          </a:xfrm>
        </p:spPr>
        <p:txBody>
          <a:bodyPr anchor="b"/>
          <a:lstStyle>
            <a:lvl1pPr>
              <a:defRPr cap="none" spc="0" baseline="0"/>
            </a:lvl1pPr>
          </a:lstStyle>
          <a:p>
            <a:r>
              <a:rPr lang="en-US" sz="2000" cap="none" spc="0">
                <a:latin typeface="Oswald Light" charset="0"/>
                <a:ea typeface="Oswald Light" charset="0"/>
                <a:cs typeface="Oswald Light" charset="0"/>
              </a:rPr>
              <a:t>This is an optional smaller point size for when you need longer headlines. Please limit to no more than 2 lines.</a:t>
            </a:r>
            <a:endParaRPr lang="en-US"/>
          </a:p>
        </p:txBody>
      </p:sp>
      <p:sp>
        <p:nvSpPr>
          <p:cNvPr id="10" name="Content Placeholder 13"/>
          <p:cNvSpPr>
            <a:spLocks noGrp="1"/>
          </p:cNvSpPr>
          <p:nvPr>
            <p:ph sz="quarter" idx="16" hasCustomPrompt="1"/>
          </p:nvPr>
        </p:nvSpPr>
        <p:spPr>
          <a:xfrm>
            <a:off x="4013461" y="1554480"/>
            <a:ext cx="5477256" cy="4622484"/>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B216BACB-CDF9-E34F-B49A-5E8EB27338B1}"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4013460" y="1276283"/>
            <a:ext cx="54734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I FC Subsection + Content SF">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10" name="Content Placeholder 13"/>
          <p:cNvSpPr>
            <a:spLocks noGrp="1"/>
          </p:cNvSpPr>
          <p:nvPr>
            <p:ph sz="quarter" idx="16" hasCustomPrompt="1"/>
          </p:nvPr>
        </p:nvSpPr>
        <p:spPr>
          <a:xfrm>
            <a:off x="4013461" y="1027325"/>
            <a:ext cx="5477256" cy="5149639"/>
          </a:xfrm>
        </p:spPr>
        <p:txBody>
          <a:bodyPr>
            <a:noAutofit/>
          </a:bodyPr>
          <a:lstStyle>
            <a:lvl1pPr>
              <a:defRPr sz="1200" baseline="0">
                <a:solidFill>
                  <a:schemeClr val="tx1"/>
                </a:solidFill>
              </a:defRPr>
            </a:lvl1pPr>
            <a:lvl2pPr>
              <a:defRPr sz="1200">
                <a:solidFill>
                  <a:schemeClr val="tx1"/>
                </a:solidFill>
              </a:defRPr>
            </a:lvl2pPr>
            <a:lvl3pPr>
              <a:defRPr sz="1200">
                <a:solidFill>
                  <a:schemeClr val="tx1"/>
                </a:solidFill>
              </a:defRPr>
            </a:lvl3pPr>
            <a:lvl4pPr>
              <a:spcBef>
                <a:spcPts val="1800"/>
              </a:spcBef>
              <a:defRPr sz="1100"/>
            </a:lvl4pPr>
            <a:lvl5pPr>
              <a:defRPr sz="1100">
                <a:solidFill>
                  <a:schemeClr val="tx1"/>
                </a:solidFill>
              </a:defRPr>
            </a:lvl5pPr>
            <a:lvl6pPr>
              <a:defRPr sz="900">
                <a:solidFill>
                  <a:schemeClr val="tx1"/>
                </a:solidFill>
              </a:defRPr>
            </a:lvl6p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32D377E-1ABE-D44C-9B37-589068CA61F4}" type="datetime5">
              <a:rPr lang="en-US" smtClean="0"/>
              <a:t>28-Oct-20</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LI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4E5C62E-1B4E-8D4E-8A99-6E80214505EC}" type="datetime5">
              <a:rPr lang="en-US" smtClean="0"/>
              <a:t>28-Oct-20</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LI FC Agenda">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agenda</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cap="all" spc="100" baseline="0"/>
            </a:lvl1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2887679-22B5-3F4D-B130-FC015FEAA72C}" type="datetime5">
              <a:rPr lang="en-US" smtClean="0"/>
              <a:t>28-Oct-20</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LI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A8AB6932-550E-6848-8FE2-EA28C7218A13}" type="datetime5">
              <a:rPr lang="en-US" smtClean="0"/>
              <a:t>28-Oct-20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0" y="839775"/>
            <a:ext cx="9906000" cy="558791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9" name="Picture Placeholder 8">
            <a:extLst>
              <a:ext uri="{C183D7F6-B498-43B3-948B-1728B52AA6E4}">
                <adec:decorative xmlns:adec="http://schemas.microsoft.com/office/drawing/2017/decorative" val="1"/>
              </a:ext>
            </a:extLst>
          </p:cNvPr>
          <p:cNvSpPr>
            <a:spLocks noGrp="1"/>
          </p:cNvSpPr>
          <p:nvPr>
            <p:ph type="pic" sz="quarter" idx="11"/>
          </p:nvPr>
        </p:nvSpPr>
        <p:spPr>
          <a:xfrm>
            <a:off x="305752" y="839772"/>
            <a:ext cx="2907792" cy="5587920"/>
          </a:xfrm>
          <a:solidFill>
            <a:schemeClr val="bg1"/>
          </a:solidFill>
        </p:spPr>
        <p:txBody>
          <a:bodyPr/>
          <a:lstStyle/>
          <a:p>
            <a:r>
              <a:rPr lang="en-US"/>
              <a:t>Click icon to add picture</a:t>
            </a:r>
          </a:p>
        </p:txBody>
      </p:sp>
      <p:sp>
        <p:nvSpPr>
          <p:cNvPr id="2" name="Title 1"/>
          <p:cNvSpPr>
            <a:spLocks noGrp="1"/>
          </p:cNvSpPr>
          <p:nvPr>
            <p:ph type="ctrTitle"/>
          </p:nvPr>
        </p:nvSpPr>
        <p:spPr>
          <a:xfrm>
            <a:off x="3593592" y="1201563"/>
            <a:ext cx="5871992" cy="2387600"/>
          </a:xfrm>
        </p:spPr>
        <p:txBody>
          <a:bodyPr anchor="b">
            <a:normAutofit/>
          </a:bodyPr>
          <a:lstStyle>
            <a:lvl1pPr algn="l">
              <a:lnSpc>
                <a:spcPct val="90000"/>
              </a:lnSpc>
              <a:defRPr sz="5000" spc="30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3592" y="4015752"/>
            <a:ext cx="5871992" cy="628248"/>
          </a:xfrm>
        </p:spPr>
        <p:txBody>
          <a:bodyPr>
            <a:normAutofit/>
          </a:bodyPr>
          <a:lstStyle>
            <a:lvl1pPr marL="0" indent="0" algn="l">
              <a:buNone/>
              <a:defRPr sz="1400" b="0" i="1" cap="none" spc="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cNvSpPr>
            <a:spLocks noGrp="1"/>
          </p:cNvSpPr>
          <p:nvPr>
            <p:ph type="body" sz="quarter" idx="10" hasCustomPrompt="1"/>
          </p:nvPr>
        </p:nvSpPr>
        <p:spPr>
          <a:xfrm>
            <a:off x="3593592" y="5928912"/>
            <a:ext cx="4070747" cy="346075"/>
          </a:xfrm>
        </p:spPr>
        <p:txBody>
          <a:bodyPr>
            <a:normAutofit/>
          </a:bodyPr>
          <a:lstStyle>
            <a:lvl1pPr marL="0" indent="0">
              <a:buNone/>
              <a:defRPr sz="1200" b="0" cap="all" spc="100"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5" name="Logo 1"/>
          <p:cNvSpPr>
            <a:spLocks noGrp="1"/>
          </p:cNvSpPr>
          <p:nvPr>
            <p:ph type="pic" sz="quarter" idx="12" hasCustomPrompt="1"/>
          </p:nvPr>
        </p:nvSpPr>
        <p:spPr>
          <a:xfrm>
            <a:off x="306123" y="304819"/>
            <a:ext cx="1327679" cy="368300"/>
          </a:xfrm>
        </p:spPr>
        <p:txBody>
          <a:bodyPr/>
          <a:lstStyle>
            <a:lvl1pPr marL="0" indent="0">
              <a:buNone/>
              <a:defRPr baseline="0"/>
            </a:lvl1pPr>
          </a:lstStyle>
          <a:p>
            <a:r>
              <a:rPr lang="en-US"/>
              <a:t>Insert logo</a:t>
            </a:r>
          </a:p>
        </p:txBody>
      </p:sp>
      <p:sp>
        <p:nvSpPr>
          <p:cNvPr id="10" name="Logo 2"/>
          <p:cNvSpPr>
            <a:spLocks noGrp="1"/>
          </p:cNvSpPr>
          <p:nvPr>
            <p:ph type="pic" sz="quarter" idx="13" hasCustomPrompt="1"/>
          </p:nvPr>
        </p:nvSpPr>
        <p:spPr>
          <a:xfrm>
            <a:off x="1785591" y="304819"/>
            <a:ext cx="1327679" cy="368300"/>
          </a:xfrm>
        </p:spPr>
        <p:txBody>
          <a:bodyPr/>
          <a:lstStyle>
            <a:lvl1pPr marL="0" indent="0">
              <a:buNone/>
              <a:defRPr baseline="0"/>
            </a:lvl1pPr>
          </a:lstStyle>
          <a:p>
            <a:r>
              <a:rPr lang="en-US"/>
              <a:t>Insert logo</a:t>
            </a:r>
          </a:p>
        </p:txBody>
      </p:sp>
      <p:sp>
        <p:nvSpPr>
          <p:cNvPr id="11" name="Logo 3"/>
          <p:cNvSpPr>
            <a:spLocks noGrp="1"/>
          </p:cNvSpPr>
          <p:nvPr>
            <p:ph type="pic" sz="quarter" idx="14" hasCustomPrompt="1"/>
          </p:nvPr>
        </p:nvSpPr>
        <p:spPr>
          <a:xfrm>
            <a:off x="3265060" y="304819"/>
            <a:ext cx="1327679" cy="368300"/>
          </a:xfrm>
        </p:spPr>
        <p:txBody>
          <a:bodyPr/>
          <a:lstStyle>
            <a:lvl1pPr marL="0" indent="0">
              <a:buNone/>
              <a:defRPr baseline="0"/>
            </a:lvl1pPr>
          </a:lstStyle>
          <a:p>
            <a:r>
              <a:rPr lang="en-US"/>
              <a:t>Insert logo</a:t>
            </a:r>
          </a:p>
        </p:txBody>
      </p:sp>
      <p:pic>
        <p:nvPicPr>
          <p:cNvPr id="14" name="Booz Allen Logo" descr="Booz | Allen | Hamilton"/>
          <p:cNvPicPr>
            <a:picLocks noChangeAspect="1"/>
          </p:cNvPicPr>
          <p:nvPr userDrawn="1"/>
        </p:nvPicPr>
        <p:blipFill>
          <a:blip r:embed="rId2"/>
          <a:stretch>
            <a:fillRect/>
          </a:stretch>
        </p:blipFill>
        <p:spPr>
          <a:xfrm>
            <a:off x="7049603" y="308377"/>
            <a:ext cx="2296668" cy="246953"/>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LI FC TOC">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a:xfrm>
            <a:off x="297180" y="2"/>
            <a:ext cx="3157838" cy="6857999"/>
          </a:xfrm>
          <a:prstGeom prst="rect">
            <a:avLst/>
          </a:prstGeom>
          <a:gradFill flip="none" rotWithShape="1">
            <a:gsLst>
              <a:gs pos="16000">
                <a:schemeClr val="accent2"/>
              </a:gs>
              <a:gs pos="74000">
                <a:schemeClr val="accent1">
                  <a:alpha val="9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lstStyle>
            <a:lvl1pPr>
              <a:defRPr>
                <a:solidFill>
                  <a:schemeClr val="bg1"/>
                </a:solidFill>
              </a:defRPr>
            </a:lvl1pPr>
          </a:lstStyle>
          <a:p>
            <a:r>
              <a:rPr lang="en-US"/>
              <a:t>Table of contents</a:t>
            </a:r>
          </a:p>
        </p:txBody>
      </p:sp>
      <p:sp>
        <p:nvSpPr>
          <p:cNvPr id="3" name="Content Placeholder 2"/>
          <p:cNvSpPr>
            <a:spLocks noGrp="1"/>
          </p:cNvSpPr>
          <p:nvPr>
            <p:ph idx="1" hasCustomPrompt="1"/>
          </p:nvPr>
        </p:nvSpPr>
        <p:spPr>
          <a:xfrm>
            <a:off x="4013461" y="1027673"/>
            <a:ext cx="5477256" cy="5149290"/>
          </a:xfrm>
        </p:spPr>
        <p:txBody>
          <a:bodyPr/>
          <a:lstStyle>
            <a:lvl1pPr marL="0" indent="0">
              <a:spcBef>
                <a:spcPts val="1800"/>
              </a:spcBef>
              <a:buNone/>
              <a:defRPr i="1" cap="none" spc="0" baseline="0">
                <a:latin typeface="Georgia" charset="0"/>
                <a:ea typeface="Georgia" charset="0"/>
                <a:cs typeface="Georgia" charset="0"/>
              </a:defRPr>
            </a:lvl1pPr>
            <a:lvl2pPr marL="457200" indent="0">
              <a:spcBef>
                <a:spcPts val="1200"/>
              </a:spcBef>
              <a:buNone/>
              <a:tabLst/>
              <a:defRPr sz="1200"/>
            </a:lvl2pPr>
          </a:lstStyle>
          <a:p>
            <a:pPr lvl="0"/>
            <a:r>
              <a:rPr lang="en-US"/>
              <a:t>Section 1</a:t>
            </a:r>
          </a:p>
          <a:p>
            <a:pPr lvl="1"/>
            <a:r>
              <a:rPr lang="en-US"/>
              <a:t>Subsection</a:t>
            </a:r>
          </a:p>
        </p:txBody>
      </p:sp>
      <p:sp>
        <p:nvSpPr>
          <p:cNvPr id="7"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6"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418E96F-DCE6-9B48-8642-F563034697B3}" type="datetime5">
              <a:rPr lang="en-US" smtClean="0"/>
              <a:t>28-Oct-20</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 subsection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1FAA1F1E-E77B-124E-BFE9-40E36AB09E1F}" type="datetime5">
              <a:rPr lang="en-US" smtClean="0"/>
              <a:t>28-Oct-20</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 pull quote 1">
    <p:spTree>
      <p:nvGrpSpPr>
        <p:cNvPr id="1" name=""/>
        <p:cNvGrpSpPr/>
        <p:nvPr/>
      </p:nvGrpSpPr>
      <p:grpSpPr>
        <a:xfrm>
          <a:off x="0" y="0"/>
          <a:ext cx="0" cy="0"/>
          <a:chOff x="0" y="0"/>
          <a:chExt cx="0" cy="0"/>
        </a:xfrm>
      </p:grpSpPr>
      <p:sp>
        <p:nvSpPr>
          <p:cNvPr id="4" name="Content Placeholder 3"/>
          <p:cNvSpPr>
            <a:spLocks noGrp="1"/>
          </p:cNvSpPr>
          <p:nvPr>
            <p:ph sz="quarter" idx="12" hasCustomPrompt="1"/>
          </p:nvPr>
        </p:nvSpPr>
        <p:spPr>
          <a:xfrm>
            <a:off x="4013993" y="406400"/>
            <a:ext cx="5477256" cy="57277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marL="0" marR="0" lvl="0" indent="0" algn="l" defTabSz="914400" rtl="0" eaLnBrk="1" fontAlgn="auto" latinLnBrk="0" hangingPunct="1">
              <a:lnSpc>
                <a:spcPts val="3000"/>
              </a:lnSpc>
              <a:spcBef>
                <a:spcPts val="1200"/>
              </a:spcBef>
              <a:spcAft>
                <a:spcPts val="600"/>
              </a:spcAft>
              <a:buClrTx/>
              <a:buSzTx/>
              <a:buFont typeface="Arial"/>
              <a:buNone/>
              <a:tabLst/>
              <a:defRPr/>
            </a:pPr>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E114A8B9-EAA0-CD45-BC9B-11C0A6D7E587}" type="datetime5">
              <a:rPr lang="en-US" smtClean="0"/>
              <a:t>28-Oct-20</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 pull 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13461" y="365761"/>
            <a:ext cx="5477256" cy="5811203"/>
          </a:xfrm>
        </p:spPr>
        <p:txBody>
          <a:bodyPr lIns="0" tIns="0" rIns="0" bIns="0" anchor="ctr"/>
          <a:lstStyle>
            <a:lvl1pPr marL="0" indent="0">
              <a:buNone/>
              <a:defRPr sz="1000">
                <a:solidFill>
                  <a:schemeClr val="accent3"/>
                </a:solidFill>
                <a:latin typeface="Oswald" charset="0"/>
                <a:ea typeface="Oswald" charset="0"/>
                <a:cs typeface="Oswald" charset="0"/>
              </a:defRPr>
            </a:lvl1pPr>
            <a:lvl2pPr marL="7938" indent="0">
              <a:spcBef>
                <a:spcPts val="1800"/>
              </a:spcBef>
              <a:buNone/>
              <a:tabLst/>
              <a:defRPr sz="2000">
                <a:solidFill>
                  <a:schemeClr val="tx1"/>
                </a:solidFill>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7C3732AE-1FFD-7E4F-99CE-82D1A6A150C2}" type="datetime5">
              <a:rPr lang="en-US" smtClean="0"/>
              <a:t>28-Oct-20</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 Vertical photo">
    <p:spTree>
      <p:nvGrpSpPr>
        <p:cNvPr id="1" name=""/>
        <p:cNvGrpSpPr/>
        <p:nvPr/>
      </p:nvGrpSpPr>
      <p:grpSpPr>
        <a:xfrm>
          <a:off x="0" y="0"/>
          <a:ext cx="0" cy="0"/>
          <a:chOff x="0" y="0"/>
          <a:chExt cx="0" cy="0"/>
        </a:xfrm>
      </p:grpSpPr>
      <p:sp>
        <p:nvSpPr>
          <p:cNvPr id="5" name="Picture Placeholder 3">
            <a:extLst>
              <a:ext uri="{C183D7F6-B498-43B3-948B-1728B52AA6E4}">
                <adec:decorative xmlns:adec="http://schemas.microsoft.com/office/drawing/2017/decorative" val="1"/>
              </a:ext>
            </a:extLst>
          </p:cNvPr>
          <p:cNvSpPr>
            <a:spLocks noGrp="1"/>
          </p:cNvSpPr>
          <p:nvPr>
            <p:ph type="pic" sz="quarter" idx="13"/>
          </p:nvPr>
        </p:nvSpPr>
        <p:spPr>
          <a:xfrm>
            <a:off x="297214" y="1"/>
            <a:ext cx="3188494" cy="6857999"/>
          </a:xfrm>
          <a:solidFill>
            <a:schemeClr val="bg1"/>
          </a:solidFill>
        </p:spPr>
        <p:txBody>
          <a:bodyPr/>
          <a:lstStyle>
            <a:lvl1pPr marL="0" indent="0">
              <a:buNone/>
              <a:defRPr/>
            </a:lvl1pPr>
          </a:lstStyle>
          <a:p>
            <a:r>
              <a:rPr lang="en-US"/>
              <a:t>Drag picture to placeholder or click icon to add</a:t>
            </a:r>
          </a:p>
        </p:txBody>
      </p:sp>
      <p:sp>
        <p:nvSpPr>
          <p:cNvPr id="6" name="Title 1"/>
          <p:cNvSpPr>
            <a:spLocks noGrp="1"/>
          </p:cNvSpPr>
          <p:nvPr>
            <p:ph type="title" hasCustomPrompt="1"/>
          </p:nvPr>
        </p:nvSpPr>
        <p:spPr>
          <a:xfrm>
            <a:off x="4013462" y="1590738"/>
            <a:ext cx="5477256" cy="621681"/>
          </a:xfrm>
        </p:spPr>
        <p:txBody>
          <a:bodyPr lIns="0" anchor="b">
            <a:noAutofit/>
          </a:bodyPr>
          <a:lstStyle>
            <a:lvl1pPr>
              <a:defRPr sz="1400">
                <a:solidFill>
                  <a:schemeClr val="tx1"/>
                </a:solidFill>
                <a:latin typeface="Oswald" panose="02000503000000000000" pitchFamily="2" charset="0"/>
              </a:defRPr>
            </a:lvl1pPr>
          </a:lstStyle>
          <a:p>
            <a:r>
              <a:rPr lang="en-US"/>
              <a:t>SUBHEAD GOES HERE</a:t>
            </a:r>
          </a:p>
        </p:txBody>
      </p:sp>
      <p:sp>
        <p:nvSpPr>
          <p:cNvPr id="3" name="Content Placeholder 2"/>
          <p:cNvSpPr>
            <a:spLocks noGrp="1"/>
          </p:cNvSpPr>
          <p:nvPr>
            <p:ph idx="1" hasCustomPrompt="1"/>
          </p:nvPr>
        </p:nvSpPr>
        <p:spPr>
          <a:xfrm>
            <a:off x="4013461" y="3072385"/>
            <a:ext cx="5477256" cy="3104579"/>
          </a:xfrm>
        </p:spPr>
        <p:txBody>
          <a:bodyPr lIns="0" anchor="t">
            <a:normAutofit/>
          </a:bodyPr>
          <a:lstStyle>
            <a:lvl1pPr marL="0" indent="0">
              <a:buNone/>
              <a:defRPr sz="1400" b="0" i="1">
                <a:solidFill>
                  <a:schemeClr val="tx1"/>
                </a:solidFill>
                <a:latin typeface="Georgia" charset="0"/>
                <a:ea typeface="Georgia" charset="0"/>
                <a:cs typeface="Georgia" charset="0"/>
              </a:defRPr>
            </a:lvl1pPr>
            <a:lvl2pPr marL="7938" indent="0">
              <a:spcBef>
                <a:spcPts val="1800"/>
              </a:spcBef>
              <a:buNone/>
              <a:tabLst/>
              <a:defRPr sz="900" b="0" i="0" cap="all" spc="100" baseline="0">
                <a:solidFill>
                  <a:schemeClr val="tx1"/>
                </a:solidFill>
                <a:latin typeface="Oswald" charset="0"/>
                <a:ea typeface="Oswald" charset="0"/>
                <a:cs typeface="Oswald" charset="0"/>
              </a:defRPr>
            </a:lvl2pPr>
            <a:lvl3pPr marL="9144">
              <a:spcBef>
                <a:spcPts val="2400"/>
              </a:spcBef>
              <a:buFontTx/>
              <a:buNone/>
              <a:defRPr sz="1000">
                <a:solidFill>
                  <a:schemeClr val="tx1">
                    <a:lumMod val="50000"/>
                    <a:lumOff val="50000"/>
                  </a:schemeClr>
                </a:solidFill>
                <a:latin typeface="Oswald" charset="0"/>
                <a:ea typeface="Oswald" charset="0"/>
                <a:cs typeface="Oswald" charset="0"/>
              </a:defRPr>
            </a:lvl3pPr>
          </a:lstStyle>
          <a:p>
            <a:pPr lvl="0"/>
            <a:r>
              <a:rPr lang="en-US"/>
              <a:t>Level 1 title</a:t>
            </a:r>
          </a:p>
          <a:p>
            <a:pPr lvl="1"/>
            <a:r>
              <a:rPr lang="en-US"/>
              <a:t>⏤ SECOND LEVEL</a:t>
            </a:r>
          </a:p>
        </p:txBody>
      </p:sp>
      <p:cxnSp>
        <p:nvCxnSpPr>
          <p:cNvPr id="9" name="Straight Connector 8">
            <a:extLst>
              <a:ext uri="{C183D7F6-B498-43B3-948B-1728B52AA6E4}">
                <adec:decorative xmlns:adec="http://schemas.microsoft.com/office/drawing/2017/decorative" val="1"/>
              </a:ext>
            </a:extLst>
          </p:cNvPr>
          <p:cNvCxnSpPr/>
          <p:nvPr userDrawn="1"/>
        </p:nvCxnSpPr>
        <p:spPr>
          <a:xfrm>
            <a:off x="4013462" y="2249351"/>
            <a:ext cx="547725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sz="quarter" idx="14" hasCustomPrompt="1"/>
          </p:nvPr>
        </p:nvSpPr>
        <p:spPr>
          <a:xfrm>
            <a:off x="990069" y="5724525"/>
            <a:ext cx="2353207" cy="471488"/>
          </a:xfrm>
        </p:spPr>
        <p:txBody>
          <a:bodyPr anchor="t">
            <a:normAutofit/>
          </a:bodyPr>
          <a:lstStyle>
            <a:lvl1pPr marL="0" indent="0" algn="r">
              <a:spcBef>
                <a:spcPts val="0"/>
              </a:spcBef>
              <a:spcAft>
                <a:spcPts val="0"/>
              </a:spcAft>
              <a:buNone/>
              <a:defRPr sz="800" b="0" i="1" cap="none" spc="0" baseline="0">
                <a:solidFill>
                  <a:schemeClr val="bg1"/>
                </a:solidFill>
                <a:latin typeface="+mn-lt"/>
              </a:defRPr>
            </a:lvl1pPr>
            <a:lvl2pPr marL="0">
              <a:lnSpc>
                <a:spcPct val="100000"/>
              </a:lnSpc>
              <a:spcBef>
                <a:spcPts val="2400"/>
              </a:spcBef>
              <a:defRPr sz="900" i="0">
                <a:latin typeface="Oswald" panose="02000503000000000000" pitchFamily="2" charset="0"/>
              </a:defRPr>
            </a:lvl2pPr>
            <a:lvl3pPr marL="11113" indent="0">
              <a:spcBef>
                <a:spcPts val="2400"/>
              </a:spcBef>
              <a:buFontTx/>
              <a:buNone/>
              <a:defRPr sz="1000">
                <a:solidFill>
                  <a:schemeClr val="tx1">
                    <a:lumMod val="50000"/>
                    <a:lumOff val="50000"/>
                  </a:schemeClr>
                </a:solidFill>
                <a:latin typeface="Oswald" panose="02000503000000000000" pitchFamily="2" charset="0"/>
              </a:defRPr>
            </a:lvl3pPr>
            <a:lvl4pPr marL="0" indent="0">
              <a:spcBef>
                <a:spcPts val="1800"/>
              </a:spcBef>
              <a:buFontTx/>
              <a:buNone/>
              <a:defRPr sz="1000" cap="none">
                <a:solidFill>
                  <a:schemeClr val="tx1">
                    <a:lumMod val="50000"/>
                    <a:lumOff val="50000"/>
                  </a:schemeClr>
                </a:solidFill>
                <a:latin typeface="Oswald" panose="02000503000000000000" pitchFamily="2" charset="0"/>
              </a:defRPr>
            </a:lvl4pPr>
          </a:lstStyle>
          <a:p>
            <a:pPr lvl="0"/>
            <a:r>
              <a:rPr lang="en-US"/>
              <a:t>Level 1 title</a:t>
            </a:r>
          </a:p>
        </p:txBody>
      </p:sp>
      <p:sp>
        <p:nvSpPr>
          <p:cNvPr id="13"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6CFA09B8-C634-4F4B-9A72-48F367EAD694}" type="datetime5">
              <a:rPr lang="en-US" smtClean="0"/>
              <a:t>28-Oct-20</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C Blank">
    <p:spTree>
      <p:nvGrpSpPr>
        <p:cNvPr id="1" name=""/>
        <p:cNvGrpSpPr/>
        <p:nvPr/>
      </p:nvGrpSpPr>
      <p:grpSpPr>
        <a:xfrm>
          <a:off x="0" y="0"/>
          <a:ext cx="0" cy="0"/>
          <a:chOff x="0" y="0"/>
          <a:chExt cx="0" cy="0"/>
        </a:xfrm>
      </p:grpSpPr>
      <p:sp>
        <p:nvSpPr>
          <p:cNvPr id="2"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3"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FBBD7A8A-A1A2-B64B-A08B-BF849F7760A4}" type="datetime5">
              <a:rPr lang="en-US" smtClean="0"/>
              <a:t>28-Oct-20</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C 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Agenda</a:t>
            </a:r>
          </a:p>
        </p:txBody>
      </p:sp>
      <p:sp>
        <p:nvSpPr>
          <p:cNvPr id="6" name="Content Placeholder 5"/>
          <p:cNvSpPr>
            <a:spLocks noGrp="1"/>
          </p:cNvSpPr>
          <p:nvPr>
            <p:ph sz="quarter" idx="12" hasCustomPrompt="1"/>
          </p:nvPr>
        </p:nvSpPr>
        <p:spPr>
          <a:xfrm>
            <a:off x="4013994" y="1027114"/>
            <a:ext cx="5477256" cy="5153025"/>
          </a:xfrm>
        </p:spPr>
        <p:txBody>
          <a:bodyPr>
            <a:normAutofit/>
          </a:bodyPr>
          <a:lstStyle>
            <a:lvl1pPr marL="0" indent="0">
              <a:spcBef>
                <a:spcPts val="1800"/>
              </a:spcBef>
              <a:buNone/>
              <a:defRPr sz="1600" i="0" cap="all" spc="100" baseline="0">
                <a:latin typeface="Calibri" charset="0"/>
                <a:ea typeface="Calibri" charset="0"/>
                <a:cs typeface="Calibri" charset="0"/>
              </a:defRPr>
            </a:lvl1pPr>
            <a:lvl2pPr marL="457200" indent="0">
              <a:spcBef>
                <a:spcPts val="1200"/>
              </a:spcBef>
              <a:buNone/>
              <a:defRPr/>
            </a:lvl2pPr>
          </a:lstStyle>
          <a:p>
            <a:pPr lvl="0"/>
            <a:r>
              <a:rPr lang="en-US"/>
              <a:t>Section 1</a:t>
            </a:r>
          </a:p>
          <a:p>
            <a:pPr lvl="0"/>
            <a:r>
              <a:rPr lang="en-US"/>
              <a:t>Section 2</a:t>
            </a:r>
          </a:p>
          <a:p>
            <a:pPr lvl="0"/>
            <a:r>
              <a:rPr lang="en-US"/>
              <a:t>Section 3</a:t>
            </a:r>
          </a:p>
          <a:p>
            <a:pPr lvl="0"/>
            <a:r>
              <a:rPr lang="en-US"/>
              <a:t>Section 4</a:t>
            </a:r>
          </a:p>
          <a:p>
            <a:pPr lvl="0"/>
            <a:r>
              <a:rPr lang="en-US"/>
              <a:t>Section 5</a:t>
            </a:r>
          </a:p>
          <a:p>
            <a:pPr lvl="0"/>
            <a:r>
              <a:rPr lang="en-US"/>
              <a:t>Section 6</a:t>
            </a:r>
          </a:p>
        </p:txBody>
      </p:sp>
      <p:sp>
        <p:nvSpPr>
          <p:cNvPr id="10"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9C68F323-F1FB-0A4E-8E7E-D0AB5F90FB6D}" type="datetime5">
              <a:rPr lang="en-US" smtClean="0"/>
              <a:t>28-Oct-20</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C TO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6" name="Content Placeholder 5"/>
          <p:cNvSpPr>
            <a:spLocks noGrp="1"/>
          </p:cNvSpPr>
          <p:nvPr>
            <p:ph sz="quarter" idx="12" hasCustomPrompt="1"/>
          </p:nvPr>
        </p:nvSpPr>
        <p:spPr>
          <a:xfrm>
            <a:off x="4013993" y="1027114"/>
            <a:ext cx="5477256" cy="5153025"/>
          </a:xfrm>
        </p:spPr>
        <p:txBody>
          <a:bodyPr/>
          <a:lstStyle>
            <a:lvl1pPr marL="0" indent="0">
              <a:spcBef>
                <a:spcPts val="1200"/>
              </a:spcBef>
              <a:buNone/>
              <a:defRPr sz="1800" i="1" cap="none" spc="0" baseline="0">
                <a:latin typeface="Georgia" charset="0"/>
                <a:ea typeface="Georgia" charset="0"/>
                <a:cs typeface="Georgia" charset="0"/>
              </a:defRPr>
            </a:lvl1pPr>
            <a:lvl2pPr marL="457200" indent="0">
              <a:spcBef>
                <a:spcPts val="1200"/>
              </a:spcBef>
              <a:buNone/>
              <a:defRPr/>
            </a:lvl2pPr>
          </a:lstStyle>
          <a:p>
            <a:pPr lvl="0"/>
            <a:r>
              <a:rPr lang="en-US"/>
              <a:t>Click to edit master text styles</a:t>
            </a:r>
          </a:p>
          <a:p>
            <a:pPr lvl="1"/>
            <a:r>
              <a:rPr lang="en-US"/>
              <a:t>Second level</a:t>
            </a:r>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5"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1D3652EA-6DAB-7D4D-9A97-5EE49ABC1A85}" type="datetime5">
              <a:rPr lang="en-US" smtClean="0"/>
              <a:t>28-Oct-20</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C Pull Quote 1">
    <p:spTree>
      <p:nvGrpSpPr>
        <p:cNvPr id="1" name=""/>
        <p:cNvGrpSpPr/>
        <p:nvPr/>
      </p:nvGrpSpPr>
      <p:grpSpPr>
        <a:xfrm>
          <a:off x="0" y="0"/>
          <a:ext cx="0" cy="0"/>
          <a:chOff x="0" y="0"/>
          <a:chExt cx="0" cy="0"/>
        </a:xfrm>
      </p:grpSpPr>
      <p:sp>
        <p:nvSpPr>
          <p:cNvPr id="5" name="Content Placeholder 4"/>
          <p:cNvSpPr>
            <a:spLocks noGrp="1"/>
          </p:cNvSpPr>
          <p:nvPr>
            <p:ph sz="quarter" idx="12" hasCustomPrompt="1"/>
          </p:nvPr>
        </p:nvSpPr>
        <p:spPr>
          <a:xfrm>
            <a:off x="4013462" y="406400"/>
            <a:ext cx="5477256" cy="5778500"/>
          </a:xfrm>
        </p:spPr>
        <p:txBody>
          <a:bodyPr anchor="ctr">
            <a:normAutofit/>
          </a:bodyPr>
          <a:lstStyle>
            <a:lvl1pPr marL="0" marR="0" indent="0" algn="l" defTabSz="914400" rtl="0" eaLnBrk="1" fontAlgn="auto" latinLnBrk="0" hangingPunct="1">
              <a:lnSpc>
                <a:spcPts val="3000"/>
              </a:lnSpc>
              <a:spcBef>
                <a:spcPts val="1200"/>
              </a:spcBef>
              <a:spcAft>
                <a:spcPts val="600"/>
              </a:spcAft>
              <a:buClrTx/>
              <a:buSzTx/>
              <a:buFont typeface="Arial"/>
              <a:buNone/>
              <a:tabLst/>
              <a:defRPr sz="2000" cap="all" spc="100" baseline="0">
                <a:latin typeface="Oswald" charset="0"/>
                <a:ea typeface="Oswald" charset="0"/>
                <a:cs typeface="Oswald" charset="0"/>
              </a:defRPr>
            </a:lvl1pPr>
          </a:lstStyle>
          <a:p>
            <a:pPr lvl="0"/>
            <a:r>
              <a:rPr lang="en-US"/>
              <a:t>Pull quote goes here. Use a spot color to call out certain words. Pull quote goes here. Use a spot color to call out certain words. Pull quote goes here. Use a spot color to call out certain words.</a:t>
            </a:r>
          </a:p>
        </p:txBody>
      </p:sp>
      <p:sp>
        <p:nvSpPr>
          <p:cNvPr id="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D609D5A-FC4B-DA4D-827D-2114892A319A}" type="datetime5">
              <a:rPr lang="en-US" smtClean="0"/>
              <a:t>28-Oct-20</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C Pull quote 2">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013993" y="368301"/>
            <a:ext cx="5477256" cy="5811838"/>
          </a:xfrm>
        </p:spPr>
        <p:txBody>
          <a:bodyPr anchor="ctr"/>
          <a:lstStyle>
            <a:lvl1pPr marL="0" indent="0">
              <a:spcBef>
                <a:spcPts val="0"/>
              </a:spcBef>
              <a:spcAft>
                <a:spcPts val="600"/>
              </a:spcAft>
              <a:buNone/>
              <a:defRPr sz="1000" i="0" cap="none" spc="0" baseline="0">
                <a:solidFill>
                  <a:schemeClr val="bg1"/>
                </a:solidFill>
                <a:latin typeface="Oswald" charset="0"/>
                <a:ea typeface="Oswald" charset="0"/>
                <a:cs typeface="Oswald" charset="0"/>
              </a:defRPr>
            </a:lvl1pPr>
            <a:lvl2pPr marL="0" indent="0">
              <a:lnSpc>
                <a:spcPts val="3000"/>
              </a:lnSpc>
              <a:spcBef>
                <a:spcPts val="1800"/>
              </a:spcBef>
              <a:spcAft>
                <a:spcPts val="0"/>
              </a:spcAft>
              <a:buNone/>
              <a:tabLst/>
              <a:defRPr sz="2000">
                <a:solidFill>
                  <a:schemeClr val="bg1"/>
                </a:solidFill>
              </a:defRPr>
            </a:lvl2pPr>
            <a:lvl3pPr>
              <a:spcBef>
                <a:spcPts val="2400"/>
              </a:spcBef>
              <a:defRPr sz="1000">
                <a:solidFill>
                  <a:schemeClr val="bg1"/>
                </a:solidFill>
                <a:latin typeface="Oswald" charset="0"/>
                <a:ea typeface="Oswald" charset="0"/>
                <a:cs typeface="Oswald" charset="0"/>
              </a:defRPr>
            </a:lvl3pPr>
          </a:lstStyle>
          <a:p>
            <a:pPr lvl="0"/>
            <a:r>
              <a:rPr lang="en-US"/>
              <a:t>Level 1 Title</a:t>
            </a:r>
          </a:p>
          <a:p>
            <a:pPr lvl="1"/>
            <a:r>
              <a:rPr lang="en-US"/>
              <a:t>Second level</a:t>
            </a:r>
          </a:p>
          <a:p>
            <a:pPr lvl="2"/>
            <a:r>
              <a:rPr lang="en-US" sz="1000" i="0" cap="all" spc="100">
                <a:latin typeface="Oswald" charset="0"/>
                <a:ea typeface="Oswald" charset="0"/>
                <a:cs typeface="Oswald" charset="0"/>
              </a:rPr>
              <a:t>⏤ </a:t>
            </a:r>
            <a:r>
              <a:rPr lang="en-US"/>
              <a:t>THIRD LEVEL</a:t>
            </a:r>
          </a:p>
        </p:txBody>
      </p:sp>
      <p:sp>
        <p:nvSpPr>
          <p:cNvPr id="5"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4"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70AA0AB9-7C43-F247-8AF0-3370FA62AA49}" type="datetime5">
              <a:rPr lang="en-US" smtClean="0"/>
              <a:t>28-Oct-20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C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a:noFill/>
        </p:spPr>
        <p:txBody>
          <a:bodyPr anchor="ctr">
            <a:noAutofit/>
          </a:bodyPr>
          <a:lstStyle>
            <a:lvl1pPr algn="ctr">
              <a:defRPr sz="6000" spc="200" baseline="0">
                <a:solidFill>
                  <a:schemeClr val="bg1"/>
                </a:solidFill>
              </a:defRPr>
            </a:lvl1pPr>
          </a:lstStyle>
          <a:p>
            <a:r>
              <a:rPr lang="en-US"/>
              <a:t>Divider heading</a:t>
            </a:r>
          </a:p>
        </p:txBody>
      </p:sp>
    </p:spTree>
    <p:extLst>
      <p:ext uri="{BB962C8B-B14F-4D97-AF65-F5344CB8AC3E}">
        <p14:creationId xmlns:p14="http://schemas.microsoft.com/office/powerpoint/2010/main" val="36340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180" y="3594"/>
            <a:ext cx="9293135" cy="6854405"/>
          </a:xfrm>
        </p:spPr>
        <p:txBody>
          <a:bodyPr anchor="ctr">
            <a:noAutofit/>
          </a:bodyPr>
          <a:lstStyle>
            <a:lvl1pPr algn="ctr">
              <a:defRPr sz="6000" spc="200" baseline="0">
                <a:solidFill>
                  <a:schemeClr val="tx1"/>
                </a:solidFill>
              </a:defRPr>
            </a:lvl1pPr>
          </a:lstStyle>
          <a:p>
            <a:r>
              <a:rPr lang="en-US"/>
              <a:t>Divider heading</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321624" y="1"/>
            <a:ext cx="9584377"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Title 1"/>
          <p:cNvSpPr>
            <a:spLocks noGrp="1"/>
          </p:cNvSpPr>
          <p:nvPr>
            <p:ph type="title" hasCustomPrompt="1"/>
          </p:nvPr>
        </p:nvSpPr>
        <p:spPr>
          <a:xfrm>
            <a:off x="717825" y="758952"/>
            <a:ext cx="8766027" cy="3566160"/>
          </a:xfrm>
        </p:spPr>
        <p:txBody>
          <a:bodyPr anchor="b" anchorCtr="0">
            <a:normAutofit/>
          </a:bodyPr>
          <a:lstStyle>
            <a:lvl1pPr>
              <a:lnSpc>
                <a:spcPct val="85000"/>
              </a:lnSpc>
              <a:defRPr sz="4500" b="0">
                <a:solidFill>
                  <a:schemeClr val="tx1"/>
                </a:solidFill>
              </a:defRPr>
            </a:lvl1pPr>
          </a:lstStyle>
          <a:p>
            <a:r>
              <a:rPr lang="en-US"/>
              <a:t>Section heading</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E282D739-D6D9-9448-A097-CFFBD77CB554}" type="datetime5">
              <a:rPr lang="en-US" smtClean="0"/>
              <a:t>28-Oct-20</a:t>
            </a:fld>
            <a:endParaRPr lang="en-US"/>
          </a:p>
        </p:txBody>
      </p:sp>
      <p:cxnSp>
        <p:nvCxnSpPr>
          <p:cNvPr id="12" name="Straight Connector 11">
            <a:extLst>
              <a:ext uri="{C183D7F6-B498-43B3-948B-1728B52AA6E4}">
                <adec:decorative xmlns:adec="http://schemas.microsoft.com/office/drawing/2017/decorative" val="1"/>
              </a:ext>
            </a:extLst>
          </p:cNvPr>
          <p:cNvCxnSpPr/>
          <p:nvPr userDrawn="1"/>
        </p:nvCxnSpPr>
        <p:spPr>
          <a:xfrm>
            <a:off x="717825" y="4343400"/>
            <a:ext cx="876602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F 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5305882" y="1550021"/>
            <a:ext cx="4177970"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7"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74D16D2-C096-9745-B82D-8DDBCB525168}" type="datetime5">
              <a:rPr lang="en-US" smtClean="0"/>
              <a:t>28-Oct-20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F 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10" name="Content Placeholder 8"/>
          <p:cNvSpPr>
            <a:spLocks noGrp="1"/>
          </p:cNvSpPr>
          <p:nvPr>
            <p:ph sz="quarter" idx="13" hasCustomPrompt="1"/>
          </p:nvPr>
        </p:nvSpPr>
        <p:spPr>
          <a:xfrm>
            <a:off x="71782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781235" y="1550021"/>
            <a:ext cx="2639208" cy="4626943"/>
          </a:xfrm>
        </p:spPr>
        <p:txBody>
          <a:bodyPr/>
          <a:lstStyle>
            <a:lvl1pPr marL="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844644" y="1550021"/>
            <a:ext cx="2639208" cy="4626943"/>
          </a:xfrm>
        </p:spPr>
        <p:txBody>
          <a:bodyPr/>
          <a:lstStyle>
            <a:lvl1pPr marL="50800" indent="0">
              <a:spcBef>
                <a:spcPts val="1200"/>
              </a:spcBef>
              <a:buNone/>
              <a:tabLst>
                <a:tab pos="2336800" algn="r"/>
                <a:tab pos="3543300" algn="r"/>
              </a:tabLst>
              <a:defRPr sz="1600" i="1" baseline="0">
                <a:solidFill>
                  <a:schemeClr val="tx1"/>
                </a:solidFill>
                <a:latin typeface="Georgia" charset="0"/>
                <a:ea typeface="Georgia" charset="0"/>
                <a:cs typeface="Georgia" charset="0"/>
              </a:defRPr>
            </a:lvl1pPr>
            <a:lvl2pPr marL="271463" indent="0">
              <a:spcBef>
                <a:spcPts val="300"/>
              </a:spcBef>
              <a:buNone/>
              <a:tabLst>
                <a:tab pos="2336800" algn="r"/>
                <a:tab pos="3543300" algn="r"/>
              </a:tabLst>
              <a:defRPr sz="1400"/>
            </a:lvl2pPr>
          </a:lstStyle>
          <a:p>
            <a:pPr lvl="0"/>
            <a:r>
              <a:rPr lang="en-US"/>
              <a:t>Section</a:t>
            </a:r>
          </a:p>
          <a:p>
            <a:pPr lvl="1"/>
            <a:r>
              <a:rPr lang="en-US"/>
              <a:t>Subsection</a:t>
            </a:r>
          </a:p>
        </p:txBody>
      </p:sp>
      <p:sp>
        <p:nvSpPr>
          <p:cNvPr id="3" name="Slide Number Placeholder 2"/>
          <p:cNvSpPr>
            <a:spLocks noGrp="1"/>
          </p:cNvSpPr>
          <p:nvPr>
            <p:ph type="sldNum" sz="quarter" idx="10"/>
          </p:nvPr>
        </p:nvSpPr>
        <p:spPr/>
        <p:txBody>
          <a:bodyPr/>
          <a:lstStyle>
            <a:lvl1pPr>
              <a:defRPr sz="100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Inc. Internal</a:t>
            </a:r>
          </a:p>
        </p:txBody>
      </p:sp>
      <p:sp>
        <p:nvSpPr>
          <p:cNvPr id="11" name="Date Placeholder 3"/>
          <p:cNvSpPr>
            <a:spLocks noGrp="1"/>
          </p:cNvSpPr>
          <p:nvPr>
            <p:ph type="dt" sz="half" idx="2"/>
          </p:nvPr>
        </p:nvSpPr>
        <p:spPr>
          <a:xfrm>
            <a:off x="4688204" y="6456602"/>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874BC387-268F-1949-AE9E-AFDCDC627A67}" type="datetime5">
              <a:rPr lang="en-US" smtClean="0"/>
              <a:t>28-Oct-20</a:t>
            </a:fld>
            <a:endParaRPr lang="en-US"/>
          </a:p>
        </p:txBody>
      </p:sp>
      <p:cxnSp>
        <p:nvCxnSpPr>
          <p:cNvPr id="15" name="Straight Connector 14">
            <a:extLst>
              <a:ext uri="{C183D7F6-B498-43B3-948B-1728B52AA6E4}">
                <adec:decorative xmlns:adec="http://schemas.microsoft.com/office/drawing/2017/decorative" val="1"/>
              </a:ext>
            </a:extLst>
          </p:cNvPr>
          <p:cNvCxnSpPr/>
          <p:nvPr userDrawn="1"/>
        </p:nvCxnSpPr>
        <p:spPr>
          <a:xfrm>
            <a:off x="3573586"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C183D7F6-B498-43B3-948B-1728B52AA6E4}">
                <adec:decorative xmlns:adec="http://schemas.microsoft.com/office/drawing/2017/decorative" val="1"/>
              </a:ext>
            </a:extLst>
          </p:cNvPr>
          <p:cNvCxnSpPr/>
          <p:nvPr userDrawn="1"/>
        </p:nvCxnSpPr>
        <p:spPr>
          <a:xfrm>
            <a:off x="6622864" y="1550021"/>
            <a:ext cx="0" cy="462694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4.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988552"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717823" y="6400451"/>
            <a:ext cx="3967310"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cxnSp>
        <p:nvCxnSpPr>
          <p:cNvPr id="8" name="Straight Connector 7"/>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7D9D32CC-FC49-2644-B634-B7E44CF5B8FB}" type="datetime5">
              <a:rPr lang="en-US" smtClean="0"/>
              <a:t>28-Oct-20</a:t>
            </a:fld>
            <a:endParaRPr lang="en-US"/>
          </a:p>
        </p:txBody>
      </p:sp>
    </p:spTree>
    <p:extLst>
      <p:ext uri="{BB962C8B-B14F-4D97-AF65-F5344CB8AC3E}">
        <p14:creationId xmlns:p14="http://schemas.microsoft.com/office/powerpoint/2010/main" val="1243657424"/>
      </p:ext>
    </p:extLst>
  </p:cSld>
  <p:clrMap bg1="lt1" tx1="dk1" bg2="lt2" tx2="dk2" accent1="accent1" accent2="accent2" accent3="accent3" accent4="accent4" accent5="accent5" accent6="accent6" hlink="hlink" folHlink="folHlink"/>
  <p:sldLayoutIdLst>
    <p:sldLayoutId id="2147483664" r:id="rId1"/>
    <p:sldLayoutId id="2147483715" r:id="rId2"/>
    <p:sldLayoutId id="2147483716" r:id="rId3"/>
    <p:sldLayoutId id="2147483719" r:id="rId4"/>
    <p:sldLayoutId id="2147483667" r:id="rId5"/>
    <p:sldLayoutId id="2147483699" r:id="rId6"/>
    <p:sldLayoutId id="2147483749" r:id="rId7"/>
    <p:sldLayoutId id="2147483758" r:id="rId8"/>
    <p:sldLayoutId id="2147483750" r:id="rId9"/>
    <p:sldLayoutId id="2147483693" r:id="rId10"/>
    <p:sldLayoutId id="2147483755" r:id="rId11"/>
    <p:sldLayoutId id="2147483670" r:id="rId12"/>
    <p:sldLayoutId id="2147483666" r:id="rId13"/>
    <p:sldLayoutId id="2147483671" r:id="rId14"/>
    <p:sldLayoutId id="2147483672" r:id="rId15"/>
    <p:sldLayoutId id="2147483698" r:id="rId16"/>
    <p:sldLayoutId id="2147483673" r:id="rId17"/>
    <p:sldLayoutId id="2147483674" r:id="rId18"/>
    <p:sldLayoutId id="2147483757" r:id="rId19"/>
    <p:sldLayoutId id="2147483724" r:id="rId20"/>
    <p:sldLayoutId id="2147483761" r:id="rId21"/>
  </p:sldLayoutIdLst>
  <p:hf hdr="0" dt="0"/>
  <p:txStyles>
    <p:title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p:titleStyle>
    <p:body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717826" y="173773"/>
            <a:ext cx="8769096" cy="981308"/>
          </a:xfrm>
          <a:prstGeom prst="rect">
            <a:avLst/>
          </a:prstGeom>
        </p:spPr>
        <p:txBody>
          <a:bodyPr vert="horz" lIns="0" tIns="0" rIns="0" bIns="0" rtlCol="0" anchor="b">
            <a:noAutofit/>
          </a:bodyPr>
          <a:lstStyle/>
          <a:p>
            <a:r>
              <a:rPr lang="en-US" sz="2000" cap="none" spc="0">
                <a:latin typeface="Oswald Light" charset="0"/>
                <a:ea typeface="Oswald Light" charset="0"/>
                <a:cs typeface="Oswald Light" charset="0"/>
              </a:rPr>
              <a:t>This is an optional smaller point size for when you need longer headlines. </a:t>
            </a:r>
            <a:br>
              <a:rPr lang="en-US" sz="2000" cap="none" spc="0">
                <a:latin typeface="Oswald Light" charset="0"/>
                <a:ea typeface="Oswald Light" charset="0"/>
                <a:cs typeface="Oswald Light" charset="0"/>
              </a:rPr>
            </a:br>
            <a:r>
              <a:rPr lang="en-US" sz="2000" cap="none" spc="0">
                <a:latin typeface="Oswald Light" charset="0"/>
                <a:ea typeface="Oswald Light" charset="0"/>
                <a:cs typeface="Oswald Light" charset="0"/>
              </a:rPr>
              <a:t>Please limit to no more than 2 lines.</a:t>
            </a:r>
            <a:endParaRPr lang="en-US"/>
          </a:p>
        </p:txBody>
      </p:sp>
      <p:sp>
        <p:nvSpPr>
          <p:cNvPr id="3" name="Text Placeholder 2"/>
          <p:cNvSpPr>
            <a:spLocks noGrp="1"/>
          </p:cNvSpPr>
          <p:nvPr>
            <p:ph type="body" idx="1"/>
          </p:nvPr>
        </p:nvSpPr>
        <p:spPr>
          <a:xfrm>
            <a:off x="717826" y="1554480"/>
            <a:ext cx="8769096" cy="4626943"/>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9" name="Slide Number Placeholder 15"/>
          <p:cNvSpPr>
            <a:spLocks noGrp="1"/>
          </p:cNvSpPr>
          <p:nvPr>
            <p:ph type="sldNum" sz="quarter" idx="4"/>
          </p:nvPr>
        </p:nvSpPr>
        <p:spPr>
          <a:xfrm>
            <a:off x="8992383" y="6400800"/>
            <a:ext cx="495300" cy="457200"/>
          </a:xfrm>
          <a:prstGeom prst="rect">
            <a:avLst/>
          </a:prstGeom>
        </p:spPr>
        <p:txBody>
          <a:bodyPr vert="horz" lIns="0" tIns="0" rIns="0" bIns="0" rtlCol="0" anchor="ctr"/>
          <a:lstStyle>
            <a:lvl1pPr algn="r">
              <a:defRPr sz="1000">
                <a:solidFill>
                  <a:sysClr val="windowText" lastClr="000000"/>
                </a:solidFill>
              </a:defRPr>
            </a:lvl1pPr>
          </a:lstStyle>
          <a:p>
            <a:fld id="{EACE6E22-E655-5947-A8B4-6F095FBA2C12}" type="slidenum">
              <a:rPr lang="en-US" smtClean="0"/>
              <a:pPr/>
              <a:t>‹#›</a:t>
            </a:fld>
            <a:endParaRPr lang="en-US"/>
          </a:p>
        </p:txBody>
      </p:sp>
      <p:sp>
        <p:nvSpPr>
          <p:cNvPr id="11" name="Footer Placeholder 13"/>
          <p:cNvSpPr>
            <a:spLocks noGrp="1"/>
          </p:cNvSpPr>
          <p:nvPr>
            <p:ph type="ftr" sz="quarter" idx="3"/>
          </p:nvPr>
        </p:nvSpPr>
        <p:spPr>
          <a:xfrm>
            <a:off x="717823" y="6400451"/>
            <a:ext cx="396962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10" name="Date Placeholder 3"/>
          <p:cNvSpPr>
            <a:spLocks noGrp="1"/>
          </p:cNvSpPr>
          <p:nvPr>
            <p:ph type="dt" sz="half" idx="2"/>
          </p:nvPr>
        </p:nvSpPr>
        <p:spPr>
          <a:xfrm>
            <a:off x="4688204" y="6446663"/>
            <a:ext cx="828339" cy="365125"/>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3191BE7-4D67-1440-89BC-A647D30AE910}" type="datetime5">
              <a:rPr lang="en-US" smtClean="0"/>
              <a:t>28-Oct-20</a:t>
            </a:fld>
            <a:endParaRPr lang="en-US"/>
          </a:p>
        </p:txBody>
      </p:sp>
      <p:cxnSp>
        <p:nvCxnSpPr>
          <p:cNvPr id="8" name="Straight Connector 7">
            <a:extLst>
              <a:ext uri="{C183D7F6-B498-43B3-948B-1728B52AA6E4}">
                <adec:decorative xmlns:adec="http://schemas.microsoft.com/office/drawing/2017/decorative" val="1"/>
              </a:ext>
            </a:extLst>
          </p:cNvPr>
          <p:cNvCxnSpPr/>
          <p:nvPr userDrawn="1"/>
        </p:nvCxnSpPr>
        <p:spPr>
          <a:xfrm>
            <a:off x="717827" y="1276283"/>
            <a:ext cx="87690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userDrawn="1"/>
        </p:nvCxnSpPr>
        <p:spPr>
          <a:xfrm>
            <a:off x="717827" y="6400451"/>
            <a:ext cx="87690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8733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696" r:id="rId3"/>
    <p:sldLayoutId id="2147483697" r:id="rId4"/>
    <p:sldLayoutId id="2147483682" r:id="rId5"/>
    <p:sldLayoutId id="2147483695" r:id="rId6"/>
    <p:sldLayoutId id="2147483684" r:id="rId7"/>
    <p:sldLayoutId id="2147483685" r:id="rId8"/>
    <p:sldLayoutId id="2147483686" r:id="rId9"/>
  </p:sldLayoutIdLst>
  <p:hf hdr="0" dt="0"/>
  <p:txStyles>
    <p:titleStyle>
      <a:lvl1pPr algn="l" defTabSz="914400" rtl="0" eaLnBrk="1" latinLnBrk="0" hangingPunct="1">
        <a:lnSpc>
          <a:spcPct val="100000"/>
        </a:lnSpc>
        <a:spcBef>
          <a:spcPct val="0"/>
        </a:spcBef>
        <a:buNone/>
        <a:defRPr sz="2000" kern="1200" cap="all" spc="100" baseline="0">
          <a:solidFill>
            <a:schemeClr val="tx1"/>
          </a:solidFill>
          <a:latin typeface="Oswald Light" panose="02000303000000000000" pitchFamily="2" charset="0"/>
          <a:ea typeface="Oswald Light" panose="02000303000000000000" pitchFamily="2" charset="0"/>
          <a:cs typeface="Oswald Light" panose="02000303000000000000" pitchFamily="2" charset="0"/>
        </a:defRPr>
      </a:lvl1pPr>
    </p:titleStyle>
    <p:bodyStyle>
      <a:lvl1pPr marL="182880" indent="-182880" algn="l" defTabSz="914400" rtl="0" eaLnBrk="1" latinLnBrk="0" hangingPunct="1">
        <a:lnSpc>
          <a:spcPct val="100000"/>
        </a:lnSpc>
        <a:spcBef>
          <a:spcPts val="600"/>
        </a:spcBef>
        <a:buFont typeface="Arial" charset="0"/>
        <a:buChar char="•"/>
        <a:defRPr sz="12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200" i="0" kern="1200">
          <a:solidFill>
            <a:schemeClr val="tx1"/>
          </a:solidFill>
          <a:latin typeface="Calibri" charset="0"/>
          <a:ea typeface="Calibri" charset="0"/>
          <a:cs typeface="Calibri" charset="0"/>
        </a:defRPr>
      </a:lvl2pPr>
      <a:lvl3pPr marL="548640" indent="-182880" algn="l" defTabSz="914400" rtl="0" eaLnBrk="1" latinLnBrk="0" hangingPunct="1">
        <a:lnSpc>
          <a:spcPct val="100000"/>
        </a:lnSpc>
        <a:spcBef>
          <a:spcPts val="0"/>
        </a:spcBef>
        <a:buSzPct val="75000"/>
        <a:buFont typeface="Courier New" charset="0"/>
        <a:buChar char="o"/>
        <a:tabLst/>
        <a:defRPr sz="1200" b="0" kern="1200" cap="none" spc="0" baseline="0">
          <a:solidFill>
            <a:schemeClr val="tx1"/>
          </a:solidFill>
          <a:latin typeface="Calibri" charset="0"/>
          <a:ea typeface="Calibri" charset="0"/>
          <a:cs typeface="Calibri" charset="0"/>
        </a:defRPr>
      </a:lvl3pPr>
      <a:lvl4pPr marL="0" indent="0" algn="l" defTabSz="914400" rtl="0" eaLnBrk="1" latinLnBrk="0" hangingPunct="1">
        <a:lnSpc>
          <a:spcPct val="100000"/>
        </a:lnSpc>
        <a:spcBef>
          <a:spcPts val="1800"/>
        </a:spcBef>
        <a:spcAft>
          <a:spcPts val="0"/>
        </a:spcAft>
        <a:buSzPct val="75000"/>
        <a:buFont typeface=".AppleSystemUIFont" charset="-120"/>
        <a:buNone/>
        <a:tabLst/>
        <a:defRPr sz="12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panose="020B0604020202020204" pitchFamily="34" charset="0"/>
        <a:buNone/>
        <a:tabLst/>
        <a:defRPr sz="11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200"/>
        </a:spcBef>
        <a:buFontTx/>
        <a:buNone/>
        <a:defRPr sz="900" i="1" kern="1200">
          <a:solidFill>
            <a:schemeClr val="tx1"/>
          </a:solidFill>
          <a:latin typeface="Georgia" panose="020405020504050203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C183D7F6-B498-43B3-948B-1728B52AA6E4}">
                <adec:decorative xmlns:adec="http://schemas.microsoft.com/office/drawing/2017/decorative" val="1"/>
              </a:ext>
            </a:extLst>
          </p:cNvPr>
          <p:cNvSpPr/>
          <p:nvPr userDrawn="1"/>
        </p:nvSpPr>
        <p:spPr>
          <a:xfrm>
            <a:off x="297180" y="-1"/>
            <a:ext cx="3189248" cy="6857999"/>
          </a:xfrm>
          <a:prstGeom prst="rect">
            <a:avLst/>
          </a:prstGeom>
          <a:pattFill prst="pct5">
            <a:fgClr>
              <a:srgbClr val="97D6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C183D7F6-B498-43B3-948B-1728B52AA6E4}">
                <adec:decorative xmlns:adec="http://schemas.microsoft.com/office/drawing/2017/decorative" val="1"/>
              </a:ext>
            </a:extLst>
          </p:cNvPr>
          <p:cNvSpPr/>
          <p:nvPr userDrawn="1"/>
        </p:nvSpPr>
        <p:spPr bwMode="auto">
          <a:xfrm>
            <a:off x="0" y="1"/>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bg1"/>
                </a:solidFill>
              </a:rPr>
              <a:t> </a:t>
            </a:r>
          </a:p>
        </p:txBody>
      </p:sp>
      <p:sp>
        <p:nvSpPr>
          <p:cNvPr id="2"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3"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3"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pPr/>
              <a:t>‹#›</a:t>
            </a:fld>
            <a:endParaRPr lang="en-US"/>
          </a:p>
        </p:txBody>
      </p:sp>
      <p:sp>
        <p:nvSpPr>
          <p:cNvPr id="8"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tx1"/>
                </a:solidFill>
                <a:latin typeface="Georgia" charset="0"/>
                <a:ea typeface="Georgia" charset="0"/>
                <a:cs typeface="Georgia" charset="0"/>
              </a:defRPr>
            </a:lvl1pPr>
          </a:lstStyle>
          <a:p>
            <a:r>
              <a:rPr lang="en-US"/>
              <a:t>Booz Allen Hamilton, Inc. Internal</a:t>
            </a:r>
          </a:p>
        </p:txBody>
      </p:sp>
      <p:sp>
        <p:nvSpPr>
          <p:cNvPr id="9"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tx1">
                    <a:lumMod val="50000"/>
                    <a:lumOff val="50000"/>
                  </a:schemeClr>
                </a:solidFill>
              </a:defRPr>
            </a:lvl1pPr>
          </a:lstStyle>
          <a:p>
            <a:fld id="{305068C3-E9C9-AB46-9C9D-C04BEEB11579}" type="datetime5">
              <a:rPr lang="en-US" smtClean="0"/>
              <a:t>28-Oct-20</a:t>
            </a:fld>
            <a:endParaRPr lang="en-US"/>
          </a:p>
        </p:txBody>
      </p:sp>
      <p:cxnSp>
        <p:nvCxnSpPr>
          <p:cNvPr id="11" name="Straight Connector 10">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84927"/>
      </p:ext>
    </p:extLst>
  </p:cSld>
  <p:clrMap bg1="lt1" tx1="dk1" bg2="lt2" tx2="dk2" accent1="accent1" accent2="accent2" accent3="accent3" accent4="accent4" accent5="accent5" accent6="accent6" hlink="hlink" folHlink="folHlink"/>
  <p:sldLayoutIdLst>
    <p:sldLayoutId id="2147483729" r:id="rId1"/>
    <p:sldLayoutId id="2147483759" r:id="rId2"/>
    <p:sldLayoutId id="2147483738" r:id="rId3"/>
    <p:sldLayoutId id="2147483735" r:id="rId4"/>
    <p:sldLayoutId id="2147483760" r:id="rId5"/>
    <p:sldLayoutId id="2147483739" r:id="rId6"/>
    <p:sldLayoutId id="2147483733" r:id="rId7"/>
    <p:sldLayoutId id="2147483740" r:id="rId8"/>
    <p:sldLayoutId id="2147483741" r:id="rId9"/>
    <p:sldLayoutId id="2147483734" r:id="rId10"/>
    <p:sldLayoutId id="2147483730" r:id="rId11"/>
    <p:sldLayoutId id="2147483731" r:id="rId12"/>
    <p:sldLayoutId id="2147483732" r:id="rId13"/>
    <p:sldLayoutId id="2147483736" r:id="rId14"/>
  </p:sldLayoutIdLst>
  <p:hf hdr="0" dt="0"/>
  <p:txStyles>
    <p:titleStyle>
      <a:lvl1pPr algn="l" defTabSz="914400" rtl="0" eaLnBrk="1" latinLnBrk="0" hangingPunct="1">
        <a:lnSpc>
          <a:spcPct val="90000"/>
        </a:lnSpc>
        <a:spcBef>
          <a:spcPct val="0"/>
        </a:spcBef>
        <a:buNone/>
        <a:defRPr sz="2500" kern="1200" cap="all" spc="100" baseline="0">
          <a:solidFill>
            <a:schemeClr val="tx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accent2"/>
          </a:solidFill>
          <a:latin typeface="Calibri" charset="0"/>
          <a:ea typeface="Calibri" charset="0"/>
          <a:cs typeface="Calibri" charset="0"/>
        </a:defRPr>
      </a:lvl4pPr>
      <a:lvl5pPr marL="0" indent="0" algn="l" defTabSz="914400" rtl="0" eaLnBrk="1" latinLnBrk="0" hangingPunct="1">
        <a:lnSpc>
          <a:spcPct val="100000"/>
        </a:lnSpc>
        <a:spcBef>
          <a:spcPts val="600"/>
        </a:spcBef>
        <a:spcAft>
          <a:spcPts val="600"/>
        </a:spcAft>
        <a:buFont typeface="Arial"/>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16000">
              <a:schemeClr val="accent2"/>
            </a:gs>
            <a:gs pos="74000">
              <a:schemeClr val="accent1">
                <a:alpha val="90000"/>
              </a:schemeClr>
            </a:gs>
          </a:gsLst>
          <a:path path="circle">
            <a:fillToRect t="100000" r="100000"/>
          </a:path>
        </a:gradFill>
        <a:effectLst/>
      </p:bgPr>
    </p:bg>
    <p:spTree>
      <p:nvGrpSpPr>
        <p:cNvPr id="1" name=""/>
        <p:cNvGrpSpPr/>
        <p:nvPr/>
      </p:nvGrpSpPr>
      <p:grpSpPr>
        <a:xfrm>
          <a:off x="0" y="0"/>
          <a:ext cx="0" cy="0"/>
          <a:chOff x="0" y="0"/>
          <a:chExt cx="0" cy="0"/>
        </a:xfrm>
      </p:grpSpPr>
      <p:sp>
        <p:nvSpPr>
          <p:cNvPr id="11" name="Rectangle 10">
            <a:extLst>
              <a:ext uri="{C183D7F6-B498-43B3-948B-1728B52AA6E4}">
                <adec:decorative xmlns:adec="http://schemas.microsoft.com/office/drawing/2017/decorative" val="1"/>
              </a:ext>
            </a:extLst>
          </p:cNvPr>
          <p:cNvSpPr/>
          <p:nvPr userDrawn="1"/>
        </p:nvSpPr>
        <p:spPr bwMode="auto">
          <a:xfrm>
            <a:off x="0" y="11876"/>
            <a:ext cx="297180" cy="6857999"/>
          </a:xfrm>
          <a:prstGeom prst="rect">
            <a:avLst/>
          </a:prstGeom>
          <a:solidFill>
            <a:schemeClr val="accent1"/>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accent2"/>
                </a:solidFill>
              </a:rPr>
              <a:t> </a:t>
            </a:r>
          </a:p>
        </p:txBody>
      </p:sp>
      <p:sp>
        <p:nvSpPr>
          <p:cNvPr id="14" name="Title Placeholder 1"/>
          <p:cNvSpPr>
            <a:spLocks noGrp="1"/>
          </p:cNvSpPr>
          <p:nvPr>
            <p:ph type="title"/>
          </p:nvPr>
        </p:nvSpPr>
        <p:spPr>
          <a:xfrm>
            <a:off x="681037" y="1027674"/>
            <a:ext cx="2660877" cy="1325563"/>
          </a:xfrm>
          <a:prstGeom prst="rect">
            <a:avLst/>
          </a:prstGeom>
        </p:spPr>
        <p:txBody>
          <a:bodyPr vert="horz" lIns="0" tIns="0" rIns="0" bIns="0" rtlCol="0" anchor="t">
            <a:normAutofit/>
          </a:bodyPr>
          <a:lstStyle/>
          <a:p>
            <a:r>
              <a:rPr lang="en-US"/>
              <a:t>Click to edit Master title style</a:t>
            </a:r>
          </a:p>
        </p:txBody>
      </p:sp>
      <p:sp>
        <p:nvSpPr>
          <p:cNvPr id="15" name="Text Placeholder 2"/>
          <p:cNvSpPr>
            <a:spLocks noGrp="1"/>
          </p:cNvSpPr>
          <p:nvPr>
            <p:ph type="body" idx="1"/>
          </p:nvPr>
        </p:nvSpPr>
        <p:spPr>
          <a:xfrm>
            <a:off x="4013461" y="1027673"/>
            <a:ext cx="5477256" cy="5149290"/>
          </a:xfrm>
          <a:prstGeom prst="rect">
            <a:avLst/>
          </a:prstGeom>
        </p:spPr>
        <p:txBody>
          <a:bodyPr vert="horz" lIns="0" tIns="0" rIns="0" bIns="0" rtlCol="0">
            <a:normAutofit/>
          </a:bodyPr>
          <a:lstStyle/>
          <a:p>
            <a:pPr lvl="0"/>
            <a:r>
              <a:rPr lang="en-US"/>
              <a:t>Level 1 is used for body text. The bullet is optional and may be removed. Click “indent more” to access additional text styles.</a:t>
            </a:r>
          </a:p>
          <a:p>
            <a:pPr lvl="1"/>
            <a:r>
              <a:rPr lang="en-US"/>
              <a:t>Second level is a nested text bullet</a:t>
            </a:r>
          </a:p>
          <a:p>
            <a:pPr lvl="2"/>
            <a:r>
              <a:rPr lang="en-US"/>
              <a:t>Third level is a nested text bullet</a:t>
            </a:r>
          </a:p>
          <a:p>
            <a:pPr lvl="3"/>
            <a:r>
              <a:rPr lang="en-US"/>
              <a:t>Level 4 is an optional subhead </a:t>
            </a:r>
          </a:p>
          <a:p>
            <a:pPr lvl="4"/>
            <a:r>
              <a:rPr lang="en-US"/>
              <a:t>Level 5 is an optional short description. </a:t>
            </a:r>
          </a:p>
          <a:p>
            <a:pPr lvl="5"/>
            <a:r>
              <a:rPr lang="en-US"/>
              <a:t>Level 6 is used for source information or footnotes.</a:t>
            </a:r>
          </a:p>
        </p:txBody>
      </p:sp>
      <p:sp>
        <p:nvSpPr>
          <p:cNvPr id="16" name="Footer Placeholder 13"/>
          <p:cNvSpPr>
            <a:spLocks noGrp="1"/>
          </p:cNvSpPr>
          <p:nvPr>
            <p:ph type="ftr" sz="quarter" idx="3"/>
          </p:nvPr>
        </p:nvSpPr>
        <p:spPr>
          <a:xfrm>
            <a:off x="4013462" y="6400801"/>
            <a:ext cx="4978161" cy="457549"/>
          </a:xfrm>
          <a:prstGeom prst="rect">
            <a:avLst/>
          </a:prstGeom>
          <a:noFill/>
        </p:spPr>
        <p:txBody>
          <a:bodyPr vert="horz" lIns="0" tIns="0" rIns="0" bIns="0" rtlCol="0" anchor="ctr"/>
          <a:lstStyle>
            <a:lvl1pPr marL="11113" indent="0" algn="l">
              <a:tabLst/>
              <a:defRPr sz="700" i="1">
                <a:solidFill>
                  <a:schemeClr val="bg1"/>
                </a:solidFill>
                <a:latin typeface="Georgia" charset="0"/>
                <a:ea typeface="Georgia" charset="0"/>
                <a:cs typeface="Georgia" charset="0"/>
              </a:defRPr>
            </a:lvl1pPr>
          </a:lstStyle>
          <a:p>
            <a:r>
              <a:rPr lang="en-US"/>
              <a:t>Booz Allen Hamilton, Inc. Internal</a:t>
            </a:r>
          </a:p>
        </p:txBody>
      </p:sp>
      <p:sp>
        <p:nvSpPr>
          <p:cNvPr id="18" name="Slide Number Placeholder 15"/>
          <p:cNvSpPr txBox="1">
            <a:spLocks/>
          </p:cNvSpPr>
          <p:nvPr userDrawn="1"/>
        </p:nvSpPr>
        <p:spPr>
          <a:xfrm>
            <a:off x="8992383" y="6400800"/>
            <a:ext cx="495300" cy="457200"/>
          </a:xfrm>
          <a:prstGeom prst="rect">
            <a:avLst/>
          </a:prstGeom>
        </p:spPr>
        <p:txBody>
          <a:bodyPr vert="horz" lIns="0" tIns="0" rIns="0" bIns="0" rtlCol="0" anchor="ctr"/>
          <a:lstStyle>
            <a:defPPr>
              <a:defRPr lang="en-US"/>
            </a:defPPr>
            <a:lvl1pPr marL="0" algn="r" defTabSz="914400" rtl="0" eaLnBrk="1" latinLnBrk="0" hangingPunct="1">
              <a:defRPr sz="1000" kern="1200">
                <a:solidFill>
                  <a:sysClr val="windowText" lastClr="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CE6E22-E655-5947-A8B4-6F095FBA2C12}" type="slidenum">
              <a:rPr lang="en-US" smtClean="0">
                <a:solidFill>
                  <a:schemeClr val="bg1"/>
                </a:solidFill>
              </a:rPr>
              <a:pPr/>
              <a:t>‹#›</a:t>
            </a:fld>
            <a:endParaRPr lang="en-US">
              <a:solidFill>
                <a:schemeClr val="bg1"/>
              </a:solidFill>
            </a:endParaRPr>
          </a:p>
        </p:txBody>
      </p:sp>
      <p:sp>
        <p:nvSpPr>
          <p:cNvPr id="8" name="Date Placeholder 3"/>
          <p:cNvSpPr>
            <a:spLocks noGrp="1"/>
          </p:cNvSpPr>
          <p:nvPr>
            <p:ph type="dt" sz="half" idx="2"/>
          </p:nvPr>
        </p:nvSpPr>
        <p:spPr>
          <a:xfrm>
            <a:off x="681037" y="6446663"/>
            <a:ext cx="828339" cy="365125"/>
          </a:xfrm>
          <a:prstGeom prst="rect">
            <a:avLst/>
          </a:prstGeom>
        </p:spPr>
        <p:txBody>
          <a:bodyPr vert="horz" lIns="0" tIns="0" rIns="0" bIns="0" rtlCol="0" anchor="ctr"/>
          <a:lstStyle>
            <a:lvl1pPr algn="l">
              <a:defRPr sz="1000">
                <a:solidFill>
                  <a:schemeClr val="bg1"/>
                </a:solidFill>
              </a:defRPr>
            </a:lvl1pPr>
          </a:lstStyle>
          <a:p>
            <a:fld id="{48C70659-D58C-C547-8E97-FFFD1303B0A0}" type="datetime5">
              <a:rPr lang="en-US" smtClean="0"/>
              <a:t>28-Oct-20</a:t>
            </a:fld>
            <a:endParaRPr lang="en-US"/>
          </a:p>
        </p:txBody>
      </p:sp>
      <p:cxnSp>
        <p:nvCxnSpPr>
          <p:cNvPr id="17" name="Straight Connector 16">
            <a:extLst>
              <a:ext uri="{C183D7F6-B498-43B3-948B-1728B52AA6E4}">
                <adec:decorative xmlns:adec="http://schemas.microsoft.com/office/drawing/2017/decorative" val="1"/>
              </a:ext>
            </a:extLst>
          </p:cNvPr>
          <p:cNvCxnSpPr/>
          <p:nvPr userDrawn="1"/>
        </p:nvCxnSpPr>
        <p:spPr>
          <a:xfrm>
            <a:off x="4013462" y="6400451"/>
            <a:ext cx="5473461"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889237"/>
      </p:ext>
    </p:extLst>
  </p:cSld>
  <p:clrMap bg1="lt1" tx1="dk1" bg2="lt2" tx2="dk2" accent1="accent1" accent2="accent2" accent3="accent3" accent4="accent4" accent5="accent5" accent6="accent6" hlink="hlink" folHlink="folHlink"/>
  <p:sldLayoutIdLst>
    <p:sldLayoutId id="2147483748" r:id="rId1"/>
    <p:sldLayoutId id="2147483754" r:id="rId2"/>
    <p:sldLayoutId id="2147483743" r:id="rId3"/>
    <p:sldLayoutId id="2147483744" r:id="rId4"/>
    <p:sldLayoutId id="2147483745" r:id="rId5"/>
  </p:sldLayoutIdLst>
  <p:hf hdr="0" dt="0"/>
  <p:txStyles>
    <p:titleStyle>
      <a:lvl1pPr algn="l" defTabSz="914400" rtl="0" eaLnBrk="1" latinLnBrk="0" hangingPunct="1">
        <a:lnSpc>
          <a:spcPct val="90000"/>
        </a:lnSpc>
        <a:spcBef>
          <a:spcPct val="0"/>
        </a:spcBef>
        <a:buNone/>
        <a:defRPr sz="2500" kern="1200" cap="all" spc="100" baseline="0">
          <a:solidFill>
            <a:schemeClr val="bg1"/>
          </a:solidFill>
          <a:latin typeface="Oswald" charset="0"/>
          <a:ea typeface="Oswald" charset="0"/>
          <a:cs typeface="Oswald" charset="0"/>
        </a:defRPr>
      </a:lvl1pPr>
    </p:titleStyle>
    <p:bodyStyle>
      <a:lvl1pPr marL="182880" indent="-182880" algn="l" defTabSz="914400" rtl="0" eaLnBrk="1" latinLnBrk="0" hangingPunct="1">
        <a:lnSpc>
          <a:spcPct val="100000"/>
        </a:lnSpc>
        <a:spcBef>
          <a:spcPts val="600"/>
        </a:spcBef>
        <a:buFont typeface="Arial"/>
        <a:buChar char="•"/>
        <a:defRPr sz="1600" kern="1200">
          <a:solidFill>
            <a:schemeClr val="bg1"/>
          </a:solidFill>
          <a:latin typeface="+mn-lt"/>
          <a:ea typeface="+mn-ea"/>
          <a:cs typeface="+mn-cs"/>
        </a:defRPr>
      </a:lvl1pPr>
      <a:lvl2pPr marL="365760" indent="-182880" algn="l" defTabSz="914400" rtl="0" eaLnBrk="1" latinLnBrk="0" hangingPunct="1">
        <a:lnSpc>
          <a:spcPct val="100000"/>
        </a:lnSpc>
        <a:spcBef>
          <a:spcPts val="0"/>
        </a:spcBef>
        <a:buFont typeface="LucidaGrande" charset="0"/>
        <a:buChar char="-"/>
        <a:defRPr sz="1600" kern="1200">
          <a:solidFill>
            <a:schemeClr val="bg1"/>
          </a:solidFill>
          <a:latin typeface="+mn-lt"/>
          <a:ea typeface="+mn-ea"/>
          <a:cs typeface="+mn-cs"/>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bg1"/>
          </a:solidFill>
          <a:latin typeface="+mn-lt"/>
          <a:ea typeface="+mn-ea"/>
          <a:cs typeface="+mn-cs"/>
        </a:defRPr>
      </a:lvl3pPr>
      <a:lvl4pPr marL="0" indent="0" algn="l" defTabSz="914400" rtl="0" eaLnBrk="1" latinLnBrk="0" hangingPunct="1">
        <a:lnSpc>
          <a:spcPct val="100000"/>
        </a:lnSpc>
        <a:spcBef>
          <a:spcPts val="1800"/>
        </a:spcBef>
        <a:spcAft>
          <a:spcPts val="0"/>
        </a:spcAft>
        <a:buFont typeface="Arial"/>
        <a:buNone/>
        <a:tabLst/>
        <a:defRPr sz="1600" b="1" i="0" kern="1200" cap="all" spc="100" baseline="0">
          <a:solidFill>
            <a:schemeClr val="bg1"/>
          </a:solidFill>
          <a:latin typeface="Calibri" charset="0"/>
          <a:ea typeface="Calibri" charset="0"/>
          <a:cs typeface="Calibri" charset="0"/>
        </a:defRPr>
      </a:lvl4pPr>
      <a:lvl5pPr marL="6350" indent="0" algn="l" defTabSz="914400" rtl="0" eaLnBrk="1" latinLnBrk="0" hangingPunct="1">
        <a:lnSpc>
          <a:spcPct val="100000"/>
        </a:lnSpc>
        <a:spcBef>
          <a:spcPts val="600"/>
        </a:spcBef>
        <a:spcAft>
          <a:spcPts val="600"/>
        </a:spcAft>
        <a:buFont typeface="Arial"/>
        <a:buNone/>
        <a:tabLst/>
        <a:defRPr sz="1400" i="1" kern="1200">
          <a:solidFill>
            <a:schemeClr val="bg1"/>
          </a:solidFill>
          <a:latin typeface="Georgia" charset="0"/>
          <a:ea typeface="Georgia" charset="0"/>
          <a:cs typeface="Georgia" charset="0"/>
        </a:defRPr>
      </a:lvl5pPr>
      <a:lvl6pPr marL="0" indent="0" algn="l" defTabSz="914400" rtl="0" eaLnBrk="1" latinLnBrk="0" hangingPunct="1">
        <a:lnSpc>
          <a:spcPct val="100000"/>
        </a:lnSpc>
        <a:spcBef>
          <a:spcPts val="1800"/>
        </a:spcBef>
        <a:buFont typeface="Arial"/>
        <a:buNone/>
        <a:defRPr sz="1100" i="1"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jpeg"/><Relationship Id="rId10" Type="http://schemas.openxmlformats.org/officeDocument/2006/relationships/image" Target="../media/image19.svg"/><Relationship Id="rId4" Type="http://schemas.openxmlformats.org/officeDocument/2006/relationships/image" Target="../media/image10.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3.png"/><Relationship Id="rId11" Type="http://schemas.microsoft.com/office/2007/relationships/hdphoto" Target="../media/hdphoto2.wdp"/><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19.svg"/><Relationship Id="rId4" Type="http://schemas.openxmlformats.org/officeDocument/2006/relationships/image" Target="../media/image16.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p:cNvSpPr>
            <a:spLocks noGrp="1"/>
          </p:cNvSpPr>
          <p:nvPr>
            <p:ph type="ctrTitle"/>
          </p:nvPr>
        </p:nvSpPr>
        <p:spPr/>
        <p:txBody>
          <a:bodyPr/>
          <a:lstStyle/>
          <a:p>
            <a:r>
              <a:rPr lang="en-US"/>
              <a:t>Unlocking trapped data with AWS</a:t>
            </a:r>
          </a:p>
        </p:txBody>
      </p:sp>
      <p:sp>
        <p:nvSpPr>
          <p:cNvPr id="5" name="Subtitle"/>
          <p:cNvSpPr>
            <a:spLocks noGrp="1"/>
          </p:cNvSpPr>
          <p:nvPr>
            <p:ph type="subTitle" idx="1"/>
          </p:nvPr>
        </p:nvSpPr>
        <p:spPr/>
        <p:txBody>
          <a:bodyPr vert="horz" lIns="0" tIns="0" rIns="0" bIns="0" rtlCol="0" anchor="t">
            <a:normAutofit/>
          </a:bodyPr>
          <a:lstStyle/>
          <a:p>
            <a:r>
              <a:rPr lang="en-US"/>
              <a:t>Booz Allen Tech Ed Excellence – Cloud Engineering Project</a:t>
            </a:r>
          </a:p>
          <a:p>
            <a:endParaRPr lang="en-US"/>
          </a:p>
        </p:txBody>
      </p:sp>
      <p:sp>
        <p:nvSpPr>
          <p:cNvPr id="9" name="Date"/>
          <p:cNvSpPr>
            <a:spLocks noGrp="1"/>
          </p:cNvSpPr>
          <p:nvPr>
            <p:ph type="body" sz="quarter" idx="10"/>
          </p:nvPr>
        </p:nvSpPr>
        <p:spPr/>
        <p:txBody>
          <a:bodyPr/>
          <a:lstStyle/>
          <a:p>
            <a:r>
              <a:rPr lang="en-US"/>
              <a:t>October 28 2020</a:t>
            </a:r>
          </a:p>
        </p:txBody>
      </p:sp>
      <p:pic>
        <p:nvPicPr>
          <p:cNvPr id="12" name="Picture">
            <a:extLst>
              <a:ext uri="{C183D7F6-B498-43B3-948B-1728B52AA6E4}">
                <adec:decorative xmlns:adec="http://schemas.microsoft.com/office/drawing/2017/decorative" val="1"/>
              </a:ext>
            </a:extLst>
          </p:cNvPr>
          <p:cNvPicPr>
            <a:picLocks noGrp="1" noChangeAspect="1"/>
          </p:cNvPicPr>
          <p:nvPr>
            <p:ph type="pic" sz="quarter" idx="11"/>
          </p:nvPr>
        </p:nvPicPr>
        <p:blipFill>
          <a:blip r:embed="rId3"/>
          <a:stretch>
            <a:fillRect/>
          </a:stretch>
        </p:blipFill>
        <p:spPr>
          <a:xfrm>
            <a:off x="311674" y="842151"/>
            <a:ext cx="2900168" cy="5584097"/>
          </a:xfrm>
        </p:spPr>
      </p:pic>
      <p:sp>
        <p:nvSpPr>
          <p:cNvPr id="16" name="Rectangle 15">
            <a:extLst>
              <a:ext uri="{C183D7F6-B498-43B3-948B-1728B52AA6E4}">
                <adec:decorative xmlns:adec="http://schemas.microsoft.com/office/drawing/2017/decorative" val="1"/>
              </a:ext>
            </a:extLst>
          </p:cNvPr>
          <p:cNvSpPr/>
          <p:nvPr/>
        </p:nvSpPr>
        <p:spPr>
          <a:xfrm>
            <a:off x="307862" y="4254980"/>
            <a:ext cx="2907016" cy="2172712"/>
          </a:xfrm>
          <a:prstGeom prst="rect">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83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Potential Areas of Expansion</a:t>
            </a:r>
          </a:p>
        </p:txBody>
      </p:sp>
      <p:grpSp>
        <p:nvGrpSpPr>
          <p:cNvPr id="5" name="Group 4">
            <a:extLst>
              <a:ext uri="{FF2B5EF4-FFF2-40B4-BE49-F238E27FC236}">
                <a16:creationId xmlns:a16="http://schemas.microsoft.com/office/drawing/2014/main" id="{D5E66EC3-0EEB-4518-8E63-EAA9A59892E7}"/>
              </a:ext>
            </a:extLst>
          </p:cNvPr>
          <p:cNvGrpSpPr/>
          <p:nvPr/>
        </p:nvGrpSpPr>
        <p:grpSpPr>
          <a:xfrm>
            <a:off x="1159669" y="2369088"/>
            <a:ext cx="5054887" cy="3486430"/>
            <a:chOff x="1095336" y="1536084"/>
            <a:chExt cx="8304131" cy="4664626"/>
          </a:xfrm>
        </p:grpSpPr>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012" y="1536084"/>
              <a:ext cx="1481691" cy="148169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832FFFC5-2446-4D6E-9E97-64238FB7A157}"/>
                </a:ext>
              </a:extLst>
            </p:cNvPr>
            <p:cNvGrpSpPr/>
            <p:nvPr/>
          </p:nvGrpSpPr>
          <p:grpSpPr>
            <a:xfrm>
              <a:off x="1095336" y="1558951"/>
              <a:ext cx="8304131" cy="4641759"/>
              <a:chOff x="1079358" y="1556595"/>
              <a:chExt cx="8069639" cy="5061476"/>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8832" y="1867033"/>
                <a:ext cx="756213"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849" y="3691237"/>
                <a:ext cx="1406861"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5180" y="1776213"/>
                <a:ext cx="996721" cy="99672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a:stCxn id="1034" idx="3"/>
              </p:cNvCxnSpPr>
              <p:nvPr/>
            </p:nvCxnSpPr>
            <p:spPr>
              <a:xfrm>
                <a:off x="4121900" y="2274575"/>
                <a:ext cx="517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6000727" y="2274573"/>
                <a:ext cx="378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410550" y="1344846"/>
                <a:ext cx="1009122" cy="36836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92743"/>
                <a:ext cx="6" cy="59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6D03FC-EF6F-4D9E-A2C3-237006AFCF78}"/>
                  </a:ext>
                </a:extLst>
              </p:cNvPr>
              <p:cNvSpPr txBox="1"/>
              <p:nvPr/>
            </p:nvSpPr>
            <p:spPr>
              <a:xfrm>
                <a:off x="2582287" y="2702326"/>
                <a:ext cx="2279573" cy="432875"/>
              </a:xfrm>
              <a:prstGeom prst="rect">
                <a:avLst/>
              </a:prstGeom>
              <a:noFill/>
            </p:spPr>
            <p:txBody>
              <a:bodyPr wrap="square" rtlCol="0">
                <a:spAutoFit/>
              </a:bodyPr>
              <a:lstStyle/>
              <a:p>
                <a:pPr algn="ctr"/>
                <a:r>
                  <a:rPr lang="en-US" sz="1100"/>
                  <a:t>Employee Data (.CSV)</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712970"/>
              </a:xfrm>
              <a:prstGeom prst="rect">
                <a:avLst/>
              </a:prstGeom>
              <a:noFill/>
            </p:spPr>
            <p:txBody>
              <a:bodyPr wrap="square" rtlCol="0">
                <a:spAutoFit/>
              </a:bodyPr>
              <a:lstStyle/>
              <a:p>
                <a:pPr algn="ctr"/>
                <a:r>
                  <a:rPr lang="en-US" sz="1050"/>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9358" y="1556595"/>
                <a:ext cx="1434702"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2514060" y="2273947"/>
                <a:ext cx="611119" cy="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grpSp>
      </p:grpSp>
      <p:grpSp>
        <p:nvGrpSpPr>
          <p:cNvPr id="28" name="Group 27">
            <a:extLst>
              <a:ext uri="{FF2B5EF4-FFF2-40B4-BE49-F238E27FC236}">
                <a16:creationId xmlns:a16="http://schemas.microsoft.com/office/drawing/2014/main" id="{6277B787-7215-44DF-9371-230763079708}"/>
              </a:ext>
            </a:extLst>
          </p:cNvPr>
          <p:cNvGrpSpPr/>
          <p:nvPr/>
        </p:nvGrpSpPr>
        <p:grpSpPr>
          <a:xfrm>
            <a:off x="8356235" y="132754"/>
            <a:ext cx="1150055" cy="630326"/>
            <a:chOff x="3231616" y="1622633"/>
            <a:chExt cx="2302793" cy="1381676"/>
          </a:xfrm>
        </p:grpSpPr>
        <p:sp>
          <p:nvSpPr>
            <p:cNvPr id="30" name="Rectangle: Rounded Corners 29">
              <a:extLst>
                <a:ext uri="{FF2B5EF4-FFF2-40B4-BE49-F238E27FC236}">
                  <a16:creationId xmlns:a16="http://schemas.microsoft.com/office/drawing/2014/main" id="{A5016020-2193-459D-8442-47521F65F1AF}"/>
                </a:ext>
              </a:extLst>
            </p:cNvPr>
            <p:cNvSpPr/>
            <p:nvPr/>
          </p:nvSpPr>
          <p:spPr>
            <a:xfrm>
              <a:off x="3231616" y="1622633"/>
              <a:ext cx="2302793" cy="138167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ectangle: Rounded Corners 4">
              <a:extLst>
                <a:ext uri="{FF2B5EF4-FFF2-40B4-BE49-F238E27FC236}">
                  <a16:creationId xmlns:a16="http://schemas.microsoft.com/office/drawing/2014/main" id="{B4C98CA7-76CF-49CD-8E9A-FCE5F35E097C}"/>
                </a:ext>
              </a:extLst>
            </p:cNvPr>
            <p:cNvSpPr txBox="1"/>
            <p:nvPr/>
          </p:nvSpPr>
          <p:spPr>
            <a:xfrm>
              <a:off x="3272084" y="1663101"/>
              <a:ext cx="2221857" cy="13007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900" dirty="0"/>
                <a:t>Future </a:t>
              </a:r>
              <a:r>
                <a:rPr lang="en-US" sz="900" dirty="0" err="1"/>
                <a:t>Roadmp</a:t>
              </a:r>
              <a:r>
                <a:rPr lang="en-US" sz="900"/>
                <a:t> Features</a:t>
              </a:r>
              <a:endParaRPr lang="en-US" sz="900" kern="1200" dirty="0"/>
            </a:p>
          </p:txBody>
        </p:sp>
      </p:grpSp>
      <p:sp>
        <p:nvSpPr>
          <p:cNvPr id="13" name="Rectangle 12">
            <a:extLst>
              <a:ext uri="{FF2B5EF4-FFF2-40B4-BE49-F238E27FC236}">
                <a16:creationId xmlns:a16="http://schemas.microsoft.com/office/drawing/2014/main" id="{32025366-A05B-4CB8-A188-9680E3E0DA7B}"/>
              </a:ext>
            </a:extLst>
          </p:cNvPr>
          <p:cNvSpPr/>
          <p:nvPr/>
        </p:nvSpPr>
        <p:spPr>
          <a:xfrm>
            <a:off x="722816" y="2144806"/>
            <a:ext cx="5414697" cy="3993776"/>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768D72D-6CDD-4D8E-B591-B9AD9ACBDD05}"/>
              </a:ext>
            </a:extLst>
          </p:cNvPr>
          <p:cNvGrpSpPr/>
          <p:nvPr/>
        </p:nvGrpSpPr>
        <p:grpSpPr>
          <a:xfrm>
            <a:off x="5315845" y="5336394"/>
            <a:ext cx="4190445" cy="796551"/>
            <a:chOff x="5315845" y="5336394"/>
            <a:chExt cx="4190445" cy="796551"/>
          </a:xfrm>
        </p:grpSpPr>
        <p:sp>
          <p:nvSpPr>
            <p:cNvPr id="43" name="Rectangle 42">
              <a:extLst>
                <a:ext uri="{FF2B5EF4-FFF2-40B4-BE49-F238E27FC236}">
                  <a16:creationId xmlns:a16="http://schemas.microsoft.com/office/drawing/2014/main" id="{93B99C6A-9C58-45B9-A15A-C662C458E67C}"/>
                </a:ext>
              </a:extLst>
            </p:cNvPr>
            <p:cNvSpPr/>
            <p:nvPr/>
          </p:nvSpPr>
          <p:spPr>
            <a:xfrm>
              <a:off x="7379916" y="5690354"/>
              <a:ext cx="2126374" cy="405350"/>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Add front-end application for user-friendly query</a:t>
              </a:r>
            </a:p>
          </p:txBody>
        </p:sp>
        <p:sp>
          <p:nvSpPr>
            <p:cNvPr id="33" name="Arrow: Bent-Up 32">
              <a:extLst>
                <a:ext uri="{FF2B5EF4-FFF2-40B4-BE49-F238E27FC236}">
                  <a16:creationId xmlns:a16="http://schemas.microsoft.com/office/drawing/2014/main" id="{E9E5D718-74D7-4713-884E-8C112A8C61B7}"/>
                </a:ext>
              </a:extLst>
            </p:cNvPr>
            <p:cNvSpPr/>
            <p:nvPr/>
          </p:nvSpPr>
          <p:spPr>
            <a:xfrm rot="5400000">
              <a:off x="5917246" y="4734993"/>
              <a:ext cx="796551" cy="1999353"/>
            </a:xfrm>
            <a:prstGeom prst="bentUpArrow">
              <a:avLst>
                <a:gd name="adj1" fmla="val 15978"/>
                <a:gd name="adj2" fmla="val 24810"/>
                <a:gd name="adj3" fmla="val 40128"/>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131E780-E46D-4C55-AEA1-F59C07E16920}"/>
              </a:ext>
            </a:extLst>
          </p:cNvPr>
          <p:cNvGrpSpPr/>
          <p:nvPr/>
        </p:nvGrpSpPr>
        <p:grpSpPr>
          <a:xfrm>
            <a:off x="6214556" y="2003114"/>
            <a:ext cx="3437444" cy="1627591"/>
            <a:chOff x="6214556" y="2003114"/>
            <a:chExt cx="3437444" cy="1627591"/>
          </a:xfrm>
        </p:grpSpPr>
        <p:pic>
          <p:nvPicPr>
            <p:cNvPr id="35" name="Picture 34">
              <a:extLst>
                <a:ext uri="{FF2B5EF4-FFF2-40B4-BE49-F238E27FC236}">
                  <a16:creationId xmlns:a16="http://schemas.microsoft.com/office/drawing/2014/main" id="{CE58239A-8F96-4658-BCC1-A06D9D0FC8DF}"/>
                </a:ext>
              </a:extLst>
            </p:cNvPr>
            <p:cNvPicPr>
              <a:picLocks noChangeAspect="1"/>
            </p:cNvPicPr>
            <p:nvPr/>
          </p:nvPicPr>
          <p:blipFill rotWithShape="1">
            <a:blip r:embed="rId11"/>
            <a:srcRect l="42965" t="68016"/>
            <a:stretch/>
          </p:blipFill>
          <p:spPr>
            <a:xfrm>
              <a:off x="8268505" y="2255835"/>
              <a:ext cx="1099012" cy="308155"/>
            </a:xfrm>
            <a:prstGeom prst="rect">
              <a:avLst/>
            </a:prstGeom>
          </p:spPr>
        </p:pic>
        <p:pic>
          <p:nvPicPr>
            <p:cNvPr id="50" name="Picture 49">
              <a:extLst>
                <a:ext uri="{FF2B5EF4-FFF2-40B4-BE49-F238E27FC236}">
                  <a16:creationId xmlns:a16="http://schemas.microsoft.com/office/drawing/2014/main" id="{DD39F50B-23C2-4C5F-91F4-BA682B288725}"/>
                </a:ext>
              </a:extLst>
            </p:cNvPr>
            <p:cNvPicPr>
              <a:picLocks noChangeAspect="1"/>
            </p:cNvPicPr>
            <p:nvPr/>
          </p:nvPicPr>
          <p:blipFill rotWithShape="1">
            <a:blip r:embed="rId11"/>
            <a:srcRect t="2170" r="58197"/>
            <a:stretch/>
          </p:blipFill>
          <p:spPr>
            <a:xfrm>
              <a:off x="7510801" y="2240766"/>
              <a:ext cx="735018" cy="860076"/>
            </a:xfrm>
            <a:prstGeom prst="rect">
              <a:avLst/>
            </a:prstGeom>
          </p:spPr>
        </p:pic>
        <p:sp>
          <p:nvSpPr>
            <p:cNvPr id="39" name="Rectangle 38">
              <a:extLst>
                <a:ext uri="{FF2B5EF4-FFF2-40B4-BE49-F238E27FC236}">
                  <a16:creationId xmlns:a16="http://schemas.microsoft.com/office/drawing/2014/main" id="{ED36F496-DDF4-49BE-82F4-03F034FA540E}"/>
                </a:ext>
              </a:extLst>
            </p:cNvPr>
            <p:cNvSpPr/>
            <p:nvPr/>
          </p:nvSpPr>
          <p:spPr>
            <a:xfrm>
              <a:off x="7361848" y="2003114"/>
              <a:ext cx="2290152" cy="1627591"/>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a:solidFill>
                    <a:schemeClr val="tx1"/>
                  </a:solidFill>
                </a:rPr>
                <a:t>Replicate in another AZ/Region and provide failover for resiliency</a:t>
              </a:r>
            </a:p>
          </p:txBody>
        </p:sp>
        <p:sp>
          <p:nvSpPr>
            <p:cNvPr id="51" name="Arrow: Right 50">
              <a:extLst>
                <a:ext uri="{FF2B5EF4-FFF2-40B4-BE49-F238E27FC236}">
                  <a16:creationId xmlns:a16="http://schemas.microsoft.com/office/drawing/2014/main" id="{F6CBD5B8-A701-45E6-BFF9-D7D76F0ECA2D}"/>
                </a:ext>
              </a:extLst>
            </p:cNvPr>
            <p:cNvSpPr/>
            <p:nvPr/>
          </p:nvSpPr>
          <p:spPr>
            <a:xfrm>
              <a:off x="6214556" y="2661994"/>
              <a:ext cx="1011040" cy="437313"/>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D0D767E3-0EE3-461B-945C-19CD734C0C98}"/>
              </a:ext>
            </a:extLst>
          </p:cNvPr>
          <p:cNvGrpSpPr/>
          <p:nvPr/>
        </p:nvGrpSpPr>
        <p:grpSpPr>
          <a:xfrm>
            <a:off x="3424968" y="1288026"/>
            <a:ext cx="2887696" cy="1151207"/>
            <a:chOff x="3049656" y="1314497"/>
            <a:chExt cx="2887696" cy="1151207"/>
          </a:xfrm>
        </p:grpSpPr>
        <p:sp>
          <p:nvSpPr>
            <p:cNvPr id="10" name="Rectangle 9">
              <a:extLst>
                <a:ext uri="{FF2B5EF4-FFF2-40B4-BE49-F238E27FC236}">
                  <a16:creationId xmlns:a16="http://schemas.microsoft.com/office/drawing/2014/main" id="{2633E85C-D627-4B75-BD9C-81BEF45FD6F7}"/>
                </a:ext>
              </a:extLst>
            </p:cNvPr>
            <p:cNvSpPr/>
            <p:nvPr/>
          </p:nvSpPr>
          <p:spPr>
            <a:xfrm>
              <a:off x="3810978" y="1454126"/>
              <a:ext cx="2126374" cy="349036"/>
            </a:xfrm>
            <a:prstGeom prst="rect">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solidFill>
                    <a:schemeClr val="tx1"/>
                  </a:solidFill>
                </a:rPr>
                <a:t>Add a user-friendly web page to upload files to S3</a:t>
              </a:r>
            </a:p>
          </p:txBody>
        </p:sp>
        <p:pic>
          <p:nvPicPr>
            <p:cNvPr id="36" name="Picture 2" descr="Webpage Icons - Free Download, PNG and SVG">
              <a:extLst>
                <a:ext uri="{FF2B5EF4-FFF2-40B4-BE49-F238E27FC236}">
                  <a16:creationId xmlns:a16="http://schemas.microsoft.com/office/drawing/2014/main" id="{28B96AC7-0A02-42D7-8C42-067CC2B5C249}"/>
                </a:ext>
              </a:extLst>
            </p:cNvPr>
            <p:cNvPicPr>
              <a:picLocks noChangeAspect="1" noChangeArrowheads="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9656" y="1314497"/>
              <a:ext cx="681094" cy="558689"/>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06AEA56A-6091-40C0-B6AE-399E3069847D}"/>
                </a:ext>
              </a:extLst>
            </p:cNvPr>
            <p:cNvSpPr/>
            <p:nvPr/>
          </p:nvSpPr>
          <p:spPr>
            <a:xfrm rot="16200000">
              <a:off x="3046838" y="1983483"/>
              <a:ext cx="626346" cy="338096"/>
            </a:xfrm>
            <a:prstGeom prst="rightArrow">
              <a:avLst>
                <a:gd name="adj1" fmla="val 34626"/>
                <a:gd name="adj2" fmla="val 65375"/>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679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5F097-0706-47A6-BF06-915AB76863C5}"/>
              </a:ext>
            </a:extLst>
          </p:cNvPr>
          <p:cNvSpPr/>
          <p:nvPr/>
        </p:nvSpPr>
        <p:spPr>
          <a:xfrm>
            <a:off x="645886" y="1357086"/>
            <a:ext cx="8837966" cy="49566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D8BDD644-1B0A-437D-AD7A-9CA125065A84}"/>
              </a:ext>
            </a:extLst>
          </p:cNvPr>
          <p:cNvSpPr>
            <a:spLocks noGrp="1"/>
          </p:cNvSpPr>
          <p:nvPr>
            <p:ph type="title"/>
          </p:nvPr>
        </p:nvSpPr>
        <p:spPr>
          <a:xfrm>
            <a:off x="717826" y="173773"/>
            <a:ext cx="8769096" cy="981308"/>
          </a:xfrm>
        </p:spPr>
        <p:txBody>
          <a:bodyPr/>
          <a:lstStyle/>
          <a:p>
            <a:r>
              <a:rPr lang="en-US"/>
              <a:t>speed bumps along the way</a:t>
            </a:r>
          </a:p>
        </p:txBody>
      </p:sp>
      <p:sp>
        <p:nvSpPr>
          <p:cNvPr id="3" name="Slide Number Placeholder 2">
            <a:extLst>
              <a:ext uri="{FF2B5EF4-FFF2-40B4-BE49-F238E27FC236}">
                <a16:creationId xmlns:a16="http://schemas.microsoft.com/office/drawing/2014/main" id="{3C09630A-4A34-496A-B31F-7CCA6FBD1E1B}"/>
              </a:ext>
            </a:extLst>
          </p:cNvPr>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10</a:t>
            </a:fld>
            <a:endParaRPr lang="en-US"/>
          </a:p>
        </p:txBody>
      </p:sp>
      <p:sp>
        <p:nvSpPr>
          <p:cNvPr id="4" name="Footer Placeholder 3">
            <a:extLst>
              <a:ext uri="{FF2B5EF4-FFF2-40B4-BE49-F238E27FC236}">
                <a16:creationId xmlns:a16="http://schemas.microsoft.com/office/drawing/2014/main" id="{DCA73BF9-00B8-4790-BBC1-168845E58C26}"/>
              </a:ext>
            </a:extLst>
          </p:cNvPr>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graphicFrame>
        <p:nvGraphicFramePr>
          <p:cNvPr id="6" name="Table 5">
            <a:extLst>
              <a:ext uri="{FF2B5EF4-FFF2-40B4-BE49-F238E27FC236}">
                <a16:creationId xmlns:a16="http://schemas.microsoft.com/office/drawing/2014/main" id="{BB0F44B1-B287-4AA5-8B00-E5919E27CAA0}"/>
              </a:ext>
            </a:extLst>
          </p:cNvPr>
          <p:cNvGraphicFramePr>
            <a:graphicFrameLocks noGrp="1"/>
          </p:cNvGraphicFramePr>
          <p:nvPr>
            <p:extLst>
              <p:ext uri="{D42A27DB-BD31-4B8C-83A1-F6EECF244321}">
                <p14:modId xmlns:p14="http://schemas.microsoft.com/office/powerpoint/2010/main" val="3835574388"/>
              </p:ext>
            </p:extLst>
          </p:nvPr>
        </p:nvGraphicFramePr>
        <p:xfrm>
          <a:off x="738598" y="1564130"/>
          <a:ext cx="8652541" cy="4380798"/>
        </p:xfrm>
        <a:graphic>
          <a:graphicData uri="http://schemas.openxmlformats.org/drawingml/2006/table">
            <a:tbl>
              <a:tblPr firstRow="1" bandRow="1">
                <a:noFill/>
                <a:effectLst>
                  <a:outerShdw blurRad="50800" dist="38100" dir="10800000" algn="r" rotWithShape="0">
                    <a:prstClr val="black">
                      <a:alpha val="40000"/>
                    </a:prstClr>
                  </a:outerShdw>
                </a:effectLst>
              </a:tblPr>
              <a:tblGrid>
                <a:gridCol w="341497">
                  <a:extLst>
                    <a:ext uri="{9D8B030D-6E8A-4147-A177-3AD203B41FA5}">
                      <a16:colId xmlns:a16="http://schemas.microsoft.com/office/drawing/2014/main" val="4146010337"/>
                    </a:ext>
                  </a:extLst>
                </a:gridCol>
                <a:gridCol w="3695764">
                  <a:extLst>
                    <a:ext uri="{9D8B030D-6E8A-4147-A177-3AD203B41FA5}">
                      <a16:colId xmlns:a16="http://schemas.microsoft.com/office/drawing/2014/main" val="1353200739"/>
                    </a:ext>
                  </a:extLst>
                </a:gridCol>
                <a:gridCol w="4615280">
                  <a:extLst>
                    <a:ext uri="{9D8B030D-6E8A-4147-A177-3AD203B41FA5}">
                      <a16:colId xmlns:a16="http://schemas.microsoft.com/office/drawing/2014/main" val="1725384463"/>
                    </a:ext>
                  </a:extLst>
                </a:gridCol>
              </a:tblGrid>
              <a:tr h="388501">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No. </a:t>
                      </a:r>
                    </a:p>
                  </a:txBody>
                  <a:tcPr marL="27138" marR="27138" marT="2246" marB="54275">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Issue</a:t>
                      </a:r>
                    </a:p>
                  </a:txBody>
                  <a:tcPr marL="27138" marR="27138" marT="2246" marB="54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200" b="1" i="0" u="none" strike="noStrike" cap="none" spc="0">
                          <a:solidFill>
                            <a:schemeClr val="tx1"/>
                          </a:solidFill>
                          <a:effectLst/>
                          <a:latin typeface="Arial" panose="020B0604020202020204" pitchFamily="34" charset="0"/>
                          <a:cs typeface="Arial" panose="020B0604020202020204" pitchFamily="34" charset="0"/>
                        </a:rPr>
                        <a:t>Description</a:t>
                      </a:r>
                    </a:p>
                  </a:txBody>
                  <a:tcPr marL="27138" marR="27138" marT="2246" marB="54275">
                    <a:lnL w="12700" cap="flat" cmpd="sng" algn="ctr">
                      <a:solidFill>
                        <a:schemeClr val="tx1"/>
                      </a:solidFill>
                      <a:prstDash val="solid"/>
                      <a:round/>
                      <a:headEnd type="none" w="med" len="med"/>
                      <a:tailEnd type="none" w="med" len="med"/>
                    </a:lnL>
                    <a:lnR w="12700" cmpd="sng">
                      <a:noFill/>
                    </a:lnR>
                    <a:lnT w="9525" cap="flat" cmpd="sng" algn="ctr">
                      <a:noFill/>
                      <a:prstDash val="soli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46163194"/>
                  </a:ext>
                </a:extLst>
              </a:tr>
              <a:tr h="29646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1</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Team members had trouble viewing the viewing the tables being created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Users were in different regions to create tables, Different account number being used</a:t>
                      </a:r>
                    </a:p>
                    <a:p>
                      <a:pPr algn="l" fontAlgn="t"/>
                      <a:endParaRPr lang="en-US" sz="1100" b="0" i="0" u="none" strike="noStrike" cap="none" spc="0">
                        <a:solidFill>
                          <a:schemeClr val="tx1"/>
                        </a:solidFill>
                        <a:effectLst/>
                        <a:latin typeface="Arial" panose="020B0604020202020204" pitchFamily="34" charset="0"/>
                        <a:cs typeface="Arial" panose="020B0604020202020204" pitchFamily="34" charset="0"/>
                      </a:endParaRP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4656267"/>
                  </a:ext>
                </a:extLst>
              </a:tr>
              <a:tr h="30037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200" b="0" i="0" u="none" strike="noStrike" cap="none" spc="0">
                          <a:solidFill>
                            <a:schemeClr val="tx1"/>
                          </a:solidFill>
                          <a:effectLst/>
                          <a:latin typeface="Arial" panose="020B0604020202020204" pitchFamily="34" charset="0"/>
                          <a:cs typeface="Arial" panose="020B0604020202020204" pitchFamily="34" charset="0"/>
                        </a:rPr>
                        <a:t>2</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Trouble creating the table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table was stopping at only taking the first 25 records via the CLI</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78757653"/>
                  </a:ext>
                </a:extLst>
              </a:tr>
              <a:tr h="278497">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3</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Public queries not retrieving the employee data from the database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cap="none" spc="0">
                          <a:solidFill>
                            <a:schemeClr val="tx1"/>
                          </a:solidFill>
                          <a:effectLst/>
                          <a:latin typeface="Arial" panose="020B0604020202020204" pitchFamily="34" charset="0"/>
                          <a:cs typeface="Arial" panose="020B0604020202020204" pitchFamily="34" charset="0"/>
                        </a:rPr>
                        <a:t>Public query from web browser hits the lambda function, but does not find the according employee ID</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11293701"/>
                  </a:ext>
                </a:extLst>
              </a:tr>
              <a:tr h="301271">
                <a:tc>
                  <a:txBody>
                    <a:bodyPr/>
                    <a:lstStyle/>
                    <a:p>
                      <a:pPr algn="ctr" fontAlgn="t"/>
                      <a:r>
                        <a:rPr lang="en-US" sz="1200" b="0" i="0" u="none" strike="noStrike" cap="none" spc="0">
                          <a:solidFill>
                            <a:schemeClr val="tx1"/>
                          </a:solidFill>
                          <a:effectLst/>
                          <a:latin typeface="Arial" panose="020B0604020202020204" pitchFamily="34" charset="0"/>
                          <a:cs typeface="Arial" panose="020B0604020202020204" pitchFamily="34" charset="0"/>
                        </a:rPr>
                        <a:t>4</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Lambda function from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using UTF-1 encoding process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The original Python function embedded in the </a:t>
                      </a:r>
                      <a:r>
                        <a:rPr lang="en-US" sz="1100" b="0" i="0" u="none" strike="noStrike" cap="none" spc="0" err="1">
                          <a:solidFill>
                            <a:schemeClr val="tx1"/>
                          </a:solidFill>
                          <a:effectLst/>
                          <a:latin typeface="Arial" panose="020B0604020202020204" pitchFamily="34" charset="0"/>
                          <a:cs typeface="Arial" panose="020B0604020202020204" pitchFamily="34" charset="0"/>
                        </a:rPr>
                        <a:t>Cloudformation</a:t>
                      </a:r>
                      <a:r>
                        <a:rPr lang="en-US" sz="1100" b="0" i="0" u="none" strike="noStrike" cap="none" spc="0">
                          <a:solidFill>
                            <a:schemeClr val="tx1"/>
                          </a:solidFill>
                          <a:effectLst/>
                          <a:latin typeface="Arial" panose="020B0604020202020204" pitchFamily="34" charset="0"/>
                          <a:cs typeface="Arial" panose="020B0604020202020204" pitchFamily="34" charset="0"/>
                        </a:rPr>
                        <a:t> template within Lambda used UTF-1 text encoding, which apparently did not function well with the CSV data and would only export 100-200 entries in DynamoDB. The encoding method need to be changed to ‘latin-1’ which successfully exported all of the CSV data into the table.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617722136"/>
                  </a:ext>
                </a:extLst>
              </a:tr>
              <a:tr h="171740">
                <a:tc>
                  <a:txBody>
                    <a:bodyPr/>
                    <a:lstStyle/>
                    <a:p>
                      <a:pPr algn="ctr" fontAlgn="t"/>
                      <a:r>
                        <a:rPr lang="en-US" sz="1200" b="0" i="0" u="none" strike="noStrike" cap="none" spc="0">
                          <a:solidFill>
                            <a:schemeClr val="tx1"/>
                          </a:solidFill>
                          <a:effectLst/>
                          <a:latin typeface="Arial" panose="020B0604020202020204" pitchFamily="34" charset="0"/>
                        </a:rPr>
                        <a:t>5</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Cognito issues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Had issues passing the Authentication token from Cognito to the application through the header</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7083614"/>
                  </a:ext>
                </a:extLst>
              </a:tr>
              <a:tr h="186782">
                <a:tc>
                  <a:txBody>
                    <a:bodyPr/>
                    <a:lstStyle/>
                    <a:p>
                      <a:pPr algn="ctr" fontAlgn="t"/>
                      <a:r>
                        <a:rPr lang="en-US" sz="1200" b="0" i="0" u="none" strike="noStrike" cap="none" spc="0">
                          <a:solidFill>
                            <a:schemeClr val="tx1"/>
                          </a:solidFill>
                          <a:effectLst/>
                          <a:latin typeface="Arial" panose="020B0604020202020204" pitchFamily="34" charset="0"/>
                        </a:rPr>
                        <a:t>6</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Queries not working </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Understanding how to pass path parameters and query parameters to the lambda function and have it map to the </a:t>
                      </a:r>
                      <a:r>
                        <a:rPr lang="en-US" sz="1100" b="0" i="0" u="none" strike="noStrike" cap="none" spc="0" err="1">
                          <a:solidFill>
                            <a:schemeClr val="tx1"/>
                          </a:solidFill>
                          <a:effectLst/>
                          <a:latin typeface="Arial" panose="020B0604020202020204" pitchFamily="34" charset="0"/>
                          <a:cs typeface="Arial" panose="020B0604020202020204" pitchFamily="34" charset="0"/>
                        </a:rPr>
                        <a:t>DynomoDB</a:t>
                      </a:r>
                      <a:r>
                        <a:rPr lang="en-US" sz="1100" b="0" i="0" u="none" strike="noStrike" cap="none" spc="0">
                          <a:solidFill>
                            <a:schemeClr val="tx1"/>
                          </a:solidFill>
                          <a:effectLst/>
                          <a:latin typeface="Arial" panose="020B0604020202020204" pitchFamily="34" charset="0"/>
                          <a:cs typeface="Arial" panose="020B0604020202020204" pitchFamily="34" charset="0"/>
                        </a:rPr>
                        <a:t> API was challenging.</a:t>
                      </a:r>
                    </a:p>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Now working:  Management Level value of the query and individual employee</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871177521"/>
                  </a:ext>
                </a:extLst>
              </a:tr>
              <a:tr h="186782">
                <a:tc>
                  <a:txBody>
                    <a:bodyPr/>
                    <a:lstStyle/>
                    <a:p>
                      <a:pPr algn="ctr" fontAlgn="t"/>
                      <a:r>
                        <a:rPr lang="en-US" sz="1200" b="0" i="0" u="none" strike="noStrike" cap="none" spc="0">
                          <a:solidFill>
                            <a:schemeClr val="tx1"/>
                          </a:solidFill>
                          <a:effectLst/>
                          <a:latin typeface="Arial" panose="020B0604020202020204" pitchFamily="34" charset="0"/>
                        </a:rPr>
                        <a:t>7</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​Creating Lambda functions</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100" b="0" i="0" u="none" strike="noStrike" cap="none" spc="0">
                          <a:solidFill>
                            <a:schemeClr val="tx1"/>
                          </a:solidFill>
                          <a:effectLst/>
                          <a:latin typeface="Arial" panose="020B0604020202020204" pitchFamily="34" charset="0"/>
                          <a:cs typeface="Arial" panose="020B0604020202020204" pitchFamily="34" charset="0"/>
                        </a:rPr>
                        <a:t>Bit of a learning curve in terms of how to test the lambda function using console log and through the API Gateway console. Somewhat challenging to debug through the API Gateway when trying to pass parameters from the URL</a:t>
                      </a:r>
                    </a:p>
                  </a:txBody>
                  <a:tcPr marL="27138" marR="27138" marT="2246" marB="5427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60983620"/>
                  </a:ext>
                </a:extLst>
              </a:tr>
            </a:tbl>
          </a:graphicData>
        </a:graphic>
      </p:graphicFrame>
      <p:sp>
        <p:nvSpPr>
          <p:cNvPr id="2" name="Oval 1">
            <a:extLst>
              <a:ext uri="{FF2B5EF4-FFF2-40B4-BE49-F238E27FC236}">
                <a16:creationId xmlns:a16="http://schemas.microsoft.com/office/drawing/2014/main" id="{B17B935F-41A0-4CDA-97F3-FE729EA02FF0}"/>
              </a:ext>
            </a:extLst>
          </p:cNvPr>
          <p:cNvSpPr/>
          <p:nvPr/>
        </p:nvSpPr>
        <p:spPr>
          <a:xfrm>
            <a:off x="717823" y="3084287"/>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A2AC-D70F-495D-A793-BEC884B249D4}"/>
              </a:ext>
            </a:extLst>
          </p:cNvPr>
          <p:cNvSpPr/>
          <p:nvPr/>
        </p:nvSpPr>
        <p:spPr>
          <a:xfrm>
            <a:off x="717823" y="3996113"/>
            <a:ext cx="356011" cy="3681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C1AB51-125F-4FA1-8F60-32F50DA21CF7}"/>
              </a:ext>
            </a:extLst>
          </p:cNvPr>
          <p:cNvSpPr txBox="1"/>
          <p:nvPr/>
        </p:nvSpPr>
        <p:spPr>
          <a:xfrm>
            <a:off x="645886" y="6054390"/>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Tree>
    <p:extLst>
      <p:ext uri="{BB962C8B-B14F-4D97-AF65-F5344CB8AC3E}">
        <p14:creationId xmlns:p14="http://schemas.microsoft.com/office/powerpoint/2010/main" val="150889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377822-E7CA-461E-9ECB-3B98DE7F9B2E}"/>
              </a:ext>
            </a:extLst>
          </p:cNvPr>
          <p:cNvSpPr>
            <a:spLocks noGrp="1"/>
          </p:cNvSpPr>
          <p:nvPr>
            <p:ph type="title"/>
          </p:nvPr>
        </p:nvSpPr>
        <p:spPr/>
        <p:txBody>
          <a:bodyPr/>
          <a:lstStyle/>
          <a:p>
            <a:r>
              <a:rPr lang="en-US"/>
              <a:t>appendix</a:t>
            </a:r>
          </a:p>
        </p:txBody>
      </p:sp>
      <p:sp>
        <p:nvSpPr>
          <p:cNvPr id="5" name="Slide Number Placeholder 4">
            <a:extLst>
              <a:ext uri="{FF2B5EF4-FFF2-40B4-BE49-F238E27FC236}">
                <a16:creationId xmlns:a16="http://schemas.microsoft.com/office/drawing/2014/main" id="{818FB0DD-AEAD-4E15-B2DE-C6559545DF5A}"/>
              </a:ext>
            </a:extLst>
          </p:cNvPr>
          <p:cNvSpPr>
            <a:spLocks noGrp="1"/>
          </p:cNvSpPr>
          <p:nvPr>
            <p:ph type="sldNum" sz="quarter" idx="4294967295"/>
          </p:nvPr>
        </p:nvSpPr>
        <p:spPr>
          <a:xfrm>
            <a:off x="9410700" y="6400800"/>
            <a:ext cx="495300" cy="457200"/>
          </a:xfrm>
        </p:spPr>
        <p:txBody>
          <a:bodyPr/>
          <a:lstStyle/>
          <a:p>
            <a:fld id="{EACE6E22-E655-5947-A8B4-6F095FBA2C12}" type="slidenum">
              <a:rPr lang="en-US" smtClean="0"/>
              <a:pPr/>
              <a:t>11</a:t>
            </a:fld>
            <a:endParaRPr lang="en-US"/>
          </a:p>
        </p:txBody>
      </p:sp>
      <p:sp>
        <p:nvSpPr>
          <p:cNvPr id="6" name="Footer Placeholder 5">
            <a:extLst>
              <a:ext uri="{FF2B5EF4-FFF2-40B4-BE49-F238E27FC236}">
                <a16:creationId xmlns:a16="http://schemas.microsoft.com/office/drawing/2014/main" id="{75352530-120E-4CDF-B828-7EBFAA9944D0}"/>
              </a:ext>
            </a:extLst>
          </p:cNvPr>
          <p:cNvSpPr>
            <a:spLocks noGrp="1"/>
          </p:cNvSpPr>
          <p:nvPr>
            <p:ph type="ftr" sz="quarter" idx="4294967295"/>
          </p:nvPr>
        </p:nvSpPr>
        <p:spPr>
          <a:xfrm>
            <a:off x="0" y="6400800"/>
            <a:ext cx="3967163" cy="457200"/>
          </a:xfrm>
        </p:spPr>
        <p:txBody>
          <a:bodyPr/>
          <a:lstStyle/>
          <a:p>
            <a:r>
              <a:rPr lang="en-US"/>
              <a:t>Booz Allen Hamilton, Inc. Internal</a:t>
            </a:r>
          </a:p>
        </p:txBody>
      </p:sp>
    </p:spTree>
    <p:extLst>
      <p:ext uri="{BB962C8B-B14F-4D97-AF65-F5344CB8AC3E}">
        <p14:creationId xmlns:p14="http://schemas.microsoft.com/office/powerpoint/2010/main" val="360403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E4151-58A9-4262-95C3-AE571DF9868A}"/>
              </a:ext>
            </a:extLst>
          </p:cNvPr>
          <p:cNvSpPr>
            <a:spLocks noGrp="1"/>
          </p:cNvSpPr>
          <p:nvPr>
            <p:ph type="title"/>
          </p:nvPr>
        </p:nvSpPr>
        <p:spPr/>
        <p:txBody>
          <a:bodyPr/>
          <a:lstStyle/>
          <a:p>
            <a:r>
              <a:rPr lang="en-US"/>
              <a:t>Costs summary</a:t>
            </a:r>
          </a:p>
        </p:txBody>
      </p:sp>
      <p:pic>
        <p:nvPicPr>
          <p:cNvPr id="5" name="Picture 4">
            <a:extLst>
              <a:ext uri="{FF2B5EF4-FFF2-40B4-BE49-F238E27FC236}">
                <a16:creationId xmlns:a16="http://schemas.microsoft.com/office/drawing/2014/main" id="{D2CFB939-3D10-4F55-8220-118BDA727E36}"/>
              </a:ext>
            </a:extLst>
          </p:cNvPr>
          <p:cNvPicPr>
            <a:picLocks noChangeAspect="1"/>
          </p:cNvPicPr>
          <p:nvPr/>
        </p:nvPicPr>
        <p:blipFill rotWithShape="1">
          <a:blip r:embed="rId3"/>
          <a:srcRect l="24689" t="26622" r="26226" b="18287"/>
          <a:stretch/>
        </p:blipFill>
        <p:spPr>
          <a:xfrm>
            <a:off x="5378963" y="1712685"/>
            <a:ext cx="4107959" cy="1992086"/>
          </a:xfrm>
          <a:prstGeom prst="rect">
            <a:avLst/>
          </a:prstGeom>
        </p:spPr>
      </p:pic>
      <p:pic>
        <p:nvPicPr>
          <p:cNvPr id="7" name="Picture 6">
            <a:extLst>
              <a:ext uri="{FF2B5EF4-FFF2-40B4-BE49-F238E27FC236}">
                <a16:creationId xmlns:a16="http://schemas.microsoft.com/office/drawing/2014/main" id="{D39E1D7A-679E-45DC-BF52-DD1A4F2F5091}"/>
              </a:ext>
            </a:extLst>
          </p:cNvPr>
          <p:cNvPicPr>
            <a:picLocks noChangeAspect="1"/>
          </p:cNvPicPr>
          <p:nvPr/>
        </p:nvPicPr>
        <p:blipFill rotWithShape="1">
          <a:blip r:embed="rId4"/>
          <a:srcRect l="23663" t="27013" r="27253" b="23461"/>
          <a:stretch/>
        </p:blipFill>
        <p:spPr>
          <a:xfrm>
            <a:off x="717826" y="1661885"/>
            <a:ext cx="4107959" cy="1992086"/>
          </a:xfrm>
          <a:prstGeom prst="rect">
            <a:avLst/>
          </a:prstGeom>
        </p:spPr>
      </p:pic>
      <p:sp>
        <p:nvSpPr>
          <p:cNvPr id="8" name="TextBox 7">
            <a:extLst>
              <a:ext uri="{FF2B5EF4-FFF2-40B4-BE49-F238E27FC236}">
                <a16:creationId xmlns:a16="http://schemas.microsoft.com/office/drawing/2014/main" id="{5EA1E2D7-F707-4BA3-9401-F56EC2BD4A08}"/>
              </a:ext>
            </a:extLst>
          </p:cNvPr>
          <p:cNvSpPr txBox="1"/>
          <p:nvPr/>
        </p:nvSpPr>
        <p:spPr>
          <a:xfrm>
            <a:off x="2433539" y="1374096"/>
            <a:ext cx="676532" cy="276999"/>
          </a:xfrm>
          <a:prstGeom prst="rect">
            <a:avLst/>
          </a:prstGeom>
          <a:solidFill>
            <a:schemeClr val="accent2">
              <a:lumMod val="20000"/>
              <a:lumOff val="80000"/>
            </a:schemeClr>
          </a:solidFill>
        </p:spPr>
        <p:txBody>
          <a:bodyPr wrap="none" rtlCol="0">
            <a:spAutoFit/>
          </a:bodyPr>
          <a:lstStyle/>
          <a:p>
            <a:r>
              <a:rPr lang="en-US" sz="1200" b="1"/>
              <a:t>Service </a:t>
            </a:r>
          </a:p>
        </p:txBody>
      </p:sp>
      <p:sp>
        <p:nvSpPr>
          <p:cNvPr id="9" name="TextBox 8">
            <a:extLst>
              <a:ext uri="{FF2B5EF4-FFF2-40B4-BE49-F238E27FC236}">
                <a16:creationId xmlns:a16="http://schemas.microsoft.com/office/drawing/2014/main" id="{881ACD0C-A1A1-48EB-99FC-352E6AD2E930}"/>
              </a:ext>
            </a:extLst>
          </p:cNvPr>
          <p:cNvSpPr txBox="1"/>
          <p:nvPr/>
        </p:nvSpPr>
        <p:spPr>
          <a:xfrm>
            <a:off x="6977561" y="1374096"/>
            <a:ext cx="910762" cy="276999"/>
          </a:xfrm>
          <a:prstGeom prst="rect">
            <a:avLst/>
          </a:prstGeom>
          <a:solidFill>
            <a:schemeClr val="accent2">
              <a:lumMod val="20000"/>
              <a:lumOff val="80000"/>
            </a:schemeClr>
          </a:solidFill>
        </p:spPr>
        <p:txBody>
          <a:bodyPr wrap="none" rtlCol="0">
            <a:spAutoFit/>
          </a:bodyPr>
          <a:lstStyle/>
          <a:p>
            <a:r>
              <a:rPr lang="en-US" sz="1200" b="1"/>
              <a:t>Usage Type</a:t>
            </a:r>
          </a:p>
        </p:txBody>
      </p:sp>
      <p:cxnSp>
        <p:nvCxnSpPr>
          <p:cNvPr id="11" name="Straight Arrow Connector 10">
            <a:extLst>
              <a:ext uri="{FF2B5EF4-FFF2-40B4-BE49-F238E27FC236}">
                <a16:creationId xmlns:a16="http://schemas.microsoft.com/office/drawing/2014/main" id="{1ADFF09B-D233-4CFF-BC4D-78F7B7B187BC}"/>
              </a:ext>
            </a:extLst>
          </p:cNvPr>
          <p:cNvCxnSpPr>
            <a:cxnSpLocks/>
          </p:cNvCxnSpPr>
          <p:nvPr/>
        </p:nvCxnSpPr>
        <p:spPr>
          <a:xfrm flipH="1" flipV="1">
            <a:off x="2177143" y="3704771"/>
            <a:ext cx="239486"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496ED7C-F6D3-40D4-9733-64C56F9E93EF}"/>
              </a:ext>
            </a:extLst>
          </p:cNvPr>
          <p:cNvSpPr txBox="1"/>
          <p:nvPr/>
        </p:nvSpPr>
        <p:spPr>
          <a:xfrm>
            <a:off x="2416629" y="3903729"/>
            <a:ext cx="1579278" cy="276999"/>
          </a:xfrm>
          <a:prstGeom prst="rect">
            <a:avLst/>
          </a:prstGeom>
          <a:noFill/>
        </p:spPr>
        <p:txBody>
          <a:bodyPr wrap="none" rtlCol="0">
            <a:spAutoFit/>
          </a:bodyPr>
          <a:lstStyle/>
          <a:p>
            <a:r>
              <a:rPr lang="en-US" sz="1200" b="1">
                <a:solidFill>
                  <a:srgbClr val="2DB1A1"/>
                </a:solidFill>
              </a:rPr>
              <a:t>Cloud 9 In-class demo</a:t>
            </a:r>
          </a:p>
        </p:txBody>
      </p:sp>
      <p:graphicFrame>
        <p:nvGraphicFramePr>
          <p:cNvPr id="14" name="Table 13">
            <a:extLst>
              <a:ext uri="{FF2B5EF4-FFF2-40B4-BE49-F238E27FC236}">
                <a16:creationId xmlns:a16="http://schemas.microsoft.com/office/drawing/2014/main" id="{A6DA1729-46BD-4315-8ACA-F444638AF8B7}"/>
              </a:ext>
            </a:extLst>
          </p:cNvPr>
          <p:cNvGraphicFramePr>
            <a:graphicFrameLocks noGrp="1"/>
          </p:cNvGraphicFramePr>
          <p:nvPr>
            <p:extLst>
              <p:ext uri="{D42A27DB-BD31-4B8C-83A1-F6EECF244321}">
                <p14:modId xmlns:p14="http://schemas.microsoft.com/office/powerpoint/2010/main" val="2455613797"/>
              </p:ext>
            </p:extLst>
          </p:nvPr>
        </p:nvGraphicFramePr>
        <p:xfrm>
          <a:off x="943215" y="4564661"/>
          <a:ext cx="8545853" cy="894976"/>
        </p:xfrm>
        <a:graphic>
          <a:graphicData uri="http://schemas.openxmlformats.org/drawingml/2006/table">
            <a:tbl>
              <a:tblPr/>
              <a:tblGrid>
                <a:gridCol w="522128">
                  <a:extLst>
                    <a:ext uri="{9D8B030D-6E8A-4147-A177-3AD203B41FA5}">
                      <a16:colId xmlns:a16="http://schemas.microsoft.com/office/drawing/2014/main" val="445462967"/>
                    </a:ext>
                  </a:extLst>
                </a:gridCol>
                <a:gridCol w="532784">
                  <a:extLst>
                    <a:ext uri="{9D8B030D-6E8A-4147-A177-3AD203B41FA5}">
                      <a16:colId xmlns:a16="http://schemas.microsoft.com/office/drawing/2014/main" val="3185313518"/>
                    </a:ext>
                  </a:extLst>
                </a:gridCol>
                <a:gridCol w="543439">
                  <a:extLst>
                    <a:ext uri="{9D8B030D-6E8A-4147-A177-3AD203B41FA5}">
                      <a16:colId xmlns:a16="http://schemas.microsoft.com/office/drawing/2014/main" val="2982252168"/>
                    </a:ext>
                  </a:extLst>
                </a:gridCol>
                <a:gridCol w="532784">
                  <a:extLst>
                    <a:ext uri="{9D8B030D-6E8A-4147-A177-3AD203B41FA5}">
                      <a16:colId xmlns:a16="http://schemas.microsoft.com/office/drawing/2014/main" val="3239674667"/>
                    </a:ext>
                  </a:extLst>
                </a:gridCol>
                <a:gridCol w="543439">
                  <a:extLst>
                    <a:ext uri="{9D8B030D-6E8A-4147-A177-3AD203B41FA5}">
                      <a16:colId xmlns:a16="http://schemas.microsoft.com/office/drawing/2014/main" val="3081159292"/>
                    </a:ext>
                  </a:extLst>
                </a:gridCol>
                <a:gridCol w="532784">
                  <a:extLst>
                    <a:ext uri="{9D8B030D-6E8A-4147-A177-3AD203B41FA5}">
                      <a16:colId xmlns:a16="http://schemas.microsoft.com/office/drawing/2014/main" val="243148389"/>
                    </a:ext>
                  </a:extLst>
                </a:gridCol>
                <a:gridCol w="532784">
                  <a:extLst>
                    <a:ext uri="{9D8B030D-6E8A-4147-A177-3AD203B41FA5}">
                      <a16:colId xmlns:a16="http://schemas.microsoft.com/office/drawing/2014/main" val="3214114377"/>
                    </a:ext>
                  </a:extLst>
                </a:gridCol>
                <a:gridCol w="532784">
                  <a:extLst>
                    <a:ext uri="{9D8B030D-6E8A-4147-A177-3AD203B41FA5}">
                      <a16:colId xmlns:a16="http://schemas.microsoft.com/office/drawing/2014/main" val="2153275403"/>
                    </a:ext>
                  </a:extLst>
                </a:gridCol>
                <a:gridCol w="532784">
                  <a:extLst>
                    <a:ext uri="{9D8B030D-6E8A-4147-A177-3AD203B41FA5}">
                      <a16:colId xmlns:a16="http://schemas.microsoft.com/office/drawing/2014/main" val="901225872"/>
                    </a:ext>
                  </a:extLst>
                </a:gridCol>
                <a:gridCol w="532784">
                  <a:extLst>
                    <a:ext uri="{9D8B030D-6E8A-4147-A177-3AD203B41FA5}">
                      <a16:colId xmlns:a16="http://schemas.microsoft.com/office/drawing/2014/main" val="2105170684"/>
                    </a:ext>
                  </a:extLst>
                </a:gridCol>
                <a:gridCol w="532784">
                  <a:extLst>
                    <a:ext uri="{9D8B030D-6E8A-4147-A177-3AD203B41FA5}">
                      <a16:colId xmlns:a16="http://schemas.microsoft.com/office/drawing/2014/main" val="3219198001"/>
                    </a:ext>
                  </a:extLst>
                </a:gridCol>
                <a:gridCol w="532784">
                  <a:extLst>
                    <a:ext uri="{9D8B030D-6E8A-4147-A177-3AD203B41FA5}">
                      <a16:colId xmlns:a16="http://schemas.microsoft.com/office/drawing/2014/main" val="3273306834"/>
                    </a:ext>
                  </a:extLst>
                </a:gridCol>
                <a:gridCol w="532784">
                  <a:extLst>
                    <a:ext uri="{9D8B030D-6E8A-4147-A177-3AD203B41FA5}">
                      <a16:colId xmlns:a16="http://schemas.microsoft.com/office/drawing/2014/main" val="69972107"/>
                    </a:ext>
                  </a:extLst>
                </a:gridCol>
                <a:gridCol w="532784">
                  <a:extLst>
                    <a:ext uri="{9D8B030D-6E8A-4147-A177-3AD203B41FA5}">
                      <a16:colId xmlns:a16="http://schemas.microsoft.com/office/drawing/2014/main" val="3876901477"/>
                    </a:ext>
                  </a:extLst>
                </a:gridCol>
                <a:gridCol w="252184">
                  <a:extLst>
                    <a:ext uri="{9D8B030D-6E8A-4147-A177-3AD203B41FA5}">
                      <a16:colId xmlns:a16="http://schemas.microsoft.com/office/drawing/2014/main" val="3100332729"/>
                    </a:ext>
                  </a:extLst>
                </a:gridCol>
                <a:gridCol w="824039">
                  <a:extLst>
                    <a:ext uri="{9D8B030D-6E8A-4147-A177-3AD203B41FA5}">
                      <a16:colId xmlns:a16="http://schemas.microsoft.com/office/drawing/2014/main" val="3227730496"/>
                    </a:ext>
                  </a:extLst>
                </a:gridCol>
              </a:tblGrid>
              <a:tr h="254224">
                <a:tc>
                  <a:txBody>
                    <a:bodyPr/>
                    <a:lstStyle/>
                    <a:p>
                      <a:pPr algn="l" fontAlgn="t"/>
                      <a:r>
                        <a:rPr lang="en-US" sz="800" b="1" i="0" u="none" strike="noStrike">
                          <a:solidFill>
                            <a:srgbClr val="000000"/>
                          </a:solidFill>
                          <a:effectLst/>
                          <a:latin typeface="Calibri" panose="020F0502020204030204" pitchFamily="34" charset="0"/>
                        </a:rPr>
                        <a:t>Service</a:t>
                      </a:r>
                    </a:p>
                  </a:txBody>
                  <a:tcPr marL="4101" marR="4101" marT="4101"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DynamoDB</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EC2-Other</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Config</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CloudWatch</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S3</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Tax</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Key Mgmt Service</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Lambda</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SNS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Budgets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API Gateway</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EC2-Instances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Cognito</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SQS</a:t>
                      </a:r>
                    </a:p>
                  </a:txBody>
                  <a:tcPr marL="4101" marR="4101" marT="4101"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t"/>
                      <a:r>
                        <a:rPr lang="en-US" sz="800" b="1" i="0" u="none" strike="noStrike">
                          <a:solidFill>
                            <a:srgbClr val="000000"/>
                          </a:solidFill>
                          <a:effectLst/>
                          <a:latin typeface="Calibri" panose="020F0502020204030204" pitchFamily="34" charset="0"/>
                        </a:rPr>
                        <a:t>Total cost </a:t>
                      </a:r>
                    </a:p>
                  </a:txBody>
                  <a:tcPr marL="4101" marR="4101" marT="4101"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01382780"/>
                  </a:ext>
                </a:extLst>
              </a:tr>
              <a:tr h="127385">
                <a:tc>
                  <a:txBody>
                    <a:bodyPr/>
                    <a:lstStyle/>
                    <a:p>
                      <a:pPr algn="l" fontAlgn="t"/>
                      <a:r>
                        <a:rPr lang="en-US" sz="800" b="1" i="0" u="none" strike="noStrike">
                          <a:solidFill>
                            <a:srgbClr val="00B050"/>
                          </a:solidFill>
                          <a:effectLst/>
                          <a:latin typeface="Calibri" panose="020F0502020204030204" pitchFamily="34" charset="0"/>
                        </a:rPr>
                        <a:t>Total</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0.81904225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0.55135562</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0.264</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0.26339605</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0.0015616</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r>
                        <a:rPr lang="en-US" sz="800" b="1" i="0" u="none" strike="noStrike">
                          <a:solidFill>
                            <a:srgbClr val="00B050"/>
                          </a:solidFill>
                          <a:effectLst/>
                          <a:latin typeface="Calibri" panose="020F0502020204030204" pitchFamily="34" charset="0"/>
                        </a:rPr>
                        <a:t>1.89935553</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1064507"/>
                  </a:ext>
                </a:extLst>
              </a:tr>
              <a:tr h="127385">
                <a:tc>
                  <a:txBody>
                    <a:bodyPr/>
                    <a:lstStyle/>
                    <a:p>
                      <a:pPr algn="l" fontAlgn="t"/>
                      <a:r>
                        <a:rPr lang="en-US" sz="800" b="0" i="0" u="none" strike="noStrike">
                          <a:solidFill>
                            <a:srgbClr val="000000"/>
                          </a:solidFill>
                          <a:effectLst/>
                          <a:latin typeface="Calibri" panose="020F0502020204030204" pitchFamily="34" charset="0"/>
                        </a:rPr>
                        <a:t>10/1/2020</a:t>
                      </a:r>
                    </a:p>
                  </a:txBody>
                  <a:tcPr marL="4101" marR="4101" marT="4101" marB="0">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a:noFill/>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1340574"/>
                  </a:ext>
                </a:extLst>
              </a:tr>
              <a:tr h="127385">
                <a:tc>
                  <a:txBody>
                    <a:bodyPr/>
                    <a:lstStyle/>
                    <a:p>
                      <a:pPr algn="l" fontAlgn="t"/>
                      <a:r>
                        <a:rPr lang="en-US" sz="800" b="0" i="0" u="none" strike="noStrike">
                          <a:solidFill>
                            <a:srgbClr val="000000"/>
                          </a:solidFill>
                          <a:effectLst/>
                          <a:latin typeface="Calibri" panose="020F0502020204030204" pitchFamily="34" charset="0"/>
                        </a:rPr>
                        <a:t>10/28/2020</a:t>
                      </a:r>
                    </a:p>
                  </a:txBody>
                  <a:tcPr marL="4101" marR="4101" marT="4101" marB="0">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0.06446875</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0.00430108</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0.00003</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a:t>
                      </a: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endParaRPr lang="en-US" sz="800" b="0" i="0" u="none" strike="noStrike">
                        <a:solidFill>
                          <a:srgbClr val="000000"/>
                        </a:solidFill>
                        <a:effectLst/>
                        <a:latin typeface="Calibri" panose="020F0502020204030204" pitchFamily="34" charset="0"/>
                      </a:endParaRPr>
                    </a:p>
                  </a:txBody>
                  <a:tcPr marL="4101" marR="4101" marT="410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a:solidFill>
                            <a:srgbClr val="000000"/>
                          </a:solidFill>
                          <a:effectLst/>
                          <a:latin typeface="Calibri" panose="020F0502020204030204" pitchFamily="34" charset="0"/>
                        </a:rPr>
                        <a:t>0.06879983</a:t>
                      </a:r>
                    </a:p>
                  </a:txBody>
                  <a:tcPr marL="4101" marR="4101" marT="4101" marB="0">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016515"/>
                  </a:ext>
                </a:extLst>
              </a:tr>
              <a:tr h="258597">
                <a:tc>
                  <a:txBody>
                    <a:bodyPr/>
                    <a:lstStyle/>
                    <a:p>
                      <a:pPr algn="l" fontAlgn="t"/>
                      <a:r>
                        <a:rPr lang="en-US" sz="800" b="1" i="0" u="none" strike="noStrike">
                          <a:solidFill>
                            <a:srgbClr val="7030A0"/>
                          </a:solidFill>
                          <a:effectLst/>
                          <a:latin typeface="Calibri" panose="020F0502020204030204" pitchFamily="34" charset="0"/>
                        </a:rPr>
                        <a:t>Total(-Cloud9)</a:t>
                      </a:r>
                    </a:p>
                  </a:txBody>
                  <a:tcPr marL="4101" marR="4101" marT="4101"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0.81904225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 </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0.264</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0.26339605</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0.0015616</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800" b="1" i="0" u="none" strike="noStrike">
                          <a:solidFill>
                            <a:srgbClr val="7030A0"/>
                          </a:solidFill>
                          <a:effectLst/>
                          <a:latin typeface="Calibri" panose="020F0502020204030204" pitchFamily="34" charset="0"/>
                        </a:rPr>
                        <a:t>0</a:t>
                      </a:r>
                    </a:p>
                  </a:txBody>
                  <a:tcPr marL="4101" marR="4101" marT="4101" marB="0">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7030A0"/>
                          </a:solidFill>
                          <a:effectLst/>
                          <a:latin typeface="Calibri" panose="020F0502020204030204" pitchFamily="34" charset="0"/>
                        </a:rPr>
                        <a:t>1.3479999</a:t>
                      </a:r>
                    </a:p>
                  </a:txBody>
                  <a:tcPr marL="4101" marR="4101" marT="4101" marB="0">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372868"/>
                  </a:ext>
                </a:extLst>
              </a:tr>
            </a:tbl>
          </a:graphicData>
        </a:graphic>
      </p:graphicFrame>
      <p:sp>
        <p:nvSpPr>
          <p:cNvPr id="15" name="TextBox 14">
            <a:extLst>
              <a:ext uri="{FF2B5EF4-FFF2-40B4-BE49-F238E27FC236}">
                <a16:creationId xmlns:a16="http://schemas.microsoft.com/office/drawing/2014/main" id="{21A0E846-1110-43AE-82A6-EA94B4FCFDCC}"/>
              </a:ext>
            </a:extLst>
          </p:cNvPr>
          <p:cNvSpPr txBox="1"/>
          <p:nvPr/>
        </p:nvSpPr>
        <p:spPr>
          <a:xfrm>
            <a:off x="4646993" y="4211575"/>
            <a:ext cx="1166281" cy="276999"/>
          </a:xfrm>
          <a:prstGeom prst="rect">
            <a:avLst/>
          </a:prstGeom>
          <a:solidFill>
            <a:schemeClr val="accent2">
              <a:lumMod val="20000"/>
              <a:lumOff val="80000"/>
            </a:schemeClr>
          </a:solidFill>
        </p:spPr>
        <p:txBody>
          <a:bodyPr wrap="none" rtlCol="0">
            <a:spAutoFit/>
          </a:bodyPr>
          <a:lstStyle/>
          <a:p>
            <a:r>
              <a:rPr lang="en-US" sz="1200" b="1"/>
              <a:t>Costs Summary</a:t>
            </a:r>
          </a:p>
        </p:txBody>
      </p:sp>
      <p:sp>
        <p:nvSpPr>
          <p:cNvPr id="16" name="Oval 15">
            <a:extLst>
              <a:ext uri="{FF2B5EF4-FFF2-40B4-BE49-F238E27FC236}">
                <a16:creationId xmlns:a16="http://schemas.microsoft.com/office/drawing/2014/main" id="{5C8A5F15-AA76-4128-8D3B-68FD70A1EDB8}"/>
              </a:ext>
            </a:extLst>
          </p:cNvPr>
          <p:cNvSpPr/>
          <p:nvPr/>
        </p:nvSpPr>
        <p:spPr>
          <a:xfrm>
            <a:off x="8490858" y="5024210"/>
            <a:ext cx="996064" cy="47023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91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5" name="Content Placeholder 4"/>
          <p:cNvSpPr>
            <a:spLocks noGrp="1"/>
          </p:cNvSpPr>
          <p:nvPr>
            <p:ph sz="quarter" idx="12"/>
          </p:nvPr>
        </p:nvSpPr>
        <p:spPr/>
        <p:txBody>
          <a:bodyPr/>
          <a:lstStyle/>
          <a:p>
            <a:r>
              <a:rPr lang="en-US" dirty="0"/>
              <a:t>Project overview</a:t>
            </a:r>
          </a:p>
          <a:p>
            <a:r>
              <a:rPr lang="en-US" dirty="0"/>
              <a:t>Business challenge</a:t>
            </a:r>
          </a:p>
          <a:p>
            <a:r>
              <a:rPr lang="en-US" dirty="0"/>
              <a:t>Serverless architecture</a:t>
            </a:r>
          </a:p>
          <a:p>
            <a:r>
              <a:rPr lang="en-US" dirty="0"/>
              <a:t>Demo (live/recorded)</a:t>
            </a:r>
          </a:p>
          <a:p>
            <a:r>
              <a:rPr lang="en-US" dirty="0"/>
              <a:t>Business outcomes and learning </a:t>
            </a:r>
          </a:p>
          <a:p>
            <a:r>
              <a:rPr lang="en-US" dirty="0"/>
              <a:t>Future roadmap</a:t>
            </a:r>
          </a:p>
          <a:p>
            <a:r>
              <a:rPr lang="en-US" dirty="0"/>
              <a:t>Speedbumps</a:t>
            </a:r>
          </a:p>
          <a:p>
            <a:r>
              <a:rPr lang="en-US" dirty="0"/>
              <a:t>Appendix – costs summary</a:t>
            </a:r>
          </a:p>
          <a:p>
            <a:endParaRPr lang="en-US" dirty="0"/>
          </a:p>
        </p:txBody>
      </p:sp>
      <p:sp>
        <p:nvSpPr>
          <p:cNvPr id="4" name="Footer Placeholder 3"/>
          <p:cNvSpPr>
            <a:spLocks noGrp="1"/>
          </p:cNvSpPr>
          <p:nvPr>
            <p:ph type="ftr" sz="quarter" idx="3"/>
          </p:nvPr>
        </p:nvSpPr>
        <p:spPr/>
        <p:txBody>
          <a:bodyPr/>
          <a:lstStyle/>
          <a:p>
            <a:r>
              <a:rPr lang="en-US"/>
              <a:t>Booz Allen Hamilton, Inc. Internal</a:t>
            </a:r>
          </a:p>
        </p:txBody>
      </p:sp>
    </p:spTree>
    <p:extLst>
      <p:ext uri="{BB962C8B-B14F-4D97-AF65-F5344CB8AC3E}">
        <p14:creationId xmlns:p14="http://schemas.microsoft.com/office/powerpoint/2010/main" val="151644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A9B6B0-F166-4999-BCBD-6FB3488723BC}"/>
              </a:ext>
            </a:extLst>
          </p:cNvPr>
          <p:cNvSpPr/>
          <p:nvPr/>
        </p:nvSpPr>
        <p:spPr>
          <a:xfrm>
            <a:off x="473224" y="5196692"/>
            <a:ext cx="9258300" cy="128742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2901FA9-A8FD-4F58-83C8-0B25E77606AA}"/>
              </a:ext>
            </a:extLst>
          </p:cNvPr>
          <p:cNvSpPr>
            <a:spLocks noGrp="1"/>
          </p:cNvSpPr>
          <p:nvPr>
            <p:ph type="title"/>
          </p:nvPr>
        </p:nvSpPr>
        <p:spPr/>
        <p:txBody>
          <a:bodyPr/>
          <a:lstStyle/>
          <a:p>
            <a:r>
              <a:rPr lang="en-US"/>
              <a:t>Project overview</a:t>
            </a:r>
          </a:p>
        </p:txBody>
      </p:sp>
      <p:sp>
        <p:nvSpPr>
          <p:cNvPr id="3" name="Slide Number Placeholder 2">
            <a:extLst>
              <a:ext uri="{FF2B5EF4-FFF2-40B4-BE49-F238E27FC236}">
                <a16:creationId xmlns:a16="http://schemas.microsoft.com/office/drawing/2014/main" id="{FC5C12C8-2BA2-482D-8579-C6140DBD118E}"/>
              </a:ext>
            </a:extLst>
          </p:cNvPr>
          <p:cNvSpPr>
            <a:spLocks noGrp="1"/>
          </p:cNvSpPr>
          <p:nvPr>
            <p:ph type="sldNum" sz="quarter" idx="10"/>
          </p:nvPr>
        </p:nvSpPr>
        <p:spPr/>
        <p:txBody>
          <a:bodyPr/>
          <a:lstStyle/>
          <a:p>
            <a:fld id="{EACE6E22-E655-5947-A8B4-6F095FBA2C12}" type="slidenum">
              <a:rPr lang="en-US" smtClean="0"/>
              <a:pPr/>
              <a:t>2</a:t>
            </a:fld>
            <a:endParaRPr lang="en-US"/>
          </a:p>
        </p:txBody>
      </p:sp>
      <p:sp>
        <p:nvSpPr>
          <p:cNvPr id="4" name="Footer Placeholder 3">
            <a:extLst>
              <a:ext uri="{FF2B5EF4-FFF2-40B4-BE49-F238E27FC236}">
                <a16:creationId xmlns:a16="http://schemas.microsoft.com/office/drawing/2014/main" id="{9E33391B-479C-4E7F-A7B5-EAF76249581E}"/>
              </a:ext>
            </a:extLst>
          </p:cNvPr>
          <p:cNvSpPr>
            <a:spLocks noGrp="1"/>
          </p:cNvSpPr>
          <p:nvPr>
            <p:ph type="ftr" sz="quarter" idx="11"/>
          </p:nvPr>
        </p:nvSpPr>
        <p:spPr/>
        <p:txBody>
          <a:bodyPr/>
          <a:lstStyle/>
          <a:p>
            <a:r>
              <a:rPr lang="en-US"/>
              <a:t>Booz Allen Hamilton, Inc. Internal</a:t>
            </a:r>
          </a:p>
        </p:txBody>
      </p:sp>
      <p:sp>
        <p:nvSpPr>
          <p:cNvPr id="8" name="Content Placeholder 4">
            <a:extLst>
              <a:ext uri="{FF2B5EF4-FFF2-40B4-BE49-F238E27FC236}">
                <a16:creationId xmlns:a16="http://schemas.microsoft.com/office/drawing/2014/main" id="{F20267E9-D1F5-4D95-98F1-D91E983935AB}"/>
              </a:ext>
            </a:extLst>
          </p:cNvPr>
          <p:cNvSpPr txBox="1">
            <a:spLocks/>
          </p:cNvSpPr>
          <p:nvPr/>
        </p:nvSpPr>
        <p:spPr>
          <a:xfrm>
            <a:off x="742572" y="155922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Team members:</a:t>
            </a:r>
            <a:endParaRPr lang="en-US" b="0">
              <a:latin typeface="Calibri"/>
              <a:cs typeface="Calibri"/>
            </a:endParaRPr>
          </a:p>
        </p:txBody>
      </p:sp>
      <p:pic>
        <p:nvPicPr>
          <p:cNvPr id="2050" name="Picture 2" descr="icon process - Ceo Computers">
            <a:extLst>
              <a:ext uri="{FF2B5EF4-FFF2-40B4-BE49-F238E27FC236}">
                <a16:creationId xmlns:a16="http://schemas.microsoft.com/office/drawing/2014/main" id="{A23DEE11-0FC2-4C62-852D-9319002C2A05}"/>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81308" y="3183525"/>
            <a:ext cx="2743384" cy="20575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ol, digital, design, computer icon">
            <a:extLst>
              <a:ext uri="{FF2B5EF4-FFF2-40B4-BE49-F238E27FC236}">
                <a16:creationId xmlns:a16="http://schemas.microsoft.com/office/drawing/2014/main" id="{390A39A9-1899-456D-AED2-C83DCA1D0D47}"/>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976" y="3472165"/>
            <a:ext cx="1654349" cy="16543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velopment, evolution, increase, growth, augmentation, enhancement, gain  icon">
            <a:extLst>
              <a:ext uri="{FF2B5EF4-FFF2-40B4-BE49-F238E27FC236}">
                <a16:creationId xmlns:a16="http://schemas.microsoft.com/office/drawing/2014/main" id="{0BFD0B31-CA8C-4756-A6EF-BE537804470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74998" y="3435477"/>
            <a:ext cx="1583509" cy="15835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5AE272-411D-4089-B94A-8EC90FE535D5}"/>
              </a:ext>
            </a:extLst>
          </p:cNvPr>
          <p:cNvSpPr txBox="1"/>
          <p:nvPr/>
        </p:nvSpPr>
        <p:spPr>
          <a:xfrm>
            <a:off x="644305" y="5181472"/>
            <a:ext cx="2297552" cy="646331"/>
          </a:xfrm>
          <a:prstGeom prst="rect">
            <a:avLst/>
          </a:prstGeom>
          <a:noFill/>
        </p:spPr>
        <p:txBody>
          <a:bodyPr wrap="square" rtlCol="0">
            <a:spAutoFit/>
          </a:bodyPr>
          <a:lstStyle/>
          <a:p>
            <a:pPr algn="ctr"/>
            <a:r>
              <a:rPr lang="en-US"/>
              <a:t>Concept of Operations Design</a:t>
            </a:r>
          </a:p>
        </p:txBody>
      </p:sp>
      <p:sp>
        <p:nvSpPr>
          <p:cNvPr id="11" name="TextBox 10">
            <a:extLst>
              <a:ext uri="{FF2B5EF4-FFF2-40B4-BE49-F238E27FC236}">
                <a16:creationId xmlns:a16="http://schemas.microsoft.com/office/drawing/2014/main" id="{F17D4137-5E0C-4128-9345-AD5F586A4BDE}"/>
              </a:ext>
            </a:extLst>
          </p:cNvPr>
          <p:cNvSpPr txBox="1"/>
          <p:nvPr/>
        </p:nvSpPr>
        <p:spPr>
          <a:xfrm>
            <a:off x="3687154" y="5181472"/>
            <a:ext cx="2607552" cy="923330"/>
          </a:xfrm>
          <a:prstGeom prst="rect">
            <a:avLst/>
          </a:prstGeom>
          <a:noFill/>
        </p:spPr>
        <p:txBody>
          <a:bodyPr wrap="square" rtlCol="0">
            <a:spAutoFit/>
          </a:bodyPr>
          <a:lstStyle/>
          <a:p>
            <a:pPr algn="ctr"/>
            <a:r>
              <a:rPr lang="en-US"/>
              <a:t>Implement Streamlined Process to Query DynamoDB from Rest API</a:t>
            </a:r>
          </a:p>
        </p:txBody>
      </p:sp>
      <p:sp>
        <p:nvSpPr>
          <p:cNvPr id="12" name="TextBox 11">
            <a:extLst>
              <a:ext uri="{FF2B5EF4-FFF2-40B4-BE49-F238E27FC236}">
                <a16:creationId xmlns:a16="http://schemas.microsoft.com/office/drawing/2014/main" id="{D23418AE-0868-4389-ACB4-F8F2BF03EC64}"/>
              </a:ext>
            </a:extLst>
          </p:cNvPr>
          <p:cNvSpPr txBox="1"/>
          <p:nvPr/>
        </p:nvSpPr>
        <p:spPr>
          <a:xfrm>
            <a:off x="6879370" y="5181472"/>
            <a:ext cx="2607552" cy="646331"/>
          </a:xfrm>
          <a:prstGeom prst="rect">
            <a:avLst/>
          </a:prstGeom>
          <a:noFill/>
        </p:spPr>
        <p:txBody>
          <a:bodyPr wrap="square" rtlCol="0">
            <a:spAutoFit/>
          </a:bodyPr>
          <a:lstStyle/>
          <a:p>
            <a:pPr algn="ctr"/>
            <a:r>
              <a:rPr lang="en-US"/>
              <a:t>Add Additional API Features </a:t>
            </a:r>
          </a:p>
        </p:txBody>
      </p:sp>
      <p:sp>
        <p:nvSpPr>
          <p:cNvPr id="7" name="Arrow: Right 6">
            <a:extLst>
              <a:ext uri="{FF2B5EF4-FFF2-40B4-BE49-F238E27FC236}">
                <a16:creationId xmlns:a16="http://schemas.microsoft.com/office/drawing/2014/main" id="{AD8A18D0-BC9B-4E52-BFEA-F07B37601626}"/>
              </a:ext>
            </a:extLst>
          </p:cNvPr>
          <p:cNvSpPr/>
          <p:nvPr/>
        </p:nvSpPr>
        <p:spPr>
          <a:xfrm>
            <a:off x="2903927"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09E1F741-E6D7-4DAC-91C1-7DBBDC3FAC05}"/>
              </a:ext>
            </a:extLst>
          </p:cNvPr>
          <p:cNvSpPr/>
          <p:nvPr/>
        </p:nvSpPr>
        <p:spPr>
          <a:xfrm>
            <a:off x="6276514" y="4105695"/>
            <a:ext cx="789536" cy="484632"/>
          </a:xfrm>
          <a:prstGeom prst="rightArrow">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A73E46-D966-4E66-BED0-91083FD9FC81}"/>
              </a:ext>
            </a:extLst>
          </p:cNvPr>
          <p:cNvSpPr txBox="1"/>
          <p:nvPr/>
        </p:nvSpPr>
        <p:spPr>
          <a:xfrm>
            <a:off x="806664" y="1820835"/>
            <a:ext cx="2183355" cy="646331"/>
          </a:xfrm>
          <a:prstGeom prst="rect">
            <a:avLst/>
          </a:prstGeom>
          <a:noFill/>
        </p:spPr>
        <p:txBody>
          <a:bodyPr wrap="none" rtlCol="0">
            <a:spAutoFit/>
          </a:bodyPr>
          <a:lstStyle/>
          <a:p>
            <a:pPr marL="285750" indent="-285750">
              <a:buFont typeface="Arial" panose="020B0604020202020204" pitchFamily="34" charset="0"/>
              <a:buChar char="•"/>
            </a:pPr>
            <a:r>
              <a:rPr lang="en-US"/>
              <a:t>Jyoti Wadhwa</a:t>
            </a:r>
          </a:p>
          <a:p>
            <a:pPr marL="285750" indent="-285750">
              <a:buFont typeface="Arial" panose="020B0604020202020204" pitchFamily="34" charset="0"/>
              <a:buChar char="•"/>
            </a:pPr>
            <a:r>
              <a:rPr lang="en-US"/>
              <a:t>Jeffery McCracken</a:t>
            </a:r>
          </a:p>
        </p:txBody>
      </p:sp>
      <p:sp>
        <p:nvSpPr>
          <p:cNvPr id="17" name="TextBox 16">
            <a:extLst>
              <a:ext uri="{FF2B5EF4-FFF2-40B4-BE49-F238E27FC236}">
                <a16:creationId xmlns:a16="http://schemas.microsoft.com/office/drawing/2014/main" id="{DFA8B696-CE8A-46D3-9504-DDFC3C50D849}"/>
              </a:ext>
            </a:extLst>
          </p:cNvPr>
          <p:cNvSpPr txBox="1"/>
          <p:nvPr/>
        </p:nvSpPr>
        <p:spPr>
          <a:xfrm>
            <a:off x="3187736" y="1820835"/>
            <a:ext cx="1951881" cy="646331"/>
          </a:xfrm>
          <a:prstGeom prst="rect">
            <a:avLst/>
          </a:prstGeom>
          <a:noFill/>
        </p:spPr>
        <p:txBody>
          <a:bodyPr wrap="none" rtlCol="0">
            <a:spAutoFit/>
          </a:bodyPr>
          <a:lstStyle/>
          <a:p>
            <a:pPr marL="285750" indent="-285750">
              <a:buFont typeface="Arial" panose="020B0604020202020204" pitchFamily="34" charset="0"/>
              <a:buChar char="•"/>
            </a:pPr>
            <a:r>
              <a:rPr lang="en-US"/>
              <a:t>Zander Lanfried</a:t>
            </a:r>
          </a:p>
          <a:p>
            <a:pPr marL="285750" indent="-285750">
              <a:buFont typeface="Arial" panose="020B0604020202020204" pitchFamily="34" charset="0"/>
              <a:buChar char="•"/>
            </a:pPr>
            <a:r>
              <a:rPr lang="en-US"/>
              <a:t>Michael Lynch</a:t>
            </a:r>
          </a:p>
        </p:txBody>
      </p:sp>
      <p:sp>
        <p:nvSpPr>
          <p:cNvPr id="18" name="Content Placeholder 4">
            <a:extLst>
              <a:ext uri="{FF2B5EF4-FFF2-40B4-BE49-F238E27FC236}">
                <a16:creationId xmlns:a16="http://schemas.microsoft.com/office/drawing/2014/main" id="{C4AC63FB-5FB4-4F12-B213-CACE77D9D59D}"/>
              </a:ext>
            </a:extLst>
          </p:cNvPr>
          <p:cNvSpPr txBox="1">
            <a:spLocks/>
          </p:cNvSpPr>
          <p:nvPr/>
        </p:nvSpPr>
        <p:spPr>
          <a:xfrm>
            <a:off x="706185" y="2958650"/>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Design and development process:</a:t>
            </a:r>
            <a:endParaRPr lang="en-US" b="0">
              <a:latin typeface="Calibri"/>
              <a:cs typeface="Calibri"/>
            </a:endParaRPr>
          </a:p>
        </p:txBody>
      </p:sp>
      <p:sp>
        <p:nvSpPr>
          <p:cNvPr id="20" name="TextBox 19">
            <a:extLst>
              <a:ext uri="{FF2B5EF4-FFF2-40B4-BE49-F238E27FC236}">
                <a16:creationId xmlns:a16="http://schemas.microsoft.com/office/drawing/2014/main" id="{FDB26AA3-8AFB-4984-BC22-49727398FF36}"/>
              </a:ext>
            </a:extLst>
          </p:cNvPr>
          <p:cNvSpPr txBox="1"/>
          <p:nvPr/>
        </p:nvSpPr>
        <p:spPr>
          <a:xfrm>
            <a:off x="644465" y="6174981"/>
            <a:ext cx="229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1</a:t>
            </a:r>
          </a:p>
        </p:txBody>
      </p:sp>
      <p:sp>
        <p:nvSpPr>
          <p:cNvPr id="21" name="TextBox 20">
            <a:extLst>
              <a:ext uri="{FF2B5EF4-FFF2-40B4-BE49-F238E27FC236}">
                <a16:creationId xmlns:a16="http://schemas.microsoft.com/office/drawing/2014/main" id="{CE8B451B-0D1A-4661-88AD-73530B58D21E}"/>
              </a:ext>
            </a:extLst>
          </p:cNvPr>
          <p:cNvSpPr txBox="1"/>
          <p:nvPr/>
        </p:nvSpPr>
        <p:spPr>
          <a:xfrm>
            <a:off x="3693463"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2</a:t>
            </a:r>
          </a:p>
        </p:txBody>
      </p:sp>
      <p:sp>
        <p:nvSpPr>
          <p:cNvPr id="22" name="TextBox 21">
            <a:extLst>
              <a:ext uri="{FF2B5EF4-FFF2-40B4-BE49-F238E27FC236}">
                <a16:creationId xmlns:a16="http://schemas.microsoft.com/office/drawing/2014/main" id="{11296C37-86A6-48E2-ADDD-FEED48901FD6}"/>
              </a:ext>
            </a:extLst>
          </p:cNvPr>
          <p:cNvSpPr txBox="1"/>
          <p:nvPr/>
        </p:nvSpPr>
        <p:spPr>
          <a:xfrm>
            <a:off x="6913702" y="6174981"/>
            <a:ext cx="2607552" cy="400110"/>
          </a:xfrm>
          <a:prstGeom prst="rect">
            <a:avLst/>
          </a:prstGeom>
          <a:noFill/>
        </p:spPr>
        <p:txBody>
          <a:bodyPr wrap="square" rtlCol="0">
            <a:spAutoFit/>
          </a:bodyPr>
          <a:lstStyle/>
          <a:p>
            <a:pPr algn="ctr"/>
            <a:r>
              <a:rPr lang="en-US" sz="2000" b="1" spc="50">
                <a:ln w="0"/>
                <a:solidFill>
                  <a:schemeClr val="bg2"/>
                </a:solidFill>
                <a:effectLst>
                  <a:glow rad="63500">
                    <a:schemeClr val="accent1">
                      <a:satMod val="175000"/>
                      <a:alpha val="40000"/>
                    </a:schemeClr>
                  </a:glow>
                  <a:outerShdw blurRad="50800" dist="38100" dir="10800000" algn="r" rotWithShape="0">
                    <a:prstClr val="black">
                      <a:alpha val="40000"/>
                    </a:prstClr>
                  </a:outerShdw>
                </a:effectLst>
              </a:rPr>
              <a:t>PHASE 3</a:t>
            </a:r>
          </a:p>
        </p:txBody>
      </p:sp>
    </p:spTree>
    <p:extLst>
      <p:ext uri="{BB962C8B-B14F-4D97-AF65-F5344CB8AC3E}">
        <p14:creationId xmlns:p14="http://schemas.microsoft.com/office/powerpoint/2010/main" val="170823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challenge and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3</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1"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Driving Business Scenario and Application vision</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C15DE73-10E5-4CD7-9DF7-117A95BA9292}"/>
              </a:ext>
            </a:extLst>
          </p:cNvPr>
          <p:cNvGraphicFramePr/>
          <p:nvPr>
            <p:extLst>
              <p:ext uri="{D42A27DB-BD31-4B8C-83A1-F6EECF244321}">
                <p14:modId xmlns:p14="http://schemas.microsoft.com/office/powerpoint/2010/main" val="3582064442"/>
              </p:ext>
            </p:extLst>
          </p:nvPr>
        </p:nvGraphicFramePr>
        <p:xfrm>
          <a:off x="1810077" y="4719908"/>
          <a:ext cx="7673775" cy="7663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FDA approves first treatment for COVID-19 | New York Amsterdam News: The  new Black view">
            <a:extLst>
              <a:ext uri="{FF2B5EF4-FFF2-40B4-BE49-F238E27FC236}">
                <a16:creationId xmlns:a16="http://schemas.microsoft.com/office/drawing/2014/main" id="{04BBDBA4-8194-46A1-8E05-7D43E2F3AC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5278" y="1547841"/>
            <a:ext cx="1899845" cy="1292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Arrow: Right 10">
            <a:extLst>
              <a:ext uri="{FF2B5EF4-FFF2-40B4-BE49-F238E27FC236}">
                <a16:creationId xmlns:a16="http://schemas.microsoft.com/office/drawing/2014/main" id="{9CB98616-B26F-473B-9905-2061978A38CC}"/>
              </a:ext>
            </a:extLst>
          </p:cNvPr>
          <p:cNvSpPr/>
          <p:nvPr/>
        </p:nvSpPr>
        <p:spPr>
          <a:xfrm rot="5400000">
            <a:off x="814235" y="2449707"/>
            <a:ext cx="626931" cy="266945"/>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Freeform: Shape 12">
            <a:extLst>
              <a:ext uri="{FF2B5EF4-FFF2-40B4-BE49-F238E27FC236}">
                <a16:creationId xmlns:a16="http://schemas.microsoft.com/office/drawing/2014/main" id="{8959F685-EBF4-4F26-B249-9E721E8EE097}"/>
              </a:ext>
            </a:extLst>
          </p:cNvPr>
          <p:cNvSpPr/>
          <p:nvPr/>
        </p:nvSpPr>
        <p:spPr>
          <a:xfrm>
            <a:off x="1715991" y="1754846"/>
            <a:ext cx="5718870" cy="1292173"/>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lvl="0" defTabSz="222250">
              <a:lnSpc>
                <a:spcPct val="90000"/>
              </a:lnSpc>
              <a:spcBef>
                <a:spcPct val="0"/>
              </a:spcBef>
              <a:spcAft>
                <a:spcPct val="35000"/>
              </a:spcAft>
            </a:pPr>
            <a:r>
              <a:rPr lang="en-US" sz="1400" b="0" kern="1200" baseline="0" dirty="0">
                <a:solidFill>
                  <a:schemeClr val="tx1"/>
                </a:solidFill>
              </a:rPr>
              <a:t>An internal Booz Allen account was central to coordinating responses among the staff tracking and managing the challenges of COVID-19.  </a:t>
            </a:r>
          </a:p>
          <a:p>
            <a:pPr defTabSz="222250">
              <a:lnSpc>
                <a:spcPct val="90000"/>
              </a:lnSpc>
              <a:spcBef>
                <a:spcPct val="0"/>
              </a:spcBef>
              <a:spcAft>
                <a:spcPct val="35000"/>
              </a:spcAft>
            </a:pPr>
            <a:r>
              <a:rPr lang="en-US" sz="1400" dirty="0">
                <a:solidFill>
                  <a:schemeClr val="tx1"/>
                </a:solidFill>
              </a:rPr>
              <a:t>Sub-accounts and functional teams needed to partner to collect and provide  information to the matrixed team members that were rapidly responding to the evolving COVID environment.</a:t>
            </a:r>
            <a:endParaRPr lang="en-US" sz="1200" kern="1200" dirty="0">
              <a:solidFill>
                <a:schemeClr val="tx1"/>
              </a:solidFill>
            </a:endParaRPr>
          </a:p>
        </p:txBody>
      </p:sp>
      <p:sp>
        <p:nvSpPr>
          <p:cNvPr id="14" name="Rectangle 13">
            <a:extLst>
              <a:ext uri="{FF2B5EF4-FFF2-40B4-BE49-F238E27FC236}">
                <a16:creationId xmlns:a16="http://schemas.microsoft.com/office/drawing/2014/main" id="{A7FF2641-517B-4E3A-9E5C-4E0BB8690D88}"/>
              </a:ext>
            </a:extLst>
          </p:cNvPr>
          <p:cNvSpPr/>
          <p:nvPr/>
        </p:nvSpPr>
        <p:spPr>
          <a:xfrm>
            <a:off x="3225467" y="1822340"/>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Arrow: Bent-Up 16">
            <a:extLst>
              <a:ext uri="{FF2B5EF4-FFF2-40B4-BE49-F238E27FC236}">
                <a16:creationId xmlns:a16="http://schemas.microsoft.com/office/drawing/2014/main" id="{3E1AFF8E-296E-4E4A-89A7-CE55D607B027}"/>
              </a:ext>
            </a:extLst>
          </p:cNvPr>
          <p:cNvSpPr/>
          <p:nvPr/>
        </p:nvSpPr>
        <p:spPr>
          <a:xfrm rot="5400000">
            <a:off x="1125839" y="5417564"/>
            <a:ext cx="573113" cy="602881"/>
          </a:xfrm>
          <a:prstGeom prst="bentUpArrow">
            <a:avLst>
              <a:gd name="adj1" fmla="val 23976"/>
              <a:gd name="adj2" fmla="val 25000"/>
              <a:gd name="adj3" fmla="val 35780"/>
            </a:avLst>
          </a:prstGeom>
        </p:spPr>
        <p:style>
          <a:lnRef idx="2">
            <a:schemeClr val="lt1">
              <a:hueOff val="0"/>
              <a:satOff val="0"/>
              <a:lumOff val="0"/>
              <a:alphaOff val="0"/>
            </a:schemeClr>
          </a:lnRef>
          <a:fillRef idx="1">
            <a:schemeClr val="accent1">
              <a:tint val="50000"/>
              <a:hueOff val="761553"/>
              <a:satOff val="3036"/>
              <a:lumOff val="5482"/>
              <a:alphaOff val="0"/>
            </a:schemeClr>
          </a:fillRef>
          <a:effectRef idx="0">
            <a:schemeClr val="accent1">
              <a:tint val="50000"/>
              <a:hueOff val="761553"/>
              <a:satOff val="3036"/>
              <a:lumOff val="5482"/>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16CB1F2E-7701-42F2-9A28-45EC214E811B}"/>
              </a:ext>
            </a:extLst>
          </p:cNvPr>
          <p:cNvSpPr/>
          <p:nvPr/>
        </p:nvSpPr>
        <p:spPr>
          <a:xfrm>
            <a:off x="10769411" y="3634989"/>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Freeform: Shape 22">
            <a:extLst>
              <a:ext uri="{FF2B5EF4-FFF2-40B4-BE49-F238E27FC236}">
                <a16:creationId xmlns:a16="http://schemas.microsoft.com/office/drawing/2014/main" id="{123890B7-E635-46B4-AB00-CBDC8CCD8337}"/>
              </a:ext>
            </a:extLst>
          </p:cNvPr>
          <p:cNvSpPr/>
          <p:nvPr/>
        </p:nvSpPr>
        <p:spPr>
          <a:xfrm>
            <a:off x="1715991" y="2930378"/>
            <a:ext cx="4877748" cy="645317"/>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dirty="0">
                <a:solidFill>
                  <a:srgbClr val="D30D65"/>
                </a:solidFill>
              </a:rPr>
              <a:t>Multiple data stores lacking enterprise-wide Integration for tracking staff made information was not easily accessible and centrally available.</a:t>
            </a:r>
            <a:endParaRPr lang="en-US" sz="1400" kern="1200" dirty="0">
              <a:solidFill>
                <a:srgbClr val="D30D65"/>
              </a:solidFill>
            </a:endParaRPr>
          </a:p>
        </p:txBody>
      </p:sp>
      <p:sp>
        <p:nvSpPr>
          <p:cNvPr id="24" name="Rectangle 23">
            <a:extLst>
              <a:ext uri="{FF2B5EF4-FFF2-40B4-BE49-F238E27FC236}">
                <a16:creationId xmlns:a16="http://schemas.microsoft.com/office/drawing/2014/main" id="{5F1A63D9-30AD-4D6C-A80E-CB0D12050002}"/>
              </a:ext>
            </a:extLst>
          </p:cNvPr>
          <p:cNvSpPr/>
          <p:nvPr/>
        </p:nvSpPr>
        <p:spPr>
          <a:xfrm>
            <a:off x="4697330" y="321820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6" name="Freeform: Shape 25">
            <a:extLst>
              <a:ext uri="{FF2B5EF4-FFF2-40B4-BE49-F238E27FC236}">
                <a16:creationId xmlns:a16="http://schemas.microsoft.com/office/drawing/2014/main" id="{62FE3176-670D-4685-9743-A15AAA967B90}"/>
              </a:ext>
            </a:extLst>
          </p:cNvPr>
          <p:cNvSpPr/>
          <p:nvPr/>
        </p:nvSpPr>
        <p:spPr>
          <a:xfrm>
            <a:off x="1715991" y="3770088"/>
            <a:ext cx="6887969" cy="766329"/>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defTabSz="222250">
              <a:lnSpc>
                <a:spcPct val="90000"/>
              </a:lnSpc>
              <a:spcBef>
                <a:spcPct val="0"/>
              </a:spcBef>
              <a:spcAft>
                <a:spcPct val="35000"/>
              </a:spcAft>
              <a:buNone/>
            </a:pPr>
            <a:r>
              <a:rPr lang="en-US" sz="1400" b="0" kern="1200" baseline="0">
                <a:solidFill>
                  <a:schemeClr val="tx1"/>
                </a:solidFill>
              </a:rPr>
              <a:t>The need for an </a:t>
            </a:r>
            <a:r>
              <a:rPr lang="en-US" sz="1400" b="1" kern="1200" baseline="0">
                <a:solidFill>
                  <a:schemeClr val="tx1"/>
                </a:solidFill>
              </a:rPr>
              <a:t>efficient and streamlined approach </a:t>
            </a:r>
            <a:r>
              <a:rPr lang="en-US" sz="1400" b="0" kern="1200" baseline="0">
                <a:solidFill>
                  <a:schemeClr val="tx1"/>
                </a:solidFill>
              </a:rPr>
              <a:t>for </a:t>
            </a:r>
            <a:r>
              <a:rPr lang="en-US" sz="1400" b="0" u="sng" kern="1200" baseline="0">
                <a:solidFill>
                  <a:schemeClr val="tx1"/>
                </a:solidFill>
              </a:rPr>
              <a:t>accessing and viewing real-time data</a:t>
            </a:r>
            <a:r>
              <a:rPr lang="en-US" sz="1400" b="0" kern="1200" baseline="0">
                <a:solidFill>
                  <a:schemeClr val="tx1"/>
                </a:solidFill>
              </a:rPr>
              <a:t> from </a:t>
            </a:r>
            <a:r>
              <a:rPr lang="en-US" sz="1400" b="0" u="sng" kern="1200" baseline="0">
                <a:solidFill>
                  <a:schemeClr val="tx1"/>
                </a:solidFill>
              </a:rPr>
              <a:t>internal sources</a:t>
            </a:r>
            <a:r>
              <a:rPr lang="en-US" sz="1400" b="0" kern="1200" baseline="0">
                <a:solidFill>
                  <a:schemeClr val="tx1"/>
                </a:solidFill>
              </a:rPr>
              <a:t>, such as </a:t>
            </a:r>
            <a:r>
              <a:rPr lang="en-US" sz="1400" b="0" u="sng" kern="1200" baseline="0">
                <a:solidFill>
                  <a:schemeClr val="tx1"/>
                </a:solidFill>
              </a:rPr>
              <a:t>Workday</a:t>
            </a:r>
            <a:r>
              <a:rPr lang="en-US" sz="1400" b="0" kern="1200" baseline="0">
                <a:solidFill>
                  <a:schemeClr val="tx1"/>
                </a:solidFill>
              </a:rPr>
              <a:t> was clear!  This </a:t>
            </a:r>
            <a:r>
              <a:rPr lang="en-US" sz="1400" b="0" u="sng" kern="1200" baseline="0">
                <a:solidFill>
                  <a:schemeClr val="tx1"/>
                </a:solidFill>
              </a:rPr>
              <a:t>business challenge </a:t>
            </a:r>
            <a:r>
              <a:rPr lang="en-US" sz="1400" b="0" kern="1200" baseline="0">
                <a:solidFill>
                  <a:schemeClr val="tx1"/>
                </a:solidFill>
              </a:rPr>
              <a:t>drove our focus on developing  a capability to </a:t>
            </a:r>
            <a:r>
              <a:rPr lang="en-US" sz="1400" b="0" u="sng" kern="1200" baseline="0">
                <a:solidFill>
                  <a:schemeClr val="tx1"/>
                </a:solidFill>
              </a:rPr>
              <a:t>easily and dynamically query data </a:t>
            </a:r>
            <a:r>
              <a:rPr lang="en-US" sz="1400" b="0" kern="1200" baseline="0">
                <a:solidFill>
                  <a:schemeClr val="tx1"/>
                </a:solidFill>
              </a:rPr>
              <a:t>via a serverless architecture.  </a:t>
            </a:r>
            <a:endParaRPr lang="en-US" sz="1400" kern="1200">
              <a:solidFill>
                <a:schemeClr val="tx1"/>
              </a:solidFill>
            </a:endParaRPr>
          </a:p>
        </p:txBody>
      </p:sp>
      <p:sp>
        <p:nvSpPr>
          <p:cNvPr id="27" name="Rectangle 26">
            <a:extLst>
              <a:ext uri="{FF2B5EF4-FFF2-40B4-BE49-F238E27FC236}">
                <a16:creationId xmlns:a16="http://schemas.microsoft.com/office/drawing/2014/main" id="{6F95F72A-1255-4BB4-AF82-C480A88706C4}"/>
              </a:ext>
            </a:extLst>
          </p:cNvPr>
          <p:cNvSpPr/>
          <p:nvPr/>
        </p:nvSpPr>
        <p:spPr>
          <a:xfrm>
            <a:off x="5433261" y="3916132"/>
            <a:ext cx="648364" cy="5458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DD2A0983-97B2-42BA-A735-68392C62B6DE}"/>
              </a:ext>
            </a:extLst>
          </p:cNvPr>
          <p:cNvSpPr/>
          <p:nvPr/>
        </p:nvSpPr>
        <p:spPr>
          <a:xfrm>
            <a:off x="1736279" y="5537027"/>
            <a:ext cx="7596995" cy="707152"/>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1600" b="1" kern="1200" baseline="0">
                <a:solidFill>
                  <a:schemeClr val="tx1"/>
                </a:solidFill>
              </a:rPr>
              <a:t>Solution was to leverage cloud or serverless technologies to modernize our current manual business processes to transform the data from multiple sources to be easily digested by stakeholders.</a:t>
            </a:r>
            <a:endParaRPr lang="en-US" sz="1600" b="1" kern="1200">
              <a:solidFill>
                <a:schemeClr val="tx1"/>
              </a:solidFill>
            </a:endParaRPr>
          </a:p>
        </p:txBody>
      </p:sp>
      <p:sp>
        <p:nvSpPr>
          <p:cNvPr id="29" name="Freeform: Shape 28">
            <a:extLst>
              <a:ext uri="{FF2B5EF4-FFF2-40B4-BE49-F238E27FC236}">
                <a16:creationId xmlns:a16="http://schemas.microsoft.com/office/drawing/2014/main" id="{25FC571C-9BE8-4AFA-93A1-E04DCC8E5558}"/>
              </a:ext>
            </a:extLst>
          </p:cNvPr>
          <p:cNvSpPr/>
          <p:nvPr/>
        </p:nvSpPr>
        <p:spPr>
          <a:xfrm>
            <a:off x="700686" y="1754846"/>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Situation</a:t>
            </a:r>
            <a:endParaRPr lang="en-US" sz="1400" kern="1200"/>
          </a:p>
        </p:txBody>
      </p:sp>
      <p:sp>
        <p:nvSpPr>
          <p:cNvPr id="31" name="Freeform: Shape 30">
            <a:extLst>
              <a:ext uri="{FF2B5EF4-FFF2-40B4-BE49-F238E27FC236}">
                <a16:creationId xmlns:a16="http://schemas.microsoft.com/office/drawing/2014/main" id="{D0E1C890-6BF3-428E-9490-D195D25FAE11}"/>
              </a:ext>
            </a:extLst>
          </p:cNvPr>
          <p:cNvSpPr/>
          <p:nvPr/>
        </p:nvSpPr>
        <p:spPr>
          <a:xfrm>
            <a:off x="700686" y="295751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solidFill>
            <a:srgbClr val="D30D6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defTabSz="222250">
              <a:lnSpc>
                <a:spcPct val="90000"/>
              </a:lnSpc>
              <a:spcBef>
                <a:spcPct val="0"/>
              </a:spcBef>
              <a:spcAft>
                <a:spcPct val="35000"/>
              </a:spcAft>
            </a:pPr>
            <a:r>
              <a:rPr lang="en-US" sz="1600" b="0" kern="1200" baseline="0"/>
              <a:t>Challenge</a:t>
            </a:r>
            <a:endParaRPr lang="en-US" sz="1400" kern="1200"/>
          </a:p>
        </p:txBody>
      </p:sp>
      <p:sp>
        <p:nvSpPr>
          <p:cNvPr id="32" name="Freeform: Shape 31">
            <a:extLst>
              <a:ext uri="{FF2B5EF4-FFF2-40B4-BE49-F238E27FC236}">
                <a16:creationId xmlns:a16="http://schemas.microsoft.com/office/drawing/2014/main" id="{DD694F63-A614-402E-AF15-A2A1393D215B}"/>
              </a:ext>
            </a:extLst>
          </p:cNvPr>
          <p:cNvSpPr/>
          <p:nvPr/>
        </p:nvSpPr>
        <p:spPr>
          <a:xfrm>
            <a:off x="700686" y="3800214"/>
            <a:ext cx="856977"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600" b="0" kern="1200" baseline="0"/>
              <a:t>Solution</a:t>
            </a:r>
            <a:endParaRPr lang="en-US" sz="1400" kern="1200"/>
          </a:p>
        </p:txBody>
      </p:sp>
      <p:sp>
        <p:nvSpPr>
          <p:cNvPr id="33" name="Freeform: Shape 32">
            <a:extLst>
              <a:ext uri="{FF2B5EF4-FFF2-40B4-BE49-F238E27FC236}">
                <a16:creationId xmlns:a16="http://schemas.microsoft.com/office/drawing/2014/main" id="{79A556E3-9B64-4A97-B1A1-58A952F79D48}"/>
              </a:ext>
            </a:extLst>
          </p:cNvPr>
          <p:cNvSpPr/>
          <p:nvPr/>
        </p:nvSpPr>
        <p:spPr>
          <a:xfrm>
            <a:off x="700685" y="4814359"/>
            <a:ext cx="930625" cy="489036"/>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9385" tIns="49385" rIns="49385" bIns="49385" numCol="1" spcCol="1270" anchor="ctr" anchorCtr="0">
            <a:noAutofit/>
          </a:bodyPr>
          <a:lstStyle/>
          <a:p>
            <a:pPr lvl="0" algn="ctr" defTabSz="222250">
              <a:lnSpc>
                <a:spcPct val="90000"/>
              </a:lnSpc>
              <a:spcBef>
                <a:spcPct val="0"/>
              </a:spcBef>
              <a:spcAft>
                <a:spcPct val="35000"/>
              </a:spcAft>
            </a:pPr>
            <a:r>
              <a:rPr lang="en-US" sz="1400" b="0" kern="1200" baseline="0"/>
              <a:t>Application Vision</a:t>
            </a:r>
            <a:endParaRPr lang="en-US" sz="1200" kern="1200"/>
          </a:p>
        </p:txBody>
      </p:sp>
      <p:sp>
        <p:nvSpPr>
          <p:cNvPr id="35" name="Arrow: Right 34">
            <a:extLst>
              <a:ext uri="{FF2B5EF4-FFF2-40B4-BE49-F238E27FC236}">
                <a16:creationId xmlns:a16="http://schemas.microsoft.com/office/drawing/2014/main" id="{839BEA1A-5548-4BCB-A750-E0EC6D5D3E38}"/>
              </a:ext>
            </a:extLst>
          </p:cNvPr>
          <p:cNvSpPr/>
          <p:nvPr/>
        </p:nvSpPr>
        <p:spPr>
          <a:xfrm rot="5400000">
            <a:off x="980132" y="3502020"/>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Arrow: Right 35">
            <a:extLst>
              <a:ext uri="{FF2B5EF4-FFF2-40B4-BE49-F238E27FC236}">
                <a16:creationId xmlns:a16="http://schemas.microsoft.com/office/drawing/2014/main" id="{DD95D856-FCAE-42F1-BDE8-7DA189D32DE4}"/>
              </a:ext>
            </a:extLst>
          </p:cNvPr>
          <p:cNvSpPr/>
          <p:nvPr/>
        </p:nvSpPr>
        <p:spPr>
          <a:xfrm rot="5400000">
            <a:off x="980131" y="4387041"/>
            <a:ext cx="285143" cy="256948"/>
          </a:xfrm>
          <a:prstGeom prst="rightArrow">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Freeform: Shape 29">
            <a:extLst>
              <a:ext uri="{FF2B5EF4-FFF2-40B4-BE49-F238E27FC236}">
                <a16:creationId xmlns:a16="http://schemas.microsoft.com/office/drawing/2014/main" id="{93E18076-19DC-4854-9A8A-D1277D980400}"/>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1</a:t>
            </a:r>
            <a:endParaRPr lang="en-US" sz="900" kern="1200" dirty="0">
              <a:solidFill>
                <a:srgbClr val="D30D65"/>
              </a:solidFill>
            </a:endParaRPr>
          </a:p>
        </p:txBody>
      </p:sp>
    </p:spTree>
    <p:extLst>
      <p:ext uri="{BB962C8B-B14F-4D97-AF65-F5344CB8AC3E}">
        <p14:creationId xmlns:p14="http://schemas.microsoft.com/office/powerpoint/2010/main" val="111846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Phase 1: Project concept</a:t>
            </a:r>
          </a:p>
        </p:txBody>
      </p:sp>
      <p:sp>
        <p:nvSpPr>
          <p:cNvPr id="7" name="Slide Number Placeholder 6"/>
          <p:cNvSpPr>
            <a:spLocks noGrp="1"/>
          </p:cNvSpPr>
          <p:nvPr>
            <p:ph type="sldNum" sz="quarter" idx="10"/>
          </p:nvPr>
        </p:nvSpPr>
        <p:spPr/>
        <p:txBody>
          <a:bodyPr/>
          <a:lstStyle/>
          <a:p>
            <a:fld id="{EACE6E22-E655-5947-A8B4-6F095FBA2C12}" type="slidenum">
              <a:rPr lang="en-US" smtClean="0"/>
              <a:pPr/>
              <a:t>4</a:t>
            </a:fld>
            <a:endParaRPr lang="en-US"/>
          </a:p>
        </p:txBody>
      </p:sp>
      <p:sp>
        <p:nvSpPr>
          <p:cNvPr id="2" name="Footer Placeholder 1"/>
          <p:cNvSpPr>
            <a:spLocks noGrp="1"/>
          </p:cNvSpPr>
          <p:nvPr>
            <p:ph type="ftr" sz="quarter" idx="11"/>
          </p:nvPr>
        </p:nvSpPr>
        <p:spPr/>
        <p:txBody>
          <a:bodyPr/>
          <a:lstStyle/>
          <a:p>
            <a:r>
              <a:rPr lang="en-US"/>
              <a:t>Booz Allen Hamilton, Inc. Internal</a:t>
            </a:r>
          </a:p>
        </p:txBody>
      </p:sp>
      <p:sp>
        <p:nvSpPr>
          <p:cNvPr id="3" name="Rectangle 2">
            <a:extLst>
              <a:ext uri="{FF2B5EF4-FFF2-40B4-BE49-F238E27FC236}">
                <a16:creationId xmlns:a16="http://schemas.microsoft.com/office/drawing/2014/main" id="{131568E1-B76D-494B-B3C5-4FB39E4A15CC}"/>
              </a:ext>
            </a:extLst>
          </p:cNvPr>
          <p:cNvSpPr/>
          <p:nvPr/>
        </p:nvSpPr>
        <p:spPr>
          <a:xfrm>
            <a:off x="3720683" y="6521503"/>
            <a:ext cx="4953000" cy="215444"/>
          </a:xfrm>
          <a:prstGeom prst="rect">
            <a:avLst/>
          </a:prstGeom>
        </p:spPr>
        <p:txBody>
          <a:bodyPr>
            <a:spAutoFit/>
          </a:bodyPr>
          <a:lstStyle/>
          <a:p>
            <a:pPr lvl="5"/>
            <a:r>
              <a:rPr lang="en-US" sz="800" i="1"/>
              <a:t>Level 6 is a footnote or a place for source information.</a:t>
            </a:r>
          </a:p>
        </p:txBody>
      </p:sp>
      <p:sp>
        <p:nvSpPr>
          <p:cNvPr id="9" name="Content Placeholder 4">
            <a:extLst>
              <a:ext uri="{FF2B5EF4-FFF2-40B4-BE49-F238E27FC236}">
                <a16:creationId xmlns:a16="http://schemas.microsoft.com/office/drawing/2014/main" id="{45836CEC-C857-420C-AE4D-DF7422203A40}"/>
              </a:ext>
            </a:extLst>
          </p:cNvPr>
          <p:cNvSpPr txBox="1">
            <a:spLocks/>
          </p:cNvSpPr>
          <p:nvPr/>
        </p:nvSpPr>
        <p:spPr>
          <a:xfrm>
            <a:off x="742572" y="1425552"/>
            <a:ext cx="8493630" cy="370082"/>
          </a:xfrm>
          <a:prstGeom prst="rect">
            <a:avLst/>
          </a:prstGeom>
        </p:spPr>
        <p:txBody>
          <a:bodyPr vert="horz" lIns="0" tIns="0" rIns="0" bIns="0" numCol="2" rtlCol="0" anchor="t">
            <a:noAutofit/>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spcAft>
                <a:spcPts val="1800"/>
              </a:spcAft>
            </a:pPr>
            <a:r>
              <a:rPr lang="en-US">
                <a:latin typeface="Calibri"/>
                <a:cs typeface="Calibri"/>
              </a:rPr>
              <a:t>Data table</a:t>
            </a:r>
            <a:endParaRPr lang="en-US" b="0">
              <a:latin typeface="Calibri"/>
              <a:cs typeface="Calibri"/>
            </a:endParaRPr>
          </a:p>
        </p:txBody>
      </p:sp>
      <p:pic>
        <p:nvPicPr>
          <p:cNvPr id="19" name="Picture 4" descr="Tool, digital, design, computer icon">
            <a:extLst>
              <a:ext uri="{FF2B5EF4-FFF2-40B4-BE49-F238E27FC236}">
                <a16:creationId xmlns:a16="http://schemas.microsoft.com/office/drawing/2014/main" id="{C7B8B919-7DAE-4B3A-9404-BF9EC4C45A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94506" y="470951"/>
            <a:ext cx="546244" cy="5462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5729C8D-D795-4C44-8FC7-2BED047A60ED}"/>
              </a:ext>
            </a:extLst>
          </p:cNvPr>
          <p:cNvPicPr>
            <a:picLocks noChangeAspect="1"/>
          </p:cNvPicPr>
          <p:nvPr/>
        </p:nvPicPr>
        <p:blipFill>
          <a:blip r:embed="rId4"/>
          <a:stretch>
            <a:fillRect/>
          </a:stretch>
        </p:blipFill>
        <p:spPr>
          <a:xfrm>
            <a:off x="644652" y="1795634"/>
            <a:ext cx="8839200" cy="4195156"/>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15926DBE-B236-4AE4-BCA1-C9835DAB2D2C}"/>
              </a:ext>
            </a:extLst>
          </p:cNvPr>
          <p:cNvSpPr/>
          <p:nvPr/>
        </p:nvSpPr>
        <p:spPr>
          <a:xfrm>
            <a:off x="7775745" y="6045479"/>
            <a:ext cx="1795876" cy="276999"/>
          </a:xfrm>
          <a:prstGeom prst="rect">
            <a:avLst/>
          </a:prstGeom>
        </p:spPr>
        <p:txBody>
          <a:bodyPr wrap="none">
            <a:spAutoFit/>
          </a:bodyPr>
          <a:lstStyle/>
          <a:p>
            <a:r>
              <a:rPr lang="en-US" sz="1200"/>
              <a:t>Original Source:  Workday</a:t>
            </a:r>
          </a:p>
        </p:txBody>
      </p:sp>
      <p:sp>
        <p:nvSpPr>
          <p:cNvPr id="10" name="Freeform: Shape 9">
            <a:extLst>
              <a:ext uri="{FF2B5EF4-FFF2-40B4-BE49-F238E27FC236}">
                <a16:creationId xmlns:a16="http://schemas.microsoft.com/office/drawing/2014/main" id="{59BB695E-012F-4F00-A148-05DDC9283948}"/>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1</a:t>
            </a:r>
            <a:endParaRPr lang="en-US" sz="900" kern="1200" dirty="0">
              <a:solidFill>
                <a:srgbClr val="D30D65"/>
              </a:solidFill>
            </a:endParaRPr>
          </a:p>
        </p:txBody>
      </p:sp>
    </p:spTree>
    <p:extLst>
      <p:ext uri="{BB962C8B-B14F-4D97-AF65-F5344CB8AC3E}">
        <p14:creationId xmlns:p14="http://schemas.microsoft.com/office/powerpoint/2010/main" val="32202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DB9454D-190E-4122-BBA9-CB1BCCD79FB0}"/>
              </a:ext>
            </a:extLst>
          </p:cNvPr>
          <p:cNvSpPr/>
          <p:nvPr/>
        </p:nvSpPr>
        <p:spPr>
          <a:xfrm>
            <a:off x="3807711" y="1965161"/>
            <a:ext cx="5524614" cy="3941402"/>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6490" y="266425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361" y="2167698"/>
            <a:ext cx="1375363" cy="16791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605" y="2167697"/>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cxnSpLocks/>
          </p:cNvCxnSpPr>
          <p:nvPr/>
        </p:nvCxnSpPr>
        <p:spPr>
          <a:xfrm>
            <a:off x="3725021" y="2831451"/>
            <a:ext cx="927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p:cNvCxnSpPr>
          <p:nvPr/>
        </p:nvCxnSpPr>
        <p:spPr>
          <a:xfrm>
            <a:off x="5624712" y="2831451"/>
            <a:ext cx="548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7132704" y="2659984"/>
            <a:ext cx="2029267" cy="992836"/>
          </a:xfrm>
          <a:prstGeom prst="rect">
            <a:avLst/>
          </a:prstGeom>
          <a:noFill/>
        </p:spPr>
        <p:txBody>
          <a:bodyPr wrap="square" rtlCol="0">
            <a:spAutoFit/>
          </a:bodyPr>
          <a:lstStyle/>
          <a:p>
            <a:pPr algn="ctr"/>
            <a:r>
              <a:rPr lang="en-US" sz="1463"/>
              <a:t>Lambda automatically updates and loads new data as it is uploaded into S3</a:t>
            </a:r>
          </a:p>
        </p:txBody>
      </p:sp>
      <p:sp>
        <p:nvSpPr>
          <p:cNvPr id="23" name="Title 3">
            <a:extLst>
              <a:ext uri="{FF2B5EF4-FFF2-40B4-BE49-F238E27FC236}">
                <a16:creationId xmlns:a16="http://schemas.microsoft.com/office/drawing/2014/main" id="{C657090F-494E-48C3-8324-C10D855F1936}"/>
              </a:ext>
            </a:extLst>
          </p:cNvPr>
          <p:cNvSpPr txBox="1">
            <a:spLocks/>
          </p:cNvSpPr>
          <p:nvPr/>
        </p:nvSpPr>
        <p:spPr>
          <a:xfrm>
            <a:off x="717826" y="173773"/>
            <a:ext cx="8769096"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a:t>Part 1: CloudFormation builds resources</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028389" y="3106010"/>
            <a:ext cx="1943041" cy="317459"/>
          </a:xfrm>
          <a:prstGeom prst="rect">
            <a:avLst/>
          </a:prstGeom>
          <a:noFill/>
        </p:spPr>
        <p:txBody>
          <a:bodyPr wrap="square" rtlCol="0">
            <a:spAutoFit/>
          </a:bodyPr>
          <a:lstStyle/>
          <a:p>
            <a:pPr algn="ctr"/>
            <a:r>
              <a:rPr lang="en-US" sz="1463"/>
              <a:t>Employee Data (.CSV)</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7913" y="1965161"/>
            <a:ext cx="1246444" cy="1246444"/>
          </a:xfrm>
          <a:prstGeom prst="rect">
            <a:avLst/>
          </a:prstGeom>
          <a:solidFill>
            <a:schemeClr val="accent1"/>
          </a:solidFill>
        </p:spPr>
      </p:pic>
      <p:sp>
        <p:nvSpPr>
          <p:cNvPr id="2" name="Oval 1">
            <a:extLst>
              <a:ext uri="{FF2B5EF4-FFF2-40B4-BE49-F238E27FC236}">
                <a16:creationId xmlns:a16="http://schemas.microsoft.com/office/drawing/2014/main" id="{F19EA977-EBEE-442F-B5A6-0427E1D70982}"/>
              </a:ext>
            </a:extLst>
          </p:cNvPr>
          <p:cNvSpPr/>
          <p:nvPr/>
        </p:nvSpPr>
        <p:spPr>
          <a:xfrm>
            <a:off x="717826" y="1339598"/>
            <a:ext cx="524413" cy="490818"/>
          </a:xfrm>
          <a:prstGeom prst="ellipse">
            <a:avLst/>
          </a:prstGeom>
          <a:solidFill>
            <a:srgbClr val="893E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p:cNvCxnSpPr>
          <p:nvPr/>
        </p:nvCxnSpPr>
        <p:spPr>
          <a:xfrm>
            <a:off x="1724286" y="2800920"/>
            <a:ext cx="650455" cy="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2" descr="CloudFormation | Brands CA - CL">
            <a:extLst>
              <a:ext uri="{FF2B5EF4-FFF2-40B4-BE49-F238E27FC236}">
                <a16:creationId xmlns:a16="http://schemas.microsoft.com/office/drawing/2014/main" id="{520ADE91-490F-493E-AAD6-FE8B1C1D77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813" t="-1313" r="31871" b="25767"/>
          <a:stretch/>
        </p:blipFill>
        <p:spPr bwMode="auto">
          <a:xfrm>
            <a:off x="925760" y="3698027"/>
            <a:ext cx="1516153" cy="174784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0D1B7CD5-DB7C-4E7C-B922-36C57895671C}"/>
              </a:ext>
            </a:extLst>
          </p:cNvPr>
          <p:cNvSpPr/>
          <p:nvPr/>
        </p:nvSpPr>
        <p:spPr>
          <a:xfrm rot="20467415">
            <a:off x="2707914" y="4270316"/>
            <a:ext cx="1054237" cy="297840"/>
          </a:xfrm>
          <a:prstGeom prst="rightArrow">
            <a:avLst>
              <a:gd name="adj1" fmla="val 50000"/>
              <a:gd name="adj2" fmla="val 83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 descr="icon process - Ceo Computers">
            <a:extLst>
              <a:ext uri="{FF2B5EF4-FFF2-40B4-BE49-F238E27FC236}">
                <a16:creationId xmlns:a16="http://schemas.microsoft.com/office/drawing/2014/main" id="{D2068AFF-6D22-4967-9B29-A63485ADF57F}"/>
              </a:ext>
            </a:extLst>
          </p:cNvPr>
          <p:cNvPicPr>
            <a:picLocks noChangeAspect="1" noChangeArrowheads="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646293" y="469032"/>
            <a:ext cx="914732" cy="68604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0C15098F-018D-4903-978B-E77A5EEDFB2E}"/>
              </a:ext>
            </a:extLst>
          </p:cNvPr>
          <p:cNvPicPr>
            <a:picLocks noChangeAspect="1"/>
          </p:cNvPicPr>
          <p:nvPr/>
        </p:nvPicPr>
        <p:blipFill rotWithShape="1">
          <a:blip r:embed="rId10">
            <a:extLst>
              <a:ext uri="{BEBA8EAE-BF5A-486C-A8C5-ECC9F3942E4B}">
                <a14:imgProps xmlns:a14="http://schemas.microsoft.com/office/drawing/2010/main">
                  <a14:imgLayer r:embed="rId11">
                    <a14:imgEffect>
                      <a14:saturation sat="400000"/>
                    </a14:imgEffect>
                  </a14:imgLayer>
                </a14:imgProps>
              </a:ext>
            </a:extLst>
          </a:blip>
          <a:srcRect r="9845"/>
          <a:stretch/>
        </p:blipFill>
        <p:spPr>
          <a:xfrm>
            <a:off x="6125821" y="4087907"/>
            <a:ext cx="1207055" cy="1188044"/>
          </a:xfrm>
          <a:prstGeom prst="rect">
            <a:avLst/>
          </a:prstGeom>
        </p:spPr>
      </p:pic>
      <p:cxnSp>
        <p:nvCxnSpPr>
          <p:cNvPr id="53" name="Straight Arrow Connector 52">
            <a:extLst>
              <a:ext uri="{FF2B5EF4-FFF2-40B4-BE49-F238E27FC236}">
                <a16:creationId xmlns:a16="http://schemas.microsoft.com/office/drawing/2014/main" id="{9731FE41-0E51-4807-9C17-DA71C48609DD}"/>
              </a:ext>
            </a:extLst>
          </p:cNvPr>
          <p:cNvCxnSpPr>
            <a:cxnSpLocks/>
          </p:cNvCxnSpPr>
          <p:nvPr/>
        </p:nvCxnSpPr>
        <p:spPr>
          <a:xfrm>
            <a:off x="6729349" y="3488210"/>
            <a:ext cx="0" cy="46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416C4F-A5F4-4644-92EF-50ECEB451EFB}"/>
              </a:ext>
            </a:extLst>
          </p:cNvPr>
          <p:cNvSpPr txBox="1"/>
          <p:nvPr/>
        </p:nvSpPr>
        <p:spPr>
          <a:xfrm>
            <a:off x="4453819" y="4436302"/>
            <a:ext cx="1630657" cy="646331"/>
          </a:xfrm>
          <a:prstGeom prst="rect">
            <a:avLst/>
          </a:prstGeom>
          <a:noFill/>
        </p:spPr>
        <p:txBody>
          <a:bodyPr wrap="square" rtlCol="0">
            <a:spAutoFit/>
          </a:bodyPr>
          <a:lstStyle/>
          <a:p>
            <a:pPr algn="r"/>
            <a:r>
              <a:rPr lang="en-US" b="1"/>
              <a:t>AWS DynamoDB</a:t>
            </a:r>
          </a:p>
        </p:txBody>
      </p:sp>
      <p:sp>
        <p:nvSpPr>
          <p:cNvPr id="58" name="TextBox 57">
            <a:extLst>
              <a:ext uri="{FF2B5EF4-FFF2-40B4-BE49-F238E27FC236}">
                <a16:creationId xmlns:a16="http://schemas.microsoft.com/office/drawing/2014/main" id="{83E9EE41-90AA-49F9-9A22-491DBD58AE78}"/>
              </a:ext>
            </a:extLst>
          </p:cNvPr>
          <p:cNvSpPr txBox="1"/>
          <p:nvPr/>
        </p:nvSpPr>
        <p:spPr>
          <a:xfrm>
            <a:off x="6192565" y="2422282"/>
            <a:ext cx="1073567" cy="276999"/>
          </a:xfrm>
          <a:prstGeom prst="rect">
            <a:avLst/>
          </a:prstGeom>
          <a:noFill/>
        </p:spPr>
        <p:txBody>
          <a:bodyPr wrap="square" rtlCol="0">
            <a:spAutoFit/>
          </a:bodyPr>
          <a:lstStyle/>
          <a:p>
            <a:pPr algn="r"/>
            <a:r>
              <a:rPr lang="en-US" sz="1200" b="1"/>
              <a:t>AWS Lambda</a:t>
            </a:r>
          </a:p>
        </p:txBody>
      </p:sp>
      <p:sp>
        <p:nvSpPr>
          <p:cNvPr id="59" name="TextBox 58">
            <a:extLst>
              <a:ext uri="{FF2B5EF4-FFF2-40B4-BE49-F238E27FC236}">
                <a16:creationId xmlns:a16="http://schemas.microsoft.com/office/drawing/2014/main" id="{0FCF222C-8174-4E08-ACF5-7C304B22B73D}"/>
              </a:ext>
            </a:extLst>
          </p:cNvPr>
          <p:cNvSpPr txBox="1"/>
          <p:nvPr/>
        </p:nvSpPr>
        <p:spPr>
          <a:xfrm>
            <a:off x="4549042" y="3441134"/>
            <a:ext cx="1073567" cy="276999"/>
          </a:xfrm>
          <a:prstGeom prst="rect">
            <a:avLst/>
          </a:prstGeom>
          <a:noFill/>
        </p:spPr>
        <p:txBody>
          <a:bodyPr wrap="square" rtlCol="0">
            <a:spAutoFit/>
          </a:bodyPr>
          <a:lstStyle/>
          <a:p>
            <a:pPr algn="ctr"/>
            <a:r>
              <a:rPr lang="en-US" sz="1200" b="1"/>
              <a:t>AWS S3</a:t>
            </a:r>
          </a:p>
        </p:txBody>
      </p:sp>
      <p:sp>
        <p:nvSpPr>
          <p:cNvPr id="60" name="TextBox 59">
            <a:extLst>
              <a:ext uri="{FF2B5EF4-FFF2-40B4-BE49-F238E27FC236}">
                <a16:creationId xmlns:a16="http://schemas.microsoft.com/office/drawing/2014/main" id="{00B41DD7-D7E0-4166-93EA-35F8CB2F7E67}"/>
              </a:ext>
            </a:extLst>
          </p:cNvPr>
          <p:cNvSpPr txBox="1"/>
          <p:nvPr/>
        </p:nvSpPr>
        <p:spPr>
          <a:xfrm>
            <a:off x="573675" y="5417103"/>
            <a:ext cx="2637070" cy="400110"/>
          </a:xfrm>
          <a:prstGeom prst="rect">
            <a:avLst/>
          </a:prstGeom>
          <a:noFill/>
        </p:spPr>
        <p:txBody>
          <a:bodyPr wrap="square" rtlCol="0">
            <a:spAutoFit/>
          </a:bodyPr>
          <a:lstStyle/>
          <a:p>
            <a:pPr algn="ctr"/>
            <a:r>
              <a:rPr lang="en-US" sz="2000" b="1"/>
              <a:t>AWS CloudFormation</a:t>
            </a:r>
          </a:p>
        </p:txBody>
      </p:sp>
      <p:sp>
        <p:nvSpPr>
          <p:cNvPr id="50" name="Rectangle 49">
            <a:extLst>
              <a:ext uri="{FF2B5EF4-FFF2-40B4-BE49-F238E27FC236}">
                <a16:creationId xmlns:a16="http://schemas.microsoft.com/office/drawing/2014/main" id="{7984FE26-27BC-4E80-B620-60980FC088BB}"/>
              </a:ext>
            </a:extLst>
          </p:cNvPr>
          <p:cNvSpPr/>
          <p:nvPr/>
        </p:nvSpPr>
        <p:spPr>
          <a:xfrm>
            <a:off x="1242239" y="1395021"/>
            <a:ext cx="5828840" cy="369332"/>
          </a:xfrm>
          <a:prstGeom prst="rect">
            <a:avLst/>
          </a:prstGeom>
        </p:spPr>
        <p:txBody>
          <a:bodyPr wrap="none">
            <a:spAutoFit/>
          </a:bodyPr>
          <a:lstStyle/>
          <a:p>
            <a:r>
              <a:rPr lang="en-US"/>
              <a:t>Foundational resource build leveraging AWS CloudFormation</a:t>
            </a:r>
          </a:p>
        </p:txBody>
      </p:sp>
      <p:sp>
        <p:nvSpPr>
          <p:cNvPr id="26" name="Freeform: Shape 25">
            <a:extLst>
              <a:ext uri="{FF2B5EF4-FFF2-40B4-BE49-F238E27FC236}">
                <a16:creationId xmlns:a16="http://schemas.microsoft.com/office/drawing/2014/main" id="{FBAF112B-4E3B-4F69-9141-FD8FE9327831}"/>
              </a:ext>
            </a:extLst>
          </p:cNvPr>
          <p:cNvSpPr/>
          <p:nvPr/>
        </p:nvSpPr>
        <p:spPr>
          <a:xfrm>
            <a:off x="8600426" y="1065504"/>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2</a:t>
            </a:r>
            <a:endParaRPr lang="en-US" sz="900" kern="1200" dirty="0">
              <a:solidFill>
                <a:srgbClr val="D30D65"/>
              </a:solidFill>
            </a:endParaRPr>
          </a:p>
        </p:txBody>
      </p:sp>
    </p:spTree>
    <p:extLst>
      <p:ext uri="{BB962C8B-B14F-4D97-AF65-F5344CB8AC3E}">
        <p14:creationId xmlns:p14="http://schemas.microsoft.com/office/powerpoint/2010/main" val="411433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parent Aws Lambda Icon , Free Transparent Clipart - ClipartKey">
            <a:extLst>
              <a:ext uri="{FF2B5EF4-FFF2-40B4-BE49-F238E27FC236}">
                <a16:creationId xmlns:a16="http://schemas.microsoft.com/office/drawing/2014/main" id="{EB6C5B7C-F776-49AF-A762-16301DDA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993" y="1895446"/>
            <a:ext cx="756214" cy="8150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roduction to Amazon DynamoDB: Lab Instruction – Naveen Vasamsetty">
            <a:extLst>
              <a:ext uri="{FF2B5EF4-FFF2-40B4-BE49-F238E27FC236}">
                <a16:creationId xmlns:a16="http://schemas.microsoft.com/office/drawing/2014/main" id="{52189BD0-41CD-486B-965B-A943343F8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849" y="3624313"/>
            <a:ext cx="1406862" cy="8015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livery, s3, storage, bucket, content, objects, with icon">
            <a:extLst>
              <a:ext uri="{FF2B5EF4-FFF2-40B4-BE49-F238E27FC236}">
                <a16:creationId xmlns:a16="http://schemas.microsoft.com/office/drawing/2014/main" id="{3646E9A9-3B92-4492-8C69-4D323B074B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195" y="1562141"/>
            <a:ext cx="1481691" cy="14816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S API Gateway Invoke Lambda Function Permission | Jun711 blog">
            <a:extLst>
              <a:ext uri="{FF2B5EF4-FFF2-40B4-BE49-F238E27FC236}">
                <a16:creationId xmlns:a16="http://schemas.microsoft.com/office/drawing/2014/main" id="{CB4987BC-09FD-495E-AEC0-F488CAB2D3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326" y="4835901"/>
            <a:ext cx="1073122" cy="13284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cel icon PNG, ICO or ICNS | Free vector icons">
            <a:extLst>
              <a:ext uri="{FF2B5EF4-FFF2-40B4-BE49-F238E27FC236}">
                <a16:creationId xmlns:a16="http://schemas.microsoft.com/office/drawing/2014/main" id="{1ADB04E9-11BD-47F2-854A-B65C7649EA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5340" y="1804626"/>
            <a:ext cx="996721" cy="99672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1FA6B011-14D1-49F5-B895-23BB03AEC0F9}"/>
              </a:ext>
            </a:extLst>
          </p:cNvPr>
          <p:cNvCxnSpPr>
            <a:stCxn id="1034" idx="3"/>
            <a:endCxn id="1030" idx="1"/>
          </p:cNvCxnSpPr>
          <p:nvPr/>
        </p:nvCxnSpPr>
        <p:spPr>
          <a:xfrm>
            <a:off x="3572061" y="2302986"/>
            <a:ext cx="397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56FD190-3E4E-4687-A201-A861F1B14FBA}"/>
              </a:ext>
            </a:extLst>
          </p:cNvPr>
          <p:cNvCxnSpPr>
            <a:cxnSpLocks/>
            <a:stCxn id="1030" idx="3"/>
            <a:endCxn id="1026" idx="1"/>
          </p:cNvCxnSpPr>
          <p:nvPr/>
        </p:nvCxnSpPr>
        <p:spPr>
          <a:xfrm>
            <a:off x="5450887" y="2302986"/>
            <a:ext cx="378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870C4-B69D-4AD7-8220-4728F94973DA}"/>
              </a:ext>
            </a:extLst>
          </p:cNvPr>
          <p:cNvCxnSpPr>
            <a:cxnSpLocks/>
            <a:stCxn id="1026" idx="2"/>
            <a:endCxn id="1028" idx="0"/>
          </p:cNvCxnSpPr>
          <p:nvPr/>
        </p:nvCxnSpPr>
        <p:spPr>
          <a:xfrm rot="5400000">
            <a:off x="4183297" y="1600510"/>
            <a:ext cx="913786" cy="3133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601AD2-B890-4173-ACCA-1B3AAB81F978}"/>
              </a:ext>
            </a:extLst>
          </p:cNvPr>
          <p:cNvCxnSpPr>
            <a:cxnSpLocks/>
            <a:stCxn id="1028" idx="2"/>
            <a:endCxn id="20" idx="0"/>
          </p:cNvCxnSpPr>
          <p:nvPr/>
        </p:nvCxnSpPr>
        <p:spPr>
          <a:xfrm flipH="1">
            <a:off x="3073274" y="4425819"/>
            <a:ext cx="6" cy="66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User icon vector">
            <a:extLst>
              <a:ext uri="{FF2B5EF4-FFF2-40B4-BE49-F238E27FC236}">
                <a16:creationId xmlns:a16="http://schemas.microsoft.com/office/drawing/2014/main" id="{15E78675-4798-4BD7-9901-A80CFD86EDF0}"/>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4294" y="4781017"/>
            <a:ext cx="1434703" cy="143470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38B90EF8-3165-4489-BAB3-5BE3C834415D}"/>
              </a:ext>
            </a:extLst>
          </p:cNvPr>
          <p:cNvCxnSpPr>
            <a:cxnSpLocks/>
            <a:stCxn id="1032" idx="3"/>
            <a:endCxn id="1036" idx="1"/>
          </p:cNvCxnSpPr>
          <p:nvPr/>
        </p:nvCxnSpPr>
        <p:spPr>
          <a:xfrm flipV="1">
            <a:off x="5987448" y="5498369"/>
            <a:ext cx="1726846" cy="173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BBB98DB-3491-44E7-80D1-84C2E288B42A}"/>
              </a:ext>
            </a:extLst>
          </p:cNvPr>
          <p:cNvSpPr txBox="1"/>
          <p:nvPr/>
        </p:nvSpPr>
        <p:spPr>
          <a:xfrm>
            <a:off x="6656788" y="1884899"/>
            <a:ext cx="2029267" cy="767711"/>
          </a:xfrm>
          <a:prstGeom prst="rect">
            <a:avLst/>
          </a:prstGeom>
          <a:noFill/>
        </p:spPr>
        <p:txBody>
          <a:bodyPr wrap="square" rtlCol="0">
            <a:spAutoFit/>
          </a:bodyPr>
          <a:lstStyle/>
          <a:p>
            <a:r>
              <a:rPr lang="en-US" sz="1463"/>
              <a:t>Automatically update and load new data as it is uploaded into S3</a:t>
            </a:r>
          </a:p>
        </p:txBody>
      </p:sp>
      <p:pic>
        <p:nvPicPr>
          <p:cNvPr id="20" name="Picture 2" descr="Transparent Aws Lambda Icon , Free Transparent Clipart - ClipartKey">
            <a:extLst>
              <a:ext uri="{FF2B5EF4-FFF2-40B4-BE49-F238E27FC236}">
                <a16:creationId xmlns:a16="http://schemas.microsoft.com/office/drawing/2014/main" id="{EB997382-4405-48DC-BF3C-0CB247052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167" y="5090020"/>
            <a:ext cx="756214" cy="81508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F3D6F37-2B86-4A3C-B67A-6AD9AD43F103}"/>
              </a:ext>
            </a:extLst>
          </p:cNvPr>
          <p:cNvCxnSpPr>
            <a:cxnSpLocks/>
            <a:stCxn id="20" idx="3"/>
            <a:endCxn id="1032" idx="1"/>
          </p:cNvCxnSpPr>
          <p:nvPr/>
        </p:nvCxnSpPr>
        <p:spPr>
          <a:xfrm>
            <a:off x="3451381" y="5497561"/>
            <a:ext cx="1462945" cy="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3">
            <a:extLst>
              <a:ext uri="{FF2B5EF4-FFF2-40B4-BE49-F238E27FC236}">
                <a16:creationId xmlns:a16="http://schemas.microsoft.com/office/drawing/2014/main" id="{C657090F-494E-48C3-8324-C10D855F1936}"/>
              </a:ext>
            </a:extLst>
          </p:cNvPr>
          <p:cNvSpPr txBox="1">
            <a:spLocks/>
          </p:cNvSpPr>
          <p:nvPr/>
        </p:nvSpPr>
        <p:spPr>
          <a:xfrm>
            <a:off x="643868" y="293738"/>
            <a:ext cx="8198291" cy="981308"/>
          </a:xfrm>
          <a:prstGeom prst="rect">
            <a:avLst/>
          </a:prstGeom>
        </p:spPr>
        <p:txBody>
          <a:bodyPr anchor="b"/>
          <a:lstStyle>
            <a:lvl1pPr algn="l" defTabSz="914400" rtl="0" eaLnBrk="1" latinLnBrk="0" hangingPunct="1">
              <a:lnSpc>
                <a:spcPct val="90000"/>
              </a:lnSpc>
              <a:spcBef>
                <a:spcPct val="0"/>
              </a:spcBef>
              <a:buNone/>
              <a:defRPr sz="2800" kern="1200" cap="all" spc="100" baseline="0">
                <a:solidFill>
                  <a:schemeClr val="tx1"/>
                </a:solidFill>
                <a:latin typeface="+mj-lt"/>
                <a:ea typeface="Oswald" charset="0"/>
                <a:cs typeface="Oswald" charset="0"/>
              </a:defRPr>
            </a:lvl1pPr>
          </a:lstStyle>
          <a:p>
            <a:r>
              <a:rPr lang="en-US" dirty="0"/>
              <a:t>Part 2: Enabling </a:t>
            </a:r>
            <a:r>
              <a:rPr lang="en-US" dirty="0" err="1"/>
              <a:t>api</a:t>
            </a:r>
            <a:r>
              <a:rPr lang="en-US" dirty="0"/>
              <a:t> access to </a:t>
            </a:r>
            <a:r>
              <a:rPr lang="en-US" dirty="0" err="1"/>
              <a:t>dynamodb</a:t>
            </a:r>
            <a:r>
              <a:rPr lang="en-US" dirty="0"/>
              <a:t> using lambda</a:t>
            </a:r>
          </a:p>
        </p:txBody>
      </p:sp>
      <p:sp>
        <p:nvSpPr>
          <p:cNvPr id="24" name="TextBox 23">
            <a:extLst>
              <a:ext uri="{FF2B5EF4-FFF2-40B4-BE49-F238E27FC236}">
                <a16:creationId xmlns:a16="http://schemas.microsoft.com/office/drawing/2014/main" id="{306D03FC-EF6F-4D9E-A2C3-237006AFCF78}"/>
              </a:ext>
            </a:extLst>
          </p:cNvPr>
          <p:cNvSpPr txBox="1"/>
          <p:nvPr/>
        </p:nvSpPr>
        <p:spPr>
          <a:xfrm>
            <a:off x="2216124" y="2742939"/>
            <a:ext cx="1943041" cy="317459"/>
          </a:xfrm>
          <a:prstGeom prst="rect">
            <a:avLst/>
          </a:prstGeom>
          <a:noFill/>
        </p:spPr>
        <p:txBody>
          <a:bodyPr wrap="square" rtlCol="0">
            <a:spAutoFit/>
          </a:bodyPr>
          <a:lstStyle/>
          <a:p>
            <a:pPr algn="ctr"/>
            <a:r>
              <a:rPr lang="en-US" sz="1463"/>
              <a:t>Employee Data (.CSV)</a:t>
            </a:r>
          </a:p>
        </p:txBody>
      </p:sp>
      <p:sp>
        <p:nvSpPr>
          <p:cNvPr id="27" name="TextBox 26">
            <a:extLst>
              <a:ext uri="{FF2B5EF4-FFF2-40B4-BE49-F238E27FC236}">
                <a16:creationId xmlns:a16="http://schemas.microsoft.com/office/drawing/2014/main" id="{0B21873E-DBBC-4B78-B7CB-A2CD15A82194}"/>
              </a:ext>
            </a:extLst>
          </p:cNvPr>
          <p:cNvSpPr txBox="1"/>
          <p:nvPr/>
        </p:nvSpPr>
        <p:spPr>
          <a:xfrm>
            <a:off x="5832539" y="4600251"/>
            <a:ext cx="2029267" cy="767711"/>
          </a:xfrm>
          <a:prstGeom prst="rect">
            <a:avLst/>
          </a:prstGeom>
          <a:noFill/>
        </p:spPr>
        <p:txBody>
          <a:bodyPr wrap="square" rtlCol="0">
            <a:spAutoFit/>
          </a:bodyPr>
          <a:lstStyle/>
          <a:p>
            <a:pPr algn="ctr"/>
            <a:r>
              <a:rPr lang="en-US" sz="1463"/>
              <a:t>Provide multiple query methods and secure access using API keys</a:t>
            </a:r>
          </a:p>
        </p:txBody>
      </p:sp>
      <p:sp>
        <p:nvSpPr>
          <p:cNvPr id="41" name="TextBox 40">
            <a:extLst>
              <a:ext uri="{FF2B5EF4-FFF2-40B4-BE49-F238E27FC236}">
                <a16:creationId xmlns:a16="http://schemas.microsoft.com/office/drawing/2014/main" id="{9DD49CB3-5739-40E7-A8DE-15D3C197F745}"/>
              </a:ext>
            </a:extLst>
          </p:cNvPr>
          <p:cNvSpPr txBox="1"/>
          <p:nvPr/>
        </p:nvSpPr>
        <p:spPr>
          <a:xfrm>
            <a:off x="2058646" y="5905101"/>
            <a:ext cx="2029267" cy="542584"/>
          </a:xfrm>
          <a:prstGeom prst="rect">
            <a:avLst/>
          </a:prstGeom>
          <a:noFill/>
        </p:spPr>
        <p:txBody>
          <a:bodyPr wrap="square" rtlCol="0">
            <a:spAutoFit/>
          </a:bodyPr>
          <a:lstStyle/>
          <a:p>
            <a:pPr algn="ctr"/>
            <a:r>
              <a:rPr lang="en-US" sz="1463"/>
              <a:t>Enable API to query DynamoDB</a:t>
            </a:r>
          </a:p>
        </p:txBody>
      </p:sp>
      <p:pic>
        <p:nvPicPr>
          <p:cNvPr id="44" name="Picture 12" descr="User icon vector">
            <a:extLst>
              <a:ext uri="{FF2B5EF4-FFF2-40B4-BE49-F238E27FC236}">
                <a16:creationId xmlns:a16="http://schemas.microsoft.com/office/drawing/2014/main" id="{51592C13-4CD0-4413-8E5B-6174857894F7}"/>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9518" y="1585007"/>
            <a:ext cx="1434703" cy="1434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F19EA977-EBEE-442F-B5A6-0427E1D70982}"/>
              </a:ext>
            </a:extLst>
          </p:cNvPr>
          <p:cNvSpPr/>
          <p:nvPr/>
        </p:nvSpPr>
        <p:spPr>
          <a:xfrm>
            <a:off x="643869" y="1398494"/>
            <a:ext cx="445344" cy="406132"/>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cxnSp>
        <p:nvCxnSpPr>
          <p:cNvPr id="45" name="Straight Arrow Connector 44">
            <a:extLst>
              <a:ext uri="{FF2B5EF4-FFF2-40B4-BE49-F238E27FC236}">
                <a16:creationId xmlns:a16="http://schemas.microsoft.com/office/drawing/2014/main" id="{56017D3B-2083-4B5F-9704-389B794A4FB9}"/>
              </a:ext>
            </a:extLst>
          </p:cNvPr>
          <p:cNvCxnSpPr>
            <a:cxnSpLocks/>
            <a:stCxn id="44" idx="3"/>
            <a:endCxn id="1034" idx="1"/>
          </p:cNvCxnSpPr>
          <p:nvPr/>
        </p:nvCxnSpPr>
        <p:spPr>
          <a:xfrm>
            <a:off x="1964221" y="2302359"/>
            <a:ext cx="611119" cy="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5E5C9F7-9B8D-4458-9543-D10D60E4B779}"/>
              </a:ext>
            </a:extLst>
          </p:cNvPr>
          <p:cNvSpPr/>
          <p:nvPr/>
        </p:nvSpPr>
        <p:spPr>
          <a:xfrm>
            <a:off x="2058647" y="4939306"/>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8" name="Graphic 7" descr="Key">
            <a:extLst>
              <a:ext uri="{FF2B5EF4-FFF2-40B4-BE49-F238E27FC236}">
                <a16:creationId xmlns:a16="http://schemas.microsoft.com/office/drawing/2014/main" id="{8511623C-8C43-4E02-A14B-123679A15F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88631" y="5549886"/>
            <a:ext cx="476648" cy="432493"/>
          </a:xfrm>
          <a:prstGeom prst="rect">
            <a:avLst/>
          </a:prstGeom>
        </p:spPr>
      </p:pic>
      <p:sp>
        <p:nvSpPr>
          <p:cNvPr id="26" name="Content Placeholder 13">
            <a:extLst>
              <a:ext uri="{FF2B5EF4-FFF2-40B4-BE49-F238E27FC236}">
                <a16:creationId xmlns:a16="http://schemas.microsoft.com/office/drawing/2014/main" id="{B0D3C117-3E09-4A74-B35C-C9F9C301B0B4}"/>
              </a:ext>
            </a:extLst>
          </p:cNvPr>
          <p:cNvSpPr txBox="1">
            <a:spLocks/>
          </p:cNvSpPr>
          <p:nvPr/>
        </p:nvSpPr>
        <p:spPr>
          <a:xfrm>
            <a:off x="6982115" y="3429000"/>
            <a:ext cx="2369454" cy="706104"/>
          </a:xfrm>
          <a:prstGeom prst="rect">
            <a:avLst/>
          </a:prstGeom>
        </p:spPr>
        <p:txBody>
          <a:bodyPr/>
          <a:lstStyle>
            <a:lvl1pPr marL="182880" indent="-182880" algn="l" defTabSz="914400" rtl="0" eaLnBrk="1" latinLnBrk="0" hangingPunct="1">
              <a:lnSpc>
                <a:spcPct val="100000"/>
              </a:lnSpc>
              <a:spcBef>
                <a:spcPts val="600"/>
              </a:spcBef>
              <a:buFont typeface="Arial" charset="0"/>
              <a:buChar char="•"/>
              <a:defRPr sz="1600" b="0" kern="1200" cap="none" spc="0" baseline="0">
                <a:solidFill>
                  <a:schemeClr val="tx1"/>
                </a:solidFill>
                <a:latin typeface="+mn-lt"/>
                <a:ea typeface="+mn-ea"/>
                <a:cs typeface="+mn-cs"/>
              </a:defRPr>
            </a:lvl1pPr>
            <a:lvl2pPr marL="365760" indent="-182880" algn="l" defTabSz="914400" rtl="0" eaLnBrk="1" latinLnBrk="0" hangingPunct="1">
              <a:lnSpc>
                <a:spcPct val="100000"/>
              </a:lnSpc>
              <a:spcBef>
                <a:spcPts val="0"/>
              </a:spcBef>
              <a:spcAft>
                <a:spcPts val="0"/>
              </a:spcAft>
              <a:buFont typeface="LucidaGrande" charset="0"/>
              <a:buChar char="-"/>
              <a:tabLst/>
              <a:defRPr sz="1600" i="0" kern="1200">
                <a:solidFill>
                  <a:schemeClr val="tx1"/>
                </a:solidFill>
                <a:latin typeface="+mn-lt"/>
                <a:ea typeface="Calibri" charset="0"/>
                <a:cs typeface="Calibri" charset="0"/>
              </a:defRPr>
            </a:lvl2pPr>
            <a:lvl3pPr marL="548640" indent="-182880" algn="l" defTabSz="914400" rtl="0" eaLnBrk="1" latinLnBrk="0" hangingPunct="1">
              <a:lnSpc>
                <a:spcPct val="100000"/>
              </a:lnSpc>
              <a:spcBef>
                <a:spcPts val="0"/>
              </a:spcBef>
              <a:buFont typeface="Courier New" charset="0"/>
              <a:buChar char="o"/>
              <a:tabLst/>
              <a:defRPr sz="1600" b="0" kern="1200" cap="none" spc="0" baseline="0">
                <a:solidFill>
                  <a:schemeClr val="tx1"/>
                </a:solidFill>
                <a:latin typeface="+mn-lt"/>
                <a:ea typeface="+mn-ea"/>
                <a:cs typeface="+mn-cs"/>
              </a:defRPr>
            </a:lvl3pPr>
            <a:lvl4pPr marL="0" indent="0" algn="l" defTabSz="914400" rtl="0" eaLnBrk="1" latinLnBrk="0" hangingPunct="1">
              <a:lnSpc>
                <a:spcPct val="100000"/>
              </a:lnSpc>
              <a:spcBef>
                <a:spcPts val="1800"/>
              </a:spcBef>
              <a:buFont typeface=".AppleSystemUIFont" charset="-120"/>
              <a:buNone/>
              <a:tabLst/>
              <a:defRPr sz="1600" b="1" i="0" kern="1200" cap="all" spc="100" baseline="0">
                <a:solidFill>
                  <a:schemeClr val="accent2"/>
                </a:solidFill>
                <a:latin typeface="Calibri" charset="0"/>
                <a:ea typeface="Calibri" charset="0"/>
                <a:cs typeface="Calibri" charset="0"/>
              </a:defRPr>
            </a:lvl4pPr>
            <a:lvl5pPr marL="11113" indent="0" algn="l" defTabSz="914400" rtl="0" eaLnBrk="1" latinLnBrk="0" hangingPunct="1">
              <a:lnSpc>
                <a:spcPct val="100000"/>
              </a:lnSpc>
              <a:spcBef>
                <a:spcPts val="600"/>
              </a:spcBef>
              <a:spcAft>
                <a:spcPts val="600"/>
              </a:spcAft>
              <a:buFont typeface="Arial" panose="020B0604020202020204" pitchFamily="34" charset="0"/>
              <a:buNone/>
              <a:tabLst/>
              <a:defRPr sz="1400" i="1" kern="1200">
                <a:solidFill>
                  <a:schemeClr val="tx1"/>
                </a:solidFill>
                <a:latin typeface="Georgia" charset="0"/>
                <a:ea typeface="Georgia" charset="0"/>
                <a:cs typeface="Georgia" charset="0"/>
              </a:defRPr>
            </a:lvl5pPr>
            <a:lvl6pPr marL="0" indent="0" algn="l" defTabSz="914400" rtl="0" eaLnBrk="1" latinLnBrk="0" hangingPunct="1">
              <a:lnSpc>
                <a:spcPct val="100000"/>
              </a:lnSpc>
              <a:spcBef>
                <a:spcPts val="1800"/>
              </a:spcBef>
              <a:buFontTx/>
              <a:buNone/>
              <a:defRPr sz="1100" i="1" kern="1200">
                <a:solidFill>
                  <a:schemeClr val="tx1"/>
                </a:solidFill>
                <a:latin typeface="Calibri" charset="0"/>
                <a:ea typeface="Calibri" charset="0"/>
                <a:cs typeface="Calibri"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p>
        </p:txBody>
      </p:sp>
      <p:sp>
        <p:nvSpPr>
          <p:cNvPr id="32" name="Oval 31">
            <a:extLst>
              <a:ext uri="{FF2B5EF4-FFF2-40B4-BE49-F238E27FC236}">
                <a16:creationId xmlns:a16="http://schemas.microsoft.com/office/drawing/2014/main" id="{C4F30F88-E04E-436A-9C1F-29A70C1B5025}"/>
              </a:ext>
            </a:extLst>
          </p:cNvPr>
          <p:cNvSpPr/>
          <p:nvPr/>
        </p:nvSpPr>
        <p:spPr>
          <a:xfrm>
            <a:off x="6031086" y="5915244"/>
            <a:ext cx="445344" cy="428656"/>
          </a:xfrm>
          <a:prstGeom prst="ellipse">
            <a:avLst/>
          </a:prstGeom>
          <a:solidFill>
            <a:srgbClr val="7718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pic>
        <p:nvPicPr>
          <p:cNvPr id="49" name="Picture 6" descr="Development, evolution, increase, growth, augmentation, enhancement, gain  icon">
            <a:extLst>
              <a:ext uri="{FF2B5EF4-FFF2-40B4-BE49-F238E27FC236}">
                <a16:creationId xmlns:a16="http://schemas.microsoft.com/office/drawing/2014/main" id="{E1F2B108-7F77-4335-B997-BCF6DB098A7C}"/>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2159" y="431340"/>
            <a:ext cx="530125" cy="53012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9E4816E7-D34C-4DE9-9D12-65F7DF3DE28C}"/>
              </a:ext>
            </a:extLst>
          </p:cNvPr>
          <p:cNvSpPr/>
          <p:nvPr/>
        </p:nvSpPr>
        <p:spPr>
          <a:xfrm>
            <a:off x="7245079" y="3262463"/>
            <a:ext cx="2220790" cy="954107"/>
          </a:xfrm>
          <a:prstGeom prst="rect">
            <a:avLst/>
          </a:prstGeom>
          <a:ln w="38100">
            <a:solidFill>
              <a:schemeClr val="accent2">
                <a:lumMod val="60000"/>
                <a:lumOff val="40000"/>
              </a:schemeClr>
            </a:solidFill>
          </a:ln>
        </p:spPr>
        <p:txBody>
          <a:bodyPr wrap="square">
            <a:spAutoFit/>
          </a:bodyPr>
          <a:lstStyle/>
          <a:p>
            <a:pPr marL="285750" indent="-285750">
              <a:buFont typeface="Wingdings" panose="05000000000000000000" pitchFamily="2" charset="2"/>
              <a:buChar char="ü"/>
            </a:pPr>
            <a:r>
              <a:rPr lang="en-US" sz="1400" b="1">
                <a:solidFill>
                  <a:srgbClr val="92D050"/>
                </a:solidFill>
              </a:rPr>
              <a:t>Transformative process</a:t>
            </a:r>
          </a:p>
          <a:p>
            <a:pPr marL="285750" indent="-285750">
              <a:buFont typeface="Wingdings" panose="05000000000000000000" pitchFamily="2" charset="2"/>
              <a:buChar char="ü"/>
            </a:pPr>
            <a:r>
              <a:rPr lang="en-US" sz="1400" b="1">
                <a:solidFill>
                  <a:srgbClr val="92D050"/>
                </a:solidFill>
              </a:rPr>
              <a:t>Infrastructure as code</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Automation</a:t>
            </a:r>
            <a:r>
              <a:rPr lang="en-US" sz="1400">
                <a:solidFill>
                  <a:srgbClr val="92D050"/>
                </a:solidFill>
              </a:rPr>
              <a:t> </a:t>
            </a:r>
          </a:p>
          <a:p>
            <a:pPr marL="285750" indent="-285750">
              <a:buFont typeface="Wingdings" panose="05000000000000000000" pitchFamily="2" charset="2"/>
              <a:buChar char="ü"/>
            </a:pPr>
            <a:r>
              <a:rPr lang="en-US" sz="1400" b="1">
                <a:solidFill>
                  <a:srgbClr val="92D050"/>
                </a:solidFill>
              </a:rPr>
              <a:t>AWS Services</a:t>
            </a:r>
            <a:endParaRPr lang="en-US" sz="1400"/>
          </a:p>
        </p:txBody>
      </p:sp>
      <p:sp>
        <p:nvSpPr>
          <p:cNvPr id="4" name="TextBox 3">
            <a:extLst>
              <a:ext uri="{FF2B5EF4-FFF2-40B4-BE49-F238E27FC236}">
                <a16:creationId xmlns:a16="http://schemas.microsoft.com/office/drawing/2014/main" id="{700B9820-B8DB-42BC-A05B-7C04A773C510}"/>
              </a:ext>
            </a:extLst>
          </p:cNvPr>
          <p:cNvSpPr txBox="1"/>
          <p:nvPr/>
        </p:nvSpPr>
        <p:spPr>
          <a:xfrm>
            <a:off x="728243" y="6428251"/>
            <a:ext cx="8937062" cy="230832"/>
          </a:xfrm>
          <a:prstGeom prst="rect">
            <a:avLst/>
          </a:prstGeom>
          <a:noFill/>
        </p:spPr>
        <p:txBody>
          <a:bodyPr wrap="none" rtlCol="0">
            <a:spAutoFit/>
          </a:bodyPr>
          <a:lstStyle/>
          <a:p>
            <a:r>
              <a:rPr lang="en-US" sz="900" dirty="0"/>
              <a:t>Project Tools Summary: Workday, .CSV, CLI, AWS (CloudFormation, S3, Lambda, DynamoDB, API Gateway, API Key. Management Console, Cost Explorer), GitHub, </a:t>
            </a:r>
            <a:r>
              <a:rPr lang="en-US" sz="900" dirty="0" err="1"/>
              <a:t>Webex</a:t>
            </a:r>
            <a:r>
              <a:rPr lang="en-US" sz="900" dirty="0"/>
              <a:t>, MS Teams, Zoom)</a:t>
            </a:r>
          </a:p>
        </p:txBody>
      </p:sp>
      <p:sp>
        <p:nvSpPr>
          <p:cNvPr id="30" name="Freeform: Shape 29">
            <a:extLst>
              <a:ext uri="{FF2B5EF4-FFF2-40B4-BE49-F238E27FC236}">
                <a16:creationId xmlns:a16="http://schemas.microsoft.com/office/drawing/2014/main" id="{75E59808-2969-43A2-90A6-6CD4ADB2BE04}"/>
              </a:ext>
            </a:extLst>
          </p:cNvPr>
          <p:cNvSpPr/>
          <p:nvPr/>
        </p:nvSpPr>
        <p:spPr>
          <a:xfrm>
            <a:off x="8560304" y="1025012"/>
            <a:ext cx="923548" cy="179154"/>
          </a:xfrm>
          <a:custGeom>
            <a:avLst/>
            <a:gdLst>
              <a:gd name="connsiteX0" fmla="*/ 0 w 887620"/>
              <a:gd name="connsiteY0" fmla="*/ 103572 h 621305"/>
              <a:gd name="connsiteX1" fmla="*/ 103572 w 887620"/>
              <a:gd name="connsiteY1" fmla="*/ 0 h 621305"/>
              <a:gd name="connsiteX2" fmla="*/ 784048 w 887620"/>
              <a:gd name="connsiteY2" fmla="*/ 0 h 621305"/>
              <a:gd name="connsiteX3" fmla="*/ 887620 w 887620"/>
              <a:gd name="connsiteY3" fmla="*/ 103572 h 621305"/>
              <a:gd name="connsiteX4" fmla="*/ 887620 w 887620"/>
              <a:gd name="connsiteY4" fmla="*/ 517733 h 621305"/>
              <a:gd name="connsiteX5" fmla="*/ 784048 w 887620"/>
              <a:gd name="connsiteY5" fmla="*/ 621305 h 621305"/>
              <a:gd name="connsiteX6" fmla="*/ 103572 w 887620"/>
              <a:gd name="connsiteY6" fmla="*/ 621305 h 621305"/>
              <a:gd name="connsiteX7" fmla="*/ 0 w 887620"/>
              <a:gd name="connsiteY7" fmla="*/ 517733 h 621305"/>
              <a:gd name="connsiteX8" fmla="*/ 0 w 887620"/>
              <a:gd name="connsiteY8" fmla="*/ 103572 h 621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20" h="621305">
                <a:moveTo>
                  <a:pt x="0" y="103572"/>
                </a:moveTo>
                <a:cubicBezTo>
                  <a:pt x="0" y="46371"/>
                  <a:pt x="46371" y="0"/>
                  <a:pt x="103572" y="0"/>
                </a:cubicBezTo>
                <a:lnTo>
                  <a:pt x="784048" y="0"/>
                </a:lnTo>
                <a:cubicBezTo>
                  <a:pt x="841249" y="0"/>
                  <a:pt x="887620" y="46371"/>
                  <a:pt x="887620" y="103572"/>
                </a:cubicBezTo>
                <a:lnTo>
                  <a:pt x="887620" y="517733"/>
                </a:lnTo>
                <a:cubicBezTo>
                  <a:pt x="887620" y="574934"/>
                  <a:pt x="841249" y="621305"/>
                  <a:pt x="784048" y="621305"/>
                </a:cubicBezTo>
                <a:lnTo>
                  <a:pt x="103572" y="621305"/>
                </a:lnTo>
                <a:cubicBezTo>
                  <a:pt x="46371" y="621305"/>
                  <a:pt x="0" y="574934"/>
                  <a:pt x="0" y="517733"/>
                </a:cubicBezTo>
                <a:lnTo>
                  <a:pt x="0" y="103572"/>
                </a:lnTo>
                <a:close/>
              </a:path>
            </a:pathLst>
          </a:custGeom>
          <a:no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9385" tIns="49385" rIns="49385" bIns="49385" numCol="1" spcCol="1270" anchor="t" anchorCtr="0">
            <a:noAutofit/>
          </a:bodyPr>
          <a:lstStyle/>
          <a:p>
            <a:pPr marL="0" lvl="0" indent="0" algn="ctr" defTabSz="222250">
              <a:lnSpc>
                <a:spcPct val="90000"/>
              </a:lnSpc>
              <a:spcBef>
                <a:spcPct val="0"/>
              </a:spcBef>
              <a:spcAft>
                <a:spcPct val="35000"/>
              </a:spcAft>
              <a:buNone/>
            </a:pPr>
            <a:r>
              <a:rPr lang="en-US" sz="900" b="0" kern="1200" baseline="0" dirty="0">
                <a:solidFill>
                  <a:srgbClr val="D30D65"/>
                </a:solidFill>
              </a:rPr>
              <a:t>Phase 3</a:t>
            </a:r>
            <a:endParaRPr lang="en-US" sz="900" kern="1200" dirty="0">
              <a:solidFill>
                <a:srgbClr val="D30D65"/>
              </a:solidFill>
            </a:endParaRPr>
          </a:p>
        </p:txBody>
      </p:sp>
    </p:spTree>
    <p:extLst>
      <p:ext uri="{BB962C8B-B14F-4D97-AF65-F5344CB8AC3E}">
        <p14:creationId xmlns:p14="http://schemas.microsoft.com/office/powerpoint/2010/main" val="282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7826" y="173773"/>
            <a:ext cx="8769096" cy="981308"/>
          </a:xfrm>
        </p:spPr>
        <p:txBody>
          <a:bodyPr anchor="b">
            <a:normAutofit/>
          </a:bodyPr>
          <a:lstStyle/>
          <a:p>
            <a:r>
              <a:rPr lang="en-US"/>
              <a:t>Project demonstration</a:t>
            </a:r>
          </a:p>
        </p:txBody>
      </p:sp>
      <p:sp>
        <p:nvSpPr>
          <p:cNvPr id="7" name="Slide Number Placeholder 6"/>
          <p:cNvSpPr>
            <a:spLocks noGrp="1"/>
          </p:cNvSpPr>
          <p:nvPr>
            <p:ph type="sldNum" sz="quarter" idx="10"/>
          </p:nvPr>
        </p:nvSpPr>
        <p:spPr>
          <a:xfrm>
            <a:off x="8988552" y="6400800"/>
            <a:ext cx="495300" cy="457200"/>
          </a:xfrm>
        </p:spPr>
        <p:txBody>
          <a:bodyPr anchor="ctr">
            <a:normAutofit/>
          </a:bodyPr>
          <a:lstStyle/>
          <a:p>
            <a:pPr>
              <a:spcAft>
                <a:spcPts val="600"/>
              </a:spcAft>
            </a:pPr>
            <a:fld id="{EACE6E22-E655-5947-A8B4-6F095FBA2C12}" type="slidenum">
              <a:rPr lang="en-US" smtClean="0"/>
              <a:pPr>
                <a:spcAft>
                  <a:spcPts val="600"/>
                </a:spcAft>
              </a:pPr>
              <a:t>7</a:t>
            </a:fld>
            <a:endParaRPr lang="en-US"/>
          </a:p>
        </p:txBody>
      </p:sp>
      <p:sp>
        <p:nvSpPr>
          <p:cNvPr id="2" name="Footer Placeholder 1"/>
          <p:cNvSpPr>
            <a:spLocks noGrp="1"/>
          </p:cNvSpPr>
          <p:nvPr>
            <p:ph type="ftr" sz="quarter" idx="11"/>
          </p:nvPr>
        </p:nvSpPr>
        <p:spPr>
          <a:xfrm>
            <a:off x="717823" y="6400451"/>
            <a:ext cx="3967310" cy="457549"/>
          </a:xfrm>
        </p:spPr>
        <p:txBody>
          <a:bodyPr anchor="ctr">
            <a:normAutofit/>
          </a:bodyPr>
          <a:lstStyle/>
          <a:p>
            <a:pPr>
              <a:spcAft>
                <a:spcPts val="600"/>
              </a:spcAft>
            </a:pPr>
            <a:r>
              <a:rPr lang="en-US"/>
              <a:t>Booz Allen Hamilton, Inc. Internal</a:t>
            </a:r>
          </a:p>
        </p:txBody>
      </p:sp>
      <p:sp>
        <p:nvSpPr>
          <p:cNvPr id="5" name="Freeform: Shape 4">
            <a:extLst>
              <a:ext uri="{FF2B5EF4-FFF2-40B4-BE49-F238E27FC236}">
                <a16:creationId xmlns:a16="http://schemas.microsoft.com/office/drawing/2014/main" id="{04E7EAD3-BE0B-43C6-BF3B-AF61A1584BB3}"/>
              </a:ext>
            </a:extLst>
          </p:cNvPr>
          <p:cNvSpPr/>
          <p:nvPr/>
        </p:nvSpPr>
        <p:spPr>
          <a:xfrm>
            <a:off x="933070" y="1601758"/>
            <a:ext cx="8182536" cy="981308"/>
          </a:xfrm>
          <a:custGeom>
            <a:avLst/>
            <a:gdLst>
              <a:gd name="connsiteX0" fmla="*/ 0 w 8182536"/>
              <a:gd name="connsiteY0" fmla="*/ 0 h 1720392"/>
              <a:gd name="connsiteX1" fmla="*/ 8182536 w 8182536"/>
              <a:gd name="connsiteY1" fmla="*/ 0 h 1720392"/>
              <a:gd name="connsiteX2" fmla="*/ 8182536 w 8182536"/>
              <a:gd name="connsiteY2" fmla="*/ 1720392 h 1720392"/>
              <a:gd name="connsiteX3" fmla="*/ 0 w 8182536"/>
              <a:gd name="connsiteY3" fmla="*/ 1720392 h 1720392"/>
              <a:gd name="connsiteX4" fmla="*/ 0 w 8182536"/>
              <a:gd name="connsiteY4" fmla="*/ 0 h 172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2536" h="1720392">
                <a:moveTo>
                  <a:pt x="0" y="0"/>
                </a:moveTo>
                <a:lnTo>
                  <a:pt x="8182536" y="0"/>
                </a:lnTo>
                <a:lnTo>
                  <a:pt x="8182536" y="1720392"/>
                </a:lnTo>
                <a:lnTo>
                  <a:pt x="0" y="1720392"/>
                </a:lnTo>
                <a:lnTo>
                  <a:pt x="0" y="0"/>
                </a:lnTo>
                <a:close/>
              </a:path>
            </a:pathLst>
          </a:custGeom>
          <a:solidFill>
            <a:schemeClr val="accent2">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227584" tIns="227584" rIns="227584" bIns="1018964" numCol="1" spcCol="1270" anchor="t" anchorCtr="0">
            <a:noAutofit/>
          </a:bodyPr>
          <a:lstStyle/>
          <a:p>
            <a:pPr marL="0" lvl="0" indent="0" algn="ctr" defTabSz="1422400">
              <a:lnSpc>
                <a:spcPct val="90000"/>
              </a:lnSpc>
              <a:spcBef>
                <a:spcPct val="0"/>
              </a:spcBef>
              <a:spcAft>
                <a:spcPct val="35000"/>
              </a:spcAft>
              <a:buNone/>
            </a:pPr>
            <a:r>
              <a:rPr lang="en-US" sz="3200" kern="1200"/>
              <a:t>Serverless Database &amp; Query Demo</a:t>
            </a:r>
          </a:p>
        </p:txBody>
      </p:sp>
      <p:pic>
        <p:nvPicPr>
          <p:cNvPr id="15" name="Picture 14">
            <a:extLst>
              <a:ext uri="{FF2B5EF4-FFF2-40B4-BE49-F238E27FC236}">
                <a16:creationId xmlns:a16="http://schemas.microsoft.com/office/drawing/2014/main" id="{FBCA3A6E-FDEC-4A67-AF09-D37E9258CD73}"/>
              </a:ext>
            </a:extLst>
          </p:cNvPr>
          <p:cNvPicPr>
            <a:picLocks noChangeAspect="1"/>
          </p:cNvPicPr>
          <p:nvPr/>
        </p:nvPicPr>
        <p:blipFill rotWithShape="1">
          <a:blip r:embed="rId3"/>
          <a:srcRect l="7979" t="27403" r="38762" b="23235"/>
          <a:stretch/>
        </p:blipFill>
        <p:spPr>
          <a:xfrm>
            <a:off x="933070" y="2772229"/>
            <a:ext cx="8131102" cy="3563257"/>
          </a:xfrm>
          <a:prstGeom prst="rect">
            <a:avLst/>
          </a:prstGeom>
        </p:spPr>
      </p:pic>
    </p:spTree>
    <p:extLst>
      <p:ext uri="{BB962C8B-B14F-4D97-AF65-F5344CB8AC3E}">
        <p14:creationId xmlns:p14="http://schemas.microsoft.com/office/powerpoint/2010/main" val="335742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49B-CB7E-473C-BB51-DB7CC7AF568A}"/>
              </a:ext>
            </a:extLst>
          </p:cNvPr>
          <p:cNvSpPr>
            <a:spLocks noGrp="1"/>
          </p:cNvSpPr>
          <p:nvPr>
            <p:ph type="title"/>
          </p:nvPr>
        </p:nvSpPr>
        <p:spPr/>
        <p:txBody>
          <a:bodyPr/>
          <a:lstStyle/>
          <a:p>
            <a:r>
              <a:rPr lang="en-US"/>
              <a:t>Operational advantages and learnings</a:t>
            </a:r>
          </a:p>
        </p:txBody>
      </p:sp>
      <p:sp>
        <p:nvSpPr>
          <p:cNvPr id="5" name="Slide Number Placeholder 4">
            <a:extLst>
              <a:ext uri="{FF2B5EF4-FFF2-40B4-BE49-F238E27FC236}">
                <a16:creationId xmlns:a16="http://schemas.microsoft.com/office/drawing/2014/main" id="{8BC4E6B7-1C01-49A0-87A2-0235D218C7CF}"/>
              </a:ext>
            </a:extLst>
          </p:cNvPr>
          <p:cNvSpPr>
            <a:spLocks noGrp="1"/>
          </p:cNvSpPr>
          <p:nvPr>
            <p:ph type="sldNum" sz="quarter" idx="10"/>
          </p:nvPr>
        </p:nvSpPr>
        <p:spPr/>
        <p:txBody>
          <a:bodyPr/>
          <a:lstStyle/>
          <a:p>
            <a:fld id="{EACE6E22-E655-5947-A8B4-6F095FBA2C12}" type="slidenum">
              <a:rPr lang="en-US" smtClean="0"/>
              <a:pPr/>
              <a:t>8</a:t>
            </a:fld>
            <a:endParaRPr lang="en-US"/>
          </a:p>
        </p:txBody>
      </p:sp>
      <p:sp>
        <p:nvSpPr>
          <p:cNvPr id="6" name="Footer Placeholder 5">
            <a:extLst>
              <a:ext uri="{FF2B5EF4-FFF2-40B4-BE49-F238E27FC236}">
                <a16:creationId xmlns:a16="http://schemas.microsoft.com/office/drawing/2014/main" id="{AF758A84-2AF1-483C-A112-A57A02B8FCB5}"/>
              </a:ext>
            </a:extLst>
          </p:cNvPr>
          <p:cNvSpPr>
            <a:spLocks noGrp="1"/>
          </p:cNvSpPr>
          <p:nvPr>
            <p:ph type="ftr" sz="quarter" idx="11"/>
          </p:nvPr>
        </p:nvSpPr>
        <p:spPr/>
        <p:txBody>
          <a:bodyPr/>
          <a:lstStyle/>
          <a:p>
            <a:r>
              <a:rPr lang="en-US"/>
              <a:t>Booz Allen Hamilton, Inc. Internal</a:t>
            </a:r>
          </a:p>
        </p:txBody>
      </p:sp>
      <p:graphicFrame>
        <p:nvGraphicFramePr>
          <p:cNvPr id="18" name="Diagram 17">
            <a:extLst>
              <a:ext uri="{FF2B5EF4-FFF2-40B4-BE49-F238E27FC236}">
                <a16:creationId xmlns:a16="http://schemas.microsoft.com/office/drawing/2014/main" id="{656A21E0-2513-44E2-9FF5-6C21279A683A}"/>
              </a:ext>
            </a:extLst>
          </p:cNvPr>
          <p:cNvGraphicFramePr/>
          <p:nvPr>
            <p:extLst>
              <p:ext uri="{D42A27DB-BD31-4B8C-83A1-F6EECF244321}">
                <p14:modId xmlns:p14="http://schemas.microsoft.com/office/powerpoint/2010/main" val="2312506023"/>
              </p:ext>
            </p:extLst>
          </p:nvPr>
        </p:nvGraphicFramePr>
        <p:xfrm>
          <a:off x="1013658" y="1457749"/>
          <a:ext cx="8270729" cy="483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40732"/>
      </p:ext>
    </p:extLst>
  </p:cSld>
  <p:clrMapOvr>
    <a:masterClrMapping/>
  </p:clrMapOvr>
</p:sld>
</file>

<file path=ppt/theme/theme1.xml><?xml version="1.0" encoding="utf-8"?>
<a:theme xmlns:a="http://schemas.openxmlformats.org/drawingml/2006/main" name="L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Custom 3">
      <a:majorFont>
        <a:latin typeface="Oswald"/>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33C6C906-88C6-428E-BC08-488B4B8E0A2B}"/>
    </a:ext>
  </a:extLst>
</a:theme>
</file>

<file path=ppt/theme/theme2.xml><?xml version="1.0" encoding="utf-8"?>
<a:theme xmlns:a="http://schemas.openxmlformats.org/drawingml/2006/main" name="SF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F690AF25-6273-4733-AC5E-D1D3E252969D}"/>
    </a:ext>
  </a:extLst>
</a:theme>
</file>

<file path=ppt/theme/theme3.xml><?xml version="1.0" encoding="utf-8"?>
<a:theme xmlns:a="http://schemas.openxmlformats.org/drawingml/2006/main" name="LI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2528FFEC-EA0D-4C0B-BDE1-F87ADAC78022}"/>
    </a:ext>
  </a:extLst>
</a:theme>
</file>

<file path=ppt/theme/theme4.xml><?xml version="1.0" encoding="utf-8"?>
<a:theme xmlns:a="http://schemas.openxmlformats.org/drawingml/2006/main" name="FC Master">
  <a:themeElements>
    <a:clrScheme name="Booz Allen Purple">
      <a:dk1>
        <a:srgbClr val="000000"/>
      </a:dk1>
      <a:lt1>
        <a:srgbClr val="FFFFFF"/>
      </a:lt1>
      <a:dk2>
        <a:srgbClr val="243646"/>
      </a:dk2>
      <a:lt2>
        <a:srgbClr val="E7E6E6"/>
      </a:lt2>
      <a:accent1>
        <a:srgbClr val="4A2264"/>
      </a:accent1>
      <a:accent2>
        <a:srgbClr val="94368D"/>
      </a:accent2>
      <a:accent3>
        <a:srgbClr val="243646"/>
      </a:accent3>
      <a:accent4>
        <a:srgbClr val="00A6B7"/>
      </a:accent4>
      <a:accent5>
        <a:srgbClr val="D3461E"/>
      </a:accent5>
      <a:accent6>
        <a:srgbClr val="F6A81B"/>
      </a:accent6>
      <a:hlink>
        <a:srgbClr val="4A2264"/>
      </a:hlink>
      <a:folHlink>
        <a:srgbClr val="94358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rple Standard.pptx" id="{72ED5B55-82CE-4F0A-B049-2FBA6E84AF7E}" vid="{47946F46-6992-4D92-ADB7-EA60404B998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9073C854B8E043BE34FD2C535737F7" ma:contentTypeVersion="2" ma:contentTypeDescription="Create a new document." ma:contentTypeScope="" ma:versionID="76f3cdb279e1c6926d04f90d0f73144f">
  <xsd:schema xmlns:xsd="http://www.w3.org/2001/XMLSchema" xmlns:xs="http://www.w3.org/2001/XMLSchema" xmlns:p="http://schemas.microsoft.com/office/2006/metadata/properties" xmlns:ns2="cd85bc41-0f11-47fb-a328-d9241374e1e3" targetNamespace="http://schemas.microsoft.com/office/2006/metadata/properties" ma:root="true" ma:fieldsID="ee1af728da49081a84f55acfd37c2f97" ns2:_="">
    <xsd:import namespace="cd85bc41-0f11-47fb-a328-d9241374e1e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5bc41-0f11-47fb-a328-d9241374e1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84F2E2-BAA8-49A7-BAC5-22DE4608063D}">
  <ds:schemaRefs>
    <ds:schemaRef ds:uri="http://schemas.microsoft.com/sharepoint/v3/contenttype/forms"/>
  </ds:schemaRefs>
</ds:datastoreItem>
</file>

<file path=customXml/itemProps2.xml><?xml version="1.0" encoding="utf-8"?>
<ds:datastoreItem xmlns:ds="http://schemas.openxmlformats.org/officeDocument/2006/customXml" ds:itemID="{6542BA82-120A-4370-AE20-2DC63849A3E2}">
  <ds:schemaRefs>
    <ds:schemaRef ds:uri="cd85bc41-0f11-47fb-a328-d9241374e1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AD707A-DE12-434A-8707-92E27409C31A}">
  <ds:schemaRefs>
    <ds:schemaRef ds:uri="cd85bc41-0f11-47fb-a328-d9241374e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TotalTime>
  <Words>1325</Words>
  <Application>Microsoft Office PowerPoint</Application>
  <PresentationFormat>A4 Paper (210x297 mm)</PresentationFormat>
  <Paragraphs>226</Paragraphs>
  <Slides>13</Slides>
  <Notes>9</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.AppleSystemUIFont</vt:lpstr>
      <vt:lpstr>Arial</vt:lpstr>
      <vt:lpstr>Calibri</vt:lpstr>
      <vt:lpstr>Courier New</vt:lpstr>
      <vt:lpstr>Georgia</vt:lpstr>
      <vt:lpstr>LucidaGrande</vt:lpstr>
      <vt:lpstr>Oswald</vt:lpstr>
      <vt:lpstr>Oswald Light</vt:lpstr>
      <vt:lpstr>Wingdings</vt:lpstr>
      <vt:lpstr>LF Master</vt:lpstr>
      <vt:lpstr>SF Master</vt:lpstr>
      <vt:lpstr>LI Master</vt:lpstr>
      <vt:lpstr>FC Master</vt:lpstr>
      <vt:lpstr>Unlocking trapped data with AWS</vt:lpstr>
      <vt:lpstr>agenda</vt:lpstr>
      <vt:lpstr>Project overview</vt:lpstr>
      <vt:lpstr>business challenge and Project concept</vt:lpstr>
      <vt:lpstr>Phase 1: Project concept</vt:lpstr>
      <vt:lpstr>PowerPoint Presentation</vt:lpstr>
      <vt:lpstr>PowerPoint Presentation</vt:lpstr>
      <vt:lpstr>Project demonstration</vt:lpstr>
      <vt:lpstr>Operational advantages and learnings</vt:lpstr>
      <vt:lpstr>PowerPoint Presentation</vt:lpstr>
      <vt:lpstr>speed bumps along the way</vt:lpstr>
      <vt:lpstr>appendix</vt:lpstr>
      <vt:lpstr>Costs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Wadhwa, Jyoti [USA]</dc:creator>
  <cp:lastModifiedBy>Wadhwa, Jyoti [USA]</cp:lastModifiedBy>
  <cp:revision>6</cp:revision>
  <dcterms:created xsi:type="dcterms:W3CDTF">2020-10-27T03:08:25Z</dcterms:created>
  <dcterms:modified xsi:type="dcterms:W3CDTF">2020-10-28T16:06:33Z</dcterms:modified>
</cp:coreProperties>
</file>