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21"/>
  </p:notesMasterIdLst>
  <p:handoutMasterIdLst>
    <p:handoutMasterId r:id="rId22"/>
  </p:handoutMasterIdLst>
  <p:sldIdLst>
    <p:sldId id="790" r:id="rId8"/>
    <p:sldId id="768" r:id="rId9"/>
    <p:sldId id="798" r:id="rId10"/>
    <p:sldId id="807" r:id="rId11"/>
    <p:sldId id="804" r:id="rId12"/>
    <p:sldId id="799" r:id="rId13"/>
    <p:sldId id="791" r:id="rId14"/>
    <p:sldId id="792" r:id="rId15"/>
    <p:sldId id="802" r:id="rId16"/>
    <p:sldId id="800" r:id="rId17"/>
    <p:sldId id="795" r:id="rId18"/>
    <p:sldId id="805" r:id="rId19"/>
    <p:sldId id="806"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D30D65"/>
    <a:srgbClr val="6A45CE"/>
    <a:srgbClr val="2DB1A1"/>
    <a:srgbClr val="771870"/>
    <a:srgbClr val="893E84"/>
    <a:srgbClr val="D7E35A"/>
    <a:srgbClr val="D3461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5DC27-74A3-468F-A2FF-9342CA94855A}" v="667" vWet="668" dt="2020-10-28T13:24:14.247"/>
    <p1510:client id="{3B97F5C2-89DA-40A2-832E-19263BF8B07C}" v="1977" dt="2020-10-28T00:38:38.007"/>
    <p1510:client id="{5D60886E-FEFE-49F8-B828-D3E35B618036}" v="6500" dt="2020-10-28T15:16:47.209"/>
    <p1510:client id="{A86EAC36-A936-442F-9C52-708B067E23D3}" v="1963" vWet="1965" dt="2020-10-28T14:30:0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383" y="45"/>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Jyoti [USA]" userId="S::595844@bah.com::ff70ce86-071b-48e4-8852-b660a2e96e0c" providerId="AD" clId="Web-{413DCBB8-EDE0-47E8-B984-FA755D50ABAE}"/>
    <pc:docChg chg="modSld">
      <pc:chgData name="Wadhwa, Jyoti [USA]" userId="S::595844@bah.com::ff70ce86-071b-48e4-8852-b660a2e96e0c" providerId="AD" clId="Web-{413DCBB8-EDE0-47E8-B984-FA755D50ABAE}" dt="2020-10-26T22:09:50.380" v="12" actId="20577"/>
      <pc:docMkLst>
        <pc:docMk/>
      </pc:docMkLst>
      <pc:sldChg chg="modSp">
        <pc:chgData name="Wadhwa, Jyoti [USA]" userId="S::595844@bah.com::ff70ce86-071b-48e4-8852-b660a2e96e0c" providerId="AD" clId="Web-{413DCBB8-EDE0-47E8-B984-FA755D50ABAE}" dt="2020-10-26T22:09:50.380" v="12" actId="20577"/>
        <pc:sldMkLst>
          <pc:docMk/>
          <pc:sldMk cId="370480591" sldId="787"/>
        </pc:sldMkLst>
        <pc:spChg chg="mod">
          <ac:chgData name="Wadhwa, Jyoti [USA]" userId="S::595844@bah.com::ff70ce86-071b-48e4-8852-b660a2e96e0c" providerId="AD" clId="Web-{413DCBB8-EDE0-47E8-B984-FA755D50ABAE}" dt="2020-10-26T22:09:50.380" v="12" actId="20577"/>
          <ac:spMkLst>
            <pc:docMk/>
            <pc:sldMk cId="370480591" sldId="787"/>
            <ac:spMk id="5" creationId="{00000000-0000-0000-0000-000000000000}"/>
          </ac:spMkLst>
        </pc:spChg>
      </pc:sldChg>
      <pc:sldChg chg="modSp">
        <pc:chgData name="Wadhwa, Jyoti [USA]" userId="S::595844@bah.com::ff70ce86-071b-48e4-8852-b660a2e96e0c" providerId="AD" clId="Web-{413DCBB8-EDE0-47E8-B984-FA755D50ABAE}" dt="2020-10-26T22:08:55.066" v="0" actId="20577"/>
        <pc:sldMkLst>
          <pc:docMk/>
          <pc:sldMk cId="340835149" sldId="790"/>
        </pc:sldMkLst>
        <pc:spChg chg="mod">
          <ac:chgData name="Wadhwa, Jyoti [USA]" userId="S::595844@bah.com::ff70ce86-071b-48e4-8852-b660a2e96e0c" providerId="AD" clId="Web-{413DCBB8-EDE0-47E8-B984-FA755D50ABAE}" dt="2020-10-26T22:08:55.066" v="0" actId="20577"/>
          <ac:spMkLst>
            <pc:docMk/>
            <pc:sldMk cId="340835149" sldId="790"/>
            <ac:spMk id="5" creationId="{00000000-0000-0000-0000-000000000000}"/>
          </ac:spMkLst>
        </pc:spChg>
      </pc:sldChg>
    </pc:docChg>
  </pc:docChgLst>
  <pc:docChgLst>
    <pc:chgData name="Lynch, Michael [USA]" userId="ac25e3cd-a43b-413b-a6e0-fa11cd43b03e" providerId="ADAL" clId="{3B97F5C2-89DA-40A2-832E-19263BF8B07C}"/>
    <pc:docChg chg="undo custSel delSld modSld">
      <pc:chgData name="Lynch, Michael [USA]" userId="ac25e3cd-a43b-413b-a6e0-fa11cd43b03e" providerId="ADAL" clId="{3B97F5C2-89DA-40A2-832E-19263BF8B07C}" dt="2020-10-28T00:38:38.007" v="1963" actId="2696"/>
      <pc:docMkLst>
        <pc:docMk/>
      </pc:docMkLst>
      <pc:sldChg chg="addSp modSp">
        <pc:chgData name="Lynch, Michael [USA]" userId="ac25e3cd-a43b-413b-a6e0-fa11cd43b03e" providerId="ADAL" clId="{3B97F5C2-89DA-40A2-832E-19263BF8B07C}" dt="2020-10-26T23:46:29.155" v="37" actId="1076"/>
        <pc:sldMkLst>
          <pc:docMk/>
          <pc:sldMk cId="370480591" sldId="787"/>
        </pc:sldMkLst>
        <pc:spChg chg="mod">
          <ac:chgData name="Lynch, Michael [USA]" userId="ac25e3cd-a43b-413b-a6e0-fa11cd43b03e" providerId="ADAL" clId="{3B97F5C2-89DA-40A2-832E-19263BF8B07C}" dt="2020-10-26T23:40:33.014" v="9" actId="20577"/>
          <ac:spMkLst>
            <pc:docMk/>
            <pc:sldMk cId="370480591" sldId="787"/>
            <ac:spMk id="10" creationId="{B95C2F12-62BC-4CEB-818C-300F8745B8D4}"/>
          </ac:spMkLst>
        </pc:spChg>
        <pc:graphicFrameChg chg="mod">
          <ac:chgData name="Lynch, Michael [USA]" userId="ac25e3cd-a43b-413b-a6e0-fa11cd43b03e" providerId="ADAL" clId="{3B97F5C2-89DA-40A2-832E-19263BF8B07C}" dt="2020-10-26T23:41:32.937" v="29" actId="20577"/>
          <ac:graphicFrameMkLst>
            <pc:docMk/>
            <pc:sldMk cId="370480591" sldId="787"/>
            <ac:graphicFrameMk id="6" creationId="{04756072-A290-494C-A500-FED33C96E8F7}"/>
          </ac:graphicFrameMkLst>
        </pc:graphicFrameChg>
        <pc:picChg chg="add mod">
          <ac:chgData name="Lynch, Michael [USA]" userId="ac25e3cd-a43b-413b-a6e0-fa11cd43b03e" providerId="ADAL" clId="{3B97F5C2-89DA-40A2-832E-19263BF8B07C}" dt="2020-10-26T23:46:29.155" v="37" actId="1076"/>
          <ac:picMkLst>
            <pc:docMk/>
            <pc:sldMk cId="370480591" sldId="787"/>
            <ac:picMk id="12" creationId="{8449AB03-6AC3-4CB9-804C-BCCED3BCB755}"/>
          </ac:picMkLst>
        </pc:picChg>
      </pc:sldChg>
      <pc:sldChg chg="modSp">
        <pc:chgData name="Lynch, Michael [USA]" userId="ac25e3cd-a43b-413b-a6e0-fa11cd43b03e" providerId="ADAL" clId="{3B97F5C2-89DA-40A2-832E-19263BF8B07C}" dt="2020-10-28T00:30:53.830" v="1962" actId="1076"/>
        <pc:sldMkLst>
          <pc:docMk/>
          <pc:sldMk cId="1508893443" sldId="795"/>
        </pc:sldMkLst>
        <pc:spChg chg="mod">
          <ac:chgData name="Lynch, Michael [USA]" userId="ac25e3cd-a43b-413b-a6e0-fa11cd43b03e" providerId="ADAL" clId="{3B97F5C2-89DA-40A2-832E-19263BF8B07C}" dt="2020-10-28T00:30:53.830" v="1962" actId="1076"/>
          <ac:spMkLst>
            <pc:docMk/>
            <pc:sldMk cId="1508893443" sldId="795"/>
            <ac:spMk id="7" creationId="{6E97CA0A-4D73-4B09-BE2A-95CFDE75C715}"/>
          </ac:spMkLst>
        </pc:spChg>
        <pc:graphicFrameChg chg="mod modGraphic">
          <ac:chgData name="Lynch, Michael [USA]" userId="ac25e3cd-a43b-413b-a6e0-fa11cd43b03e" providerId="ADAL" clId="{3B97F5C2-89DA-40A2-832E-19263BF8B07C}" dt="2020-10-27T00:59:20.383" v="1165" actId="122"/>
          <ac:graphicFrameMkLst>
            <pc:docMk/>
            <pc:sldMk cId="1508893443" sldId="795"/>
            <ac:graphicFrameMk id="6" creationId="{BB0F44B1-B287-4AA5-8B00-E5919E27CAA0}"/>
          </ac:graphicFrameMkLst>
        </pc:graphicFrameChg>
      </pc:sldChg>
      <pc:sldChg chg="del">
        <pc:chgData name="Lynch, Michael [USA]" userId="ac25e3cd-a43b-413b-a6e0-fa11cd43b03e" providerId="ADAL" clId="{3B97F5C2-89DA-40A2-832E-19263BF8B07C}" dt="2020-10-28T00:38:38.007" v="1963" actId="2696"/>
        <pc:sldMkLst>
          <pc:docMk/>
          <pc:sldMk cId="3426947621" sldId="796"/>
        </pc:sldMkLst>
      </pc:sldChg>
      <pc:sldChg chg="addSp delSp modSp">
        <pc:chgData name="Lynch, Michael [USA]" userId="ac25e3cd-a43b-413b-a6e0-fa11cd43b03e" providerId="ADAL" clId="{3B97F5C2-89DA-40A2-832E-19263BF8B07C}" dt="2020-10-27T00:02:33.377" v="45" actId="20577"/>
        <pc:sldMkLst>
          <pc:docMk/>
          <pc:sldMk cId="1708239973" sldId="798"/>
        </pc:sldMkLst>
        <pc:spChg chg="del">
          <ac:chgData name="Lynch, Michael [USA]" userId="ac25e3cd-a43b-413b-a6e0-fa11cd43b03e" providerId="ADAL" clId="{3B97F5C2-89DA-40A2-832E-19263BF8B07C}" dt="2020-10-26T23:45:51.197" v="30" actId="478"/>
          <ac:spMkLst>
            <pc:docMk/>
            <pc:sldMk cId="1708239973" sldId="798"/>
            <ac:spMk id="5" creationId="{A1810BBE-9662-4C68-91F3-D1F993C1D1E5}"/>
          </ac:spMkLst>
        </pc:spChg>
        <pc:graphicFrameChg chg="mod">
          <ac:chgData name="Lynch, Michael [USA]" userId="ac25e3cd-a43b-413b-a6e0-fa11cd43b03e" providerId="ADAL" clId="{3B97F5C2-89DA-40A2-832E-19263BF8B07C}" dt="2020-10-27T00:02:33.377" v="45" actId="20577"/>
          <ac:graphicFrameMkLst>
            <pc:docMk/>
            <pc:sldMk cId="1708239973" sldId="798"/>
            <ac:graphicFrameMk id="9" creationId="{C90C5F1E-AE4A-402F-9933-686E6C54E5EF}"/>
          </ac:graphicFrameMkLst>
        </pc:graphicFrameChg>
        <pc:picChg chg="add del mod">
          <ac:chgData name="Lynch, Michael [USA]" userId="ac25e3cd-a43b-413b-a6e0-fa11cd43b03e" providerId="ADAL" clId="{3B97F5C2-89DA-40A2-832E-19263BF8B07C}" dt="2020-10-26T23:46:03.245" v="33"/>
          <ac:picMkLst>
            <pc:docMk/>
            <pc:sldMk cId="1708239973" sldId="798"/>
            <ac:picMk id="6" creationId="{7CD27F95-FA03-4DBC-95F3-4EDD5293E4EF}"/>
          </ac:picMkLst>
        </pc:picChg>
      </pc:sldChg>
      <pc:sldChg chg="modSp modNotesTx">
        <pc:chgData name="Lynch, Michael [USA]" userId="ac25e3cd-a43b-413b-a6e0-fa11cd43b03e" providerId="ADAL" clId="{3B97F5C2-89DA-40A2-832E-19263BF8B07C}" dt="2020-10-28T00:28:57.266" v="1961" actId="20577"/>
        <pc:sldMkLst>
          <pc:docMk/>
          <pc:sldMk cId="4114337734" sldId="799"/>
        </pc:sldMkLst>
        <pc:spChg chg="mod">
          <ac:chgData name="Lynch, Michael [USA]" userId="ac25e3cd-a43b-413b-a6e0-fa11cd43b03e" providerId="ADAL" clId="{3B97F5C2-89DA-40A2-832E-19263BF8B07C}" dt="2020-10-27T23:37:10.614" v="1169" actId="20577"/>
          <ac:spMkLst>
            <pc:docMk/>
            <pc:sldMk cId="4114337734" sldId="799"/>
            <ac:spMk id="25" creationId="{1BBB98DB-3491-44E7-80D1-84C2E288B42A}"/>
          </ac:spMkLst>
        </pc:spChg>
      </pc:sldChg>
      <pc:sldChg chg="modSp">
        <pc:chgData name="Lynch, Michael [USA]" userId="ac25e3cd-a43b-413b-a6e0-fa11cd43b03e" providerId="ADAL" clId="{3B97F5C2-89DA-40A2-832E-19263BF8B07C}" dt="2020-10-27T23:47:49.318" v="1190" actId="14100"/>
        <pc:sldMkLst>
          <pc:docMk/>
          <pc:sldMk cId="2306790906" sldId="800"/>
        </pc:sldMkLst>
        <pc:spChg chg="mod">
          <ac:chgData name="Lynch, Michael [USA]" userId="ac25e3cd-a43b-413b-a6e0-fa11cd43b03e" providerId="ADAL" clId="{3B97F5C2-89DA-40A2-832E-19263BF8B07C}" dt="2020-10-27T00:11:38.484" v="101" actId="14100"/>
          <ac:spMkLst>
            <pc:docMk/>
            <pc:sldMk cId="2306790906" sldId="800"/>
            <ac:spMk id="2" creationId="{F19EA977-EBEE-442F-B5A6-0427E1D70982}"/>
          </ac:spMkLst>
        </pc:spChg>
        <pc:spChg chg="mod">
          <ac:chgData name="Lynch, Michael [USA]" userId="ac25e3cd-a43b-413b-a6e0-fa11cd43b03e" providerId="ADAL" clId="{3B97F5C2-89DA-40A2-832E-19263BF8B07C}" dt="2020-10-27T00:11:14.257" v="99" actId="20577"/>
          <ac:spMkLst>
            <pc:docMk/>
            <pc:sldMk cId="2306790906" sldId="800"/>
            <ac:spMk id="23" creationId="{C657090F-494E-48C3-8324-C10D855F1936}"/>
          </ac:spMkLst>
        </pc:spChg>
        <pc:spChg chg="mod">
          <ac:chgData name="Lynch, Michael [USA]" userId="ac25e3cd-a43b-413b-a6e0-fa11cd43b03e" providerId="ADAL" clId="{3B97F5C2-89DA-40A2-832E-19263BF8B07C}" dt="2020-10-27T00:11:38.484" v="101" actId="14100"/>
          <ac:spMkLst>
            <pc:docMk/>
            <pc:sldMk cId="2306790906" sldId="800"/>
            <ac:spMk id="24" creationId="{306D03FC-EF6F-4D9E-A2C3-237006AFCF78}"/>
          </ac:spMkLst>
        </pc:spChg>
        <pc:spChg chg="mod">
          <ac:chgData name="Lynch, Michael [USA]" userId="ac25e3cd-a43b-413b-a6e0-fa11cd43b03e" providerId="ADAL" clId="{3B97F5C2-89DA-40A2-832E-19263BF8B07C}" dt="2020-10-27T00:11:38.484" v="101" actId="14100"/>
          <ac:spMkLst>
            <pc:docMk/>
            <pc:sldMk cId="2306790906" sldId="800"/>
            <ac:spMk id="25" creationId="{1BBB98DB-3491-44E7-80D1-84C2E288B42A}"/>
          </ac:spMkLst>
        </pc:spChg>
        <pc:spChg chg="mod">
          <ac:chgData name="Lynch, Michael [USA]" userId="ac25e3cd-a43b-413b-a6e0-fa11cd43b03e" providerId="ADAL" clId="{3B97F5C2-89DA-40A2-832E-19263BF8B07C}" dt="2020-10-27T00:11:38.484" v="101" actId="14100"/>
          <ac:spMkLst>
            <pc:docMk/>
            <pc:sldMk cId="2306790906" sldId="800"/>
            <ac:spMk id="26" creationId="{B0D3C117-3E09-4A74-B35C-C9F9C301B0B4}"/>
          </ac:spMkLst>
        </pc:spChg>
        <pc:spChg chg="mod">
          <ac:chgData name="Lynch, Michael [USA]" userId="ac25e3cd-a43b-413b-a6e0-fa11cd43b03e" providerId="ADAL" clId="{3B97F5C2-89DA-40A2-832E-19263BF8B07C}" dt="2020-10-27T00:11:38.484" v="101" actId="14100"/>
          <ac:spMkLst>
            <pc:docMk/>
            <pc:sldMk cId="2306790906" sldId="800"/>
            <ac:spMk id="27" creationId="{0B21873E-DBBC-4B78-B7CB-A2CD15A82194}"/>
          </ac:spMkLst>
        </pc:spChg>
        <pc:spChg chg="mod">
          <ac:chgData name="Lynch, Michael [USA]" userId="ac25e3cd-a43b-413b-a6e0-fa11cd43b03e" providerId="ADAL" clId="{3B97F5C2-89DA-40A2-832E-19263BF8B07C}" dt="2020-10-27T00:11:38.484" v="101" actId="14100"/>
          <ac:spMkLst>
            <pc:docMk/>
            <pc:sldMk cId="2306790906" sldId="800"/>
            <ac:spMk id="29" creationId="{55E5C9F7-9B8D-4458-9543-D10D60E4B779}"/>
          </ac:spMkLst>
        </pc:spChg>
        <pc:spChg chg="mod">
          <ac:chgData name="Lynch, Michael [USA]" userId="ac25e3cd-a43b-413b-a6e0-fa11cd43b03e" providerId="ADAL" clId="{3B97F5C2-89DA-40A2-832E-19263BF8B07C}" dt="2020-10-27T00:11:38.484" v="101" actId="14100"/>
          <ac:spMkLst>
            <pc:docMk/>
            <pc:sldMk cId="2306790906" sldId="800"/>
            <ac:spMk id="32" creationId="{C4F30F88-E04E-436A-9C1F-29A70C1B5025}"/>
          </ac:spMkLst>
        </pc:spChg>
        <pc:spChg chg="mod">
          <ac:chgData name="Lynch, Michael [USA]" userId="ac25e3cd-a43b-413b-a6e0-fa11cd43b03e" providerId="ADAL" clId="{3B97F5C2-89DA-40A2-832E-19263BF8B07C}" dt="2020-10-27T23:47:49.318" v="1190" actId="14100"/>
          <ac:spMkLst>
            <pc:docMk/>
            <pc:sldMk cId="2306790906" sldId="800"/>
            <ac:spMk id="39" creationId="{ED36F496-DDF4-49BE-82F4-03F034FA540E}"/>
          </ac:spMkLst>
        </pc:spChg>
        <pc:spChg chg="mod">
          <ac:chgData name="Lynch, Michael [USA]" userId="ac25e3cd-a43b-413b-a6e0-fa11cd43b03e" providerId="ADAL" clId="{3B97F5C2-89DA-40A2-832E-19263BF8B07C}" dt="2020-10-27T00:11:38.484" v="101" actId="14100"/>
          <ac:spMkLst>
            <pc:docMk/>
            <pc:sldMk cId="2306790906" sldId="800"/>
            <ac:spMk id="41" creationId="{9DD49CB3-5739-40E7-A8DE-15D3C197F745}"/>
          </ac:spMkLst>
        </pc:spChg>
        <pc:picChg chg="mod">
          <ac:chgData name="Lynch, Michael [USA]" userId="ac25e3cd-a43b-413b-a6e0-fa11cd43b03e" providerId="ADAL" clId="{3B97F5C2-89DA-40A2-832E-19263BF8B07C}" dt="2020-10-27T00:11:38.484" v="101" actId="14100"/>
          <ac:picMkLst>
            <pc:docMk/>
            <pc:sldMk cId="2306790906" sldId="800"/>
            <ac:picMk id="8" creationId="{8511623C-8C43-4E02-A14B-123679A15F92}"/>
          </ac:picMkLst>
        </pc:picChg>
        <pc:picChg chg="mod">
          <ac:chgData name="Lynch, Michael [USA]" userId="ac25e3cd-a43b-413b-a6e0-fa11cd43b03e" providerId="ADAL" clId="{3B97F5C2-89DA-40A2-832E-19263BF8B07C}" dt="2020-10-27T00:11:38.484" v="101" actId="14100"/>
          <ac:picMkLst>
            <pc:docMk/>
            <pc:sldMk cId="2306790906" sldId="800"/>
            <ac:picMk id="20" creationId="{EB997382-4405-48DC-BF3C-0CB247052E74}"/>
          </ac:picMkLst>
        </pc:picChg>
        <pc:picChg chg="mod">
          <ac:chgData name="Lynch, Michael [USA]" userId="ac25e3cd-a43b-413b-a6e0-fa11cd43b03e" providerId="ADAL" clId="{3B97F5C2-89DA-40A2-832E-19263BF8B07C}" dt="2020-10-27T00:11:38.484" v="101" actId="14100"/>
          <ac:picMkLst>
            <pc:docMk/>
            <pc:sldMk cId="2306790906" sldId="800"/>
            <ac:picMk id="44" creationId="{51592C13-4CD0-4413-8E5B-6174857894F7}"/>
          </ac:picMkLst>
        </pc:picChg>
        <pc:picChg chg="mod">
          <ac:chgData name="Lynch, Michael [USA]" userId="ac25e3cd-a43b-413b-a6e0-fa11cd43b03e" providerId="ADAL" clId="{3B97F5C2-89DA-40A2-832E-19263BF8B07C}" dt="2020-10-27T00:11:38.484" v="101" actId="14100"/>
          <ac:picMkLst>
            <pc:docMk/>
            <pc:sldMk cId="2306790906" sldId="800"/>
            <ac:picMk id="1026" creationId="{EB6C5B7C-F776-49AF-A762-16301DDA8EF4}"/>
          </ac:picMkLst>
        </pc:picChg>
        <pc:picChg chg="mod">
          <ac:chgData name="Lynch, Michael [USA]" userId="ac25e3cd-a43b-413b-a6e0-fa11cd43b03e" providerId="ADAL" clId="{3B97F5C2-89DA-40A2-832E-19263BF8B07C}" dt="2020-10-27T00:11:38.484" v="101" actId="14100"/>
          <ac:picMkLst>
            <pc:docMk/>
            <pc:sldMk cId="2306790906" sldId="800"/>
            <ac:picMk id="1028" creationId="{52189BD0-41CD-486B-965B-A943343F8F2F}"/>
          </ac:picMkLst>
        </pc:picChg>
        <pc:picChg chg="mod">
          <ac:chgData name="Lynch, Michael [USA]" userId="ac25e3cd-a43b-413b-a6e0-fa11cd43b03e" providerId="ADAL" clId="{3B97F5C2-89DA-40A2-832E-19263BF8B07C}" dt="2020-10-27T00:11:38.484" v="101" actId="14100"/>
          <ac:picMkLst>
            <pc:docMk/>
            <pc:sldMk cId="2306790906" sldId="800"/>
            <ac:picMk id="1030" creationId="{3646E9A9-3B92-4492-8C69-4D323B074B97}"/>
          </ac:picMkLst>
        </pc:picChg>
        <pc:picChg chg="mod">
          <ac:chgData name="Lynch, Michael [USA]" userId="ac25e3cd-a43b-413b-a6e0-fa11cd43b03e" providerId="ADAL" clId="{3B97F5C2-89DA-40A2-832E-19263BF8B07C}" dt="2020-10-27T00:11:38.484" v="101" actId="14100"/>
          <ac:picMkLst>
            <pc:docMk/>
            <pc:sldMk cId="2306790906" sldId="800"/>
            <ac:picMk id="1032" creationId="{CB4987BC-09FD-495E-AEC0-F488CAB2D35D}"/>
          </ac:picMkLst>
        </pc:picChg>
        <pc:picChg chg="mod">
          <ac:chgData name="Lynch, Michael [USA]" userId="ac25e3cd-a43b-413b-a6e0-fa11cd43b03e" providerId="ADAL" clId="{3B97F5C2-89DA-40A2-832E-19263BF8B07C}" dt="2020-10-27T00:11:38.484" v="101" actId="14100"/>
          <ac:picMkLst>
            <pc:docMk/>
            <pc:sldMk cId="2306790906" sldId="800"/>
            <ac:picMk id="1034" creationId="{1ADB04E9-11BD-47F2-854A-B65C7649EA25}"/>
          </ac:picMkLst>
        </pc:picChg>
        <pc:picChg chg="mod">
          <ac:chgData name="Lynch, Michael [USA]" userId="ac25e3cd-a43b-413b-a6e0-fa11cd43b03e" providerId="ADAL" clId="{3B97F5C2-89DA-40A2-832E-19263BF8B07C}" dt="2020-10-27T00:11:38.484" v="101" actId="14100"/>
          <ac:picMkLst>
            <pc:docMk/>
            <pc:sldMk cId="2306790906" sldId="800"/>
            <ac:picMk id="1036" creationId="{15E78675-4798-4BD7-9901-A80CFD86EDF0}"/>
          </ac:picMkLst>
        </pc:picChg>
        <pc:cxnChg chg="mod">
          <ac:chgData name="Lynch, Michael [USA]" userId="ac25e3cd-a43b-413b-a6e0-fa11cd43b03e" providerId="ADAL" clId="{3B97F5C2-89DA-40A2-832E-19263BF8B07C}" dt="2020-10-27T00:11:38.484" v="101" actId="14100"/>
          <ac:cxnSpMkLst>
            <pc:docMk/>
            <pc:sldMk cId="2306790906" sldId="800"/>
            <ac:cxnSpMk id="3" creationId="{1FA6B011-14D1-49F5-B895-23BB03AEC0F9}"/>
          </ac:cxnSpMkLst>
        </pc:cxnChg>
        <pc:cxnChg chg="mod">
          <ac:chgData name="Lynch, Michael [USA]" userId="ac25e3cd-a43b-413b-a6e0-fa11cd43b03e" providerId="ADAL" clId="{3B97F5C2-89DA-40A2-832E-19263BF8B07C}" dt="2020-10-27T00:11:38.484" v="101" actId="14100"/>
          <ac:cxnSpMkLst>
            <pc:docMk/>
            <pc:sldMk cId="2306790906" sldId="800"/>
            <ac:cxnSpMk id="9" creationId="{556FD190-3E4E-4687-A201-A861F1B14FBA}"/>
          </ac:cxnSpMkLst>
        </pc:cxnChg>
        <pc:cxnChg chg="mod">
          <ac:chgData name="Lynch, Michael [USA]" userId="ac25e3cd-a43b-413b-a6e0-fa11cd43b03e" providerId="ADAL" clId="{3B97F5C2-89DA-40A2-832E-19263BF8B07C}" dt="2020-10-27T00:11:38.484" v="101" actId="14100"/>
          <ac:cxnSpMkLst>
            <pc:docMk/>
            <pc:sldMk cId="2306790906" sldId="800"/>
            <ac:cxnSpMk id="12" creationId="{A4B870C4-B69D-4AD7-8220-4728F94973DA}"/>
          </ac:cxnSpMkLst>
        </pc:cxnChg>
        <pc:cxnChg chg="mod">
          <ac:chgData name="Lynch, Michael [USA]" userId="ac25e3cd-a43b-413b-a6e0-fa11cd43b03e" providerId="ADAL" clId="{3B97F5C2-89DA-40A2-832E-19263BF8B07C}" dt="2020-10-27T00:11:38.484" v="101" actId="14100"/>
          <ac:cxnSpMkLst>
            <pc:docMk/>
            <pc:sldMk cId="2306790906" sldId="800"/>
            <ac:cxnSpMk id="15" creationId="{CA601AD2-B890-4173-ACCA-1B3AAB81F978}"/>
          </ac:cxnSpMkLst>
        </pc:cxnChg>
        <pc:cxnChg chg="mod">
          <ac:chgData name="Lynch, Michael [USA]" userId="ac25e3cd-a43b-413b-a6e0-fa11cd43b03e" providerId="ADAL" clId="{3B97F5C2-89DA-40A2-832E-19263BF8B07C}" dt="2020-10-27T00:11:38.484" v="101" actId="14100"/>
          <ac:cxnSpMkLst>
            <pc:docMk/>
            <pc:sldMk cId="2306790906" sldId="800"/>
            <ac:cxnSpMk id="19" creationId="{38B90EF8-3165-4489-BAB3-5BE3C834415D}"/>
          </ac:cxnSpMkLst>
        </pc:cxnChg>
        <pc:cxnChg chg="mod">
          <ac:chgData name="Lynch, Michael [USA]" userId="ac25e3cd-a43b-413b-a6e0-fa11cd43b03e" providerId="ADAL" clId="{3B97F5C2-89DA-40A2-832E-19263BF8B07C}" dt="2020-10-27T00:11:38.484" v="101" actId="14100"/>
          <ac:cxnSpMkLst>
            <pc:docMk/>
            <pc:sldMk cId="2306790906" sldId="800"/>
            <ac:cxnSpMk id="22" creationId="{7F3D6F37-2B86-4A3C-B67A-6AD9AD43F103}"/>
          </ac:cxnSpMkLst>
        </pc:cxnChg>
        <pc:cxnChg chg="mod">
          <ac:chgData name="Lynch, Michael [USA]" userId="ac25e3cd-a43b-413b-a6e0-fa11cd43b03e" providerId="ADAL" clId="{3B97F5C2-89DA-40A2-832E-19263BF8B07C}" dt="2020-10-27T00:11:38.484" v="101" actId="14100"/>
          <ac:cxnSpMkLst>
            <pc:docMk/>
            <pc:sldMk cId="2306790906" sldId="800"/>
            <ac:cxnSpMk id="45" creationId="{56017D3B-2083-4B5F-9704-389B794A4FB9}"/>
          </ac:cxnSpMkLst>
        </pc:cxnChg>
      </pc:sldChg>
      <pc:sldChg chg="addSp modSp">
        <pc:chgData name="Lynch, Michael [USA]" userId="ac25e3cd-a43b-413b-a6e0-fa11cd43b03e" providerId="ADAL" clId="{3B97F5C2-89DA-40A2-832E-19263BF8B07C}" dt="2020-10-27T00:35:31.931" v="317" actId="20577"/>
        <pc:sldMkLst>
          <pc:docMk/>
          <pc:sldMk cId="1525894681" sldId="801"/>
        </pc:sldMkLst>
        <pc:spChg chg="mod">
          <ac:chgData name="Lynch, Michael [USA]" userId="ac25e3cd-a43b-413b-a6e0-fa11cd43b03e" providerId="ADAL" clId="{3B97F5C2-89DA-40A2-832E-19263BF8B07C}" dt="2020-10-27T00:26:34.844" v="181" actId="1076"/>
          <ac:spMkLst>
            <pc:docMk/>
            <pc:sldMk cId="1525894681" sldId="801"/>
            <ac:spMk id="3" creationId="{D6FD9810-B711-4A95-9422-76273919687B}"/>
          </ac:spMkLst>
        </pc:spChg>
        <pc:spChg chg="mod">
          <ac:chgData name="Lynch, Michael [USA]" userId="ac25e3cd-a43b-413b-a6e0-fa11cd43b03e" providerId="ADAL" clId="{3B97F5C2-89DA-40A2-832E-19263BF8B07C}" dt="2020-10-27T00:34:57.708" v="312" actId="1076"/>
          <ac:spMkLst>
            <pc:docMk/>
            <pc:sldMk cId="1525894681" sldId="801"/>
            <ac:spMk id="4" creationId="{120E85B7-5CD9-4722-A94B-C7E4BDC2C0A6}"/>
          </ac:spMkLst>
        </pc:spChg>
        <pc:spChg chg="add mod">
          <ac:chgData name="Lynch, Michael [USA]" userId="ac25e3cd-a43b-413b-a6e0-fa11cd43b03e" providerId="ADAL" clId="{3B97F5C2-89DA-40A2-832E-19263BF8B07C}" dt="2020-10-27T00:31:12.335" v="214"/>
          <ac:spMkLst>
            <pc:docMk/>
            <pc:sldMk cId="1525894681" sldId="801"/>
            <ac:spMk id="7" creationId="{EE648D87-C9EE-4821-B577-9E419EDA28A6}"/>
          </ac:spMkLst>
        </pc:spChg>
        <pc:spChg chg="add mod">
          <ac:chgData name="Lynch, Michael [USA]" userId="ac25e3cd-a43b-413b-a6e0-fa11cd43b03e" providerId="ADAL" clId="{3B97F5C2-89DA-40A2-832E-19263BF8B07C}" dt="2020-10-27T00:28:09.149" v="188" actId="1076"/>
          <ac:spMkLst>
            <pc:docMk/>
            <pc:sldMk cId="1525894681" sldId="801"/>
            <ac:spMk id="8" creationId="{DD55ABED-FBE5-4E97-B21D-D316FA89117B}"/>
          </ac:spMkLst>
        </pc:spChg>
        <pc:spChg chg="add mod">
          <ac:chgData name="Lynch, Michael [USA]" userId="ac25e3cd-a43b-413b-a6e0-fa11cd43b03e" providerId="ADAL" clId="{3B97F5C2-89DA-40A2-832E-19263BF8B07C}" dt="2020-10-27T00:29:27.235" v="202" actId="122"/>
          <ac:spMkLst>
            <pc:docMk/>
            <pc:sldMk cId="1525894681" sldId="801"/>
            <ac:spMk id="9" creationId="{DCD1C767-D00A-4E67-9739-C96785549A29}"/>
          </ac:spMkLst>
        </pc:spChg>
        <pc:spChg chg="add mod">
          <ac:chgData name="Lynch, Michael [USA]" userId="ac25e3cd-a43b-413b-a6e0-fa11cd43b03e" providerId="ADAL" clId="{3B97F5C2-89DA-40A2-832E-19263BF8B07C}" dt="2020-10-27T00:31:34.837" v="221" actId="1076"/>
          <ac:spMkLst>
            <pc:docMk/>
            <pc:sldMk cId="1525894681" sldId="801"/>
            <ac:spMk id="10" creationId="{01C11FDF-D8F1-45D4-B0A6-FAB490CF7F1A}"/>
          </ac:spMkLst>
        </pc:spChg>
        <pc:spChg chg="add mod">
          <ac:chgData name="Lynch, Michael [USA]" userId="ac25e3cd-a43b-413b-a6e0-fa11cd43b03e" providerId="ADAL" clId="{3B97F5C2-89DA-40A2-832E-19263BF8B07C}" dt="2020-10-27T00:31:25.099" v="220" actId="1076"/>
          <ac:spMkLst>
            <pc:docMk/>
            <pc:sldMk cId="1525894681" sldId="801"/>
            <ac:spMk id="11" creationId="{941B0132-C36D-49E5-9CCF-5CA99F283663}"/>
          </ac:spMkLst>
        </pc:spChg>
        <pc:spChg chg="add mod">
          <ac:chgData name="Lynch, Michael [USA]" userId="ac25e3cd-a43b-413b-a6e0-fa11cd43b03e" providerId="ADAL" clId="{3B97F5C2-89DA-40A2-832E-19263BF8B07C}" dt="2020-10-27T00:31:55.799" v="241" actId="1076"/>
          <ac:spMkLst>
            <pc:docMk/>
            <pc:sldMk cId="1525894681" sldId="801"/>
            <ac:spMk id="12" creationId="{EFE79514-8CFD-4AA9-8CF3-62D37C76FE53}"/>
          </ac:spMkLst>
        </pc:spChg>
        <pc:spChg chg="add mod">
          <ac:chgData name="Lynch, Michael [USA]" userId="ac25e3cd-a43b-413b-a6e0-fa11cd43b03e" providerId="ADAL" clId="{3B97F5C2-89DA-40A2-832E-19263BF8B07C}" dt="2020-10-27T00:32:12.002" v="243" actId="1076"/>
          <ac:spMkLst>
            <pc:docMk/>
            <pc:sldMk cId="1525894681" sldId="801"/>
            <ac:spMk id="13" creationId="{21FD4455-7E5B-45A7-BCA1-BBFCB6F98741}"/>
          </ac:spMkLst>
        </pc:spChg>
        <pc:spChg chg="add mod">
          <ac:chgData name="Lynch, Michael [USA]" userId="ac25e3cd-a43b-413b-a6e0-fa11cd43b03e" providerId="ADAL" clId="{3B97F5C2-89DA-40A2-832E-19263BF8B07C}" dt="2020-10-27T00:35:31.931" v="317" actId="20577"/>
          <ac:spMkLst>
            <pc:docMk/>
            <pc:sldMk cId="1525894681" sldId="801"/>
            <ac:spMk id="14" creationId="{91DA808A-C27C-418B-AE59-0B6294852E6A}"/>
          </ac:spMkLst>
        </pc:spChg>
        <pc:spChg chg="add mod">
          <ac:chgData name="Lynch, Michael [USA]" userId="ac25e3cd-a43b-413b-a6e0-fa11cd43b03e" providerId="ADAL" clId="{3B97F5C2-89DA-40A2-832E-19263BF8B07C}" dt="2020-10-27T00:33:34.442" v="278" actId="20577"/>
          <ac:spMkLst>
            <pc:docMk/>
            <pc:sldMk cId="1525894681" sldId="801"/>
            <ac:spMk id="15" creationId="{7F2174D0-CCFE-43B7-B057-53EEABED157A}"/>
          </ac:spMkLst>
        </pc:spChg>
        <pc:spChg chg="add mod">
          <ac:chgData name="Lynch, Michael [USA]" userId="ac25e3cd-a43b-413b-a6e0-fa11cd43b03e" providerId="ADAL" clId="{3B97F5C2-89DA-40A2-832E-19263BF8B07C}" dt="2020-10-27T00:34:42.016" v="310" actId="1076"/>
          <ac:spMkLst>
            <pc:docMk/>
            <pc:sldMk cId="1525894681" sldId="801"/>
            <ac:spMk id="16" creationId="{7CEF5AB2-7677-49CF-B5A9-C33AC2B16119}"/>
          </ac:spMkLst>
        </pc:spChg>
      </pc:sldChg>
    </pc:docChg>
  </pc:docChgLst>
  <pc:docChgLst>
    <pc:chgData name="McCracken, Jeffery [USA]" userId="820a2c1b-7c6c-4de4-b98e-615da9090dbc" providerId="ADAL" clId="{1465DC27-74A3-468F-A2FF-9342CA94855A}"/>
    <pc:docChg chg="undo custSel addSld modSld">
      <pc:chgData name="McCracken, Jeffery [USA]" userId="820a2c1b-7c6c-4de4-b98e-615da9090dbc" providerId="ADAL" clId="{1465DC27-74A3-468F-A2FF-9342CA94855A}" dt="2020-10-27T23:45:07.626" v="661" actId="14861"/>
      <pc:docMkLst>
        <pc:docMk/>
      </pc:docMkLst>
      <pc:sldChg chg="addSp delSp modSp">
        <pc:chgData name="McCracken, Jeffery [USA]" userId="820a2c1b-7c6c-4de4-b98e-615da9090dbc" providerId="ADAL" clId="{1465DC27-74A3-468F-A2FF-9342CA94855A}" dt="2020-10-27T23:44:29.671" v="651" actId="478"/>
        <pc:sldMkLst>
          <pc:docMk/>
          <pc:sldMk cId="370480591" sldId="787"/>
        </pc:sldMkLst>
        <pc:spChg chg="add del mod">
          <ac:chgData name="McCracken, Jeffery [USA]" userId="820a2c1b-7c6c-4de4-b98e-615da9090dbc" providerId="ADAL" clId="{1465DC27-74A3-468F-A2FF-9342CA94855A}" dt="2020-10-27T23:44:29.671" v="651" actId="478"/>
          <ac:spMkLst>
            <pc:docMk/>
            <pc:sldMk cId="370480591" sldId="787"/>
            <ac:spMk id="5" creationId="{D4D0A655-679F-4A7C-85E7-8AB478177434}"/>
          </ac:spMkLst>
        </pc:spChg>
        <pc:spChg chg="add del mod topLvl">
          <ac:chgData name="McCracken, Jeffery [USA]" userId="820a2c1b-7c6c-4de4-b98e-615da9090dbc" providerId="ADAL" clId="{1465DC27-74A3-468F-A2FF-9342CA94855A}" dt="2020-10-27T22:28:28.746" v="428"/>
          <ac:spMkLst>
            <pc:docMk/>
            <pc:sldMk cId="370480591" sldId="787"/>
            <ac:spMk id="14" creationId="{DC334363-3520-4312-AA54-703EF1D38239}"/>
          </ac:spMkLst>
        </pc:spChg>
        <pc:spChg chg="del">
          <ac:chgData name="McCracken, Jeffery [USA]" userId="820a2c1b-7c6c-4de4-b98e-615da9090dbc" providerId="ADAL" clId="{1465DC27-74A3-468F-A2FF-9342CA94855A}" dt="2020-10-27T22:17:01.448" v="97" actId="478"/>
          <ac:spMkLst>
            <pc:docMk/>
            <pc:sldMk cId="370480591" sldId="787"/>
            <ac:spMk id="15" creationId="{92348850-6FA9-4C26-B7C3-E4DCF64276DF}"/>
          </ac:spMkLst>
        </pc:spChg>
        <pc:spChg chg="mod">
          <ac:chgData name="McCracken, Jeffery [USA]" userId="820a2c1b-7c6c-4de4-b98e-615da9090dbc" providerId="ADAL" clId="{1465DC27-74A3-468F-A2FF-9342CA94855A}" dt="2020-10-27T22:30:27.010" v="489" actId="14100"/>
          <ac:spMkLst>
            <pc:docMk/>
            <pc:sldMk cId="370480591" sldId="787"/>
            <ac:spMk id="16" creationId="{E283C77F-6E23-4B8D-AFD3-12007426822C}"/>
          </ac:spMkLst>
        </pc:spChg>
        <pc:spChg chg="mod topLvl">
          <ac:chgData name="McCracken, Jeffery [USA]" userId="820a2c1b-7c6c-4de4-b98e-615da9090dbc" providerId="ADAL" clId="{1465DC27-74A3-468F-A2FF-9342CA94855A}" dt="2020-10-27T22:28:28.746" v="428"/>
          <ac:spMkLst>
            <pc:docMk/>
            <pc:sldMk cId="370480591" sldId="787"/>
            <ac:spMk id="17" creationId="{6661948A-7281-4DA2-8A46-EDF961AA8E3E}"/>
          </ac:spMkLst>
        </pc:spChg>
        <pc:spChg chg="mod topLvl">
          <ac:chgData name="McCracken, Jeffery [USA]" userId="820a2c1b-7c6c-4de4-b98e-615da9090dbc" providerId="ADAL" clId="{1465DC27-74A3-468F-A2FF-9342CA94855A}" dt="2020-10-27T22:28:28.746" v="428"/>
          <ac:spMkLst>
            <pc:docMk/>
            <pc:sldMk cId="370480591" sldId="787"/>
            <ac:spMk id="20" creationId="{161A44CD-0E42-4326-BC19-C7A7D725A377}"/>
          </ac:spMkLst>
        </pc:spChg>
        <pc:spChg chg="mod topLvl">
          <ac:chgData name="McCracken, Jeffery [USA]" userId="820a2c1b-7c6c-4de4-b98e-615da9090dbc" providerId="ADAL" clId="{1465DC27-74A3-468F-A2FF-9342CA94855A}" dt="2020-10-27T22:28:28.746" v="428"/>
          <ac:spMkLst>
            <pc:docMk/>
            <pc:sldMk cId="370480591" sldId="787"/>
            <ac:spMk id="21" creationId="{D00397BE-DB12-49CE-BDC5-0469715BE07B}"/>
          </ac:spMkLst>
        </pc:spChg>
        <pc:spChg chg="mod topLvl">
          <ac:chgData name="McCracken, Jeffery [USA]" userId="820a2c1b-7c6c-4de4-b98e-615da9090dbc" providerId="ADAL" clId="{1465DC27-74A3-468F-A2FF-9342CA94855A}" dt="2020-10-27T22:28:28.746" v="428"/>
          <ac:spMkLst>
            <pc:docMk/>
            <pc:sldMk cId="370480591" sldId="787"/>
            <ac:spMk id="23" creationId="{E1805E90-93AC-4631-ABDC-DC4F04136401}"/>
          </ac:spMkLst>
        </pc:spChg>
        <pc:spChg chg="mod topLvl">
          <ac:chgData name="McCracken, Jeffery [USA]" userId="820a2c1b-7c6c-4de4-b98e-615da9090dbc" providerId="ADAL" clId="{1465DC27-74A3-468F-A2FF-9342CA94855A}" dt="2020-10-27T22:28:28.746" v="428"/>
          <ac:spMkLst>
            <pc:docMk/>
            <pc:sldMk cId="370480591" sldId="787"/>
            <ac:spMk id="24" creationId="{1863F731-91E4-4074-A2FD-BF8C17897BD3}"/>
          </ac:spMkLst>
        </pc:spChg>
        <pc:spChg chg="mod topLvl">
          <ac:chgData name="McCracken, Jeffery [USA]" userId="820a2c1b-7c6c-4de4-b98e-615da9090dbc" providerId="ADAL" clId="{1465DC27-74A3-468F-A2FF-9342CA94855A}" dt="2020-10-27T22:28:28.746" v="428"/>
          <ac:spMkLst>
            <pc:docMk/>
            <pc:sldMk cId="370480591" sldId="787"/>
            <ac:spMk id="25" creationId="{D1DE9A45-F0C7-4BF4-BB4D-FF760A8B1E22}"/>
          </ac:spMkLst>
        </pc:spChg>
        <pc:spChg chg="mod topLvl">
          <ac:chgData name="McCracken, Jeffery [USA]" userId="820a2c1b-7c6c-4de4-b98e-615da9090dbc" providerId="ADAL" clId="{1465DC27-74A3-468F-A2FF-9342CA94855A}" dt="2020-10-27T22:28:28.746" v="428"/>
          <ac:spMkLst>
            <pc:docMk/>
            <pc:sldMk cId="370480591" sldId="787"/>
            <ac:spMk id="26" creationId="{3A4F5760-0C59-47EA-9736-3305E1CF0FBD}"/>
          </ac:spMkLst>
        </pc:spChg>
        <pc:spChg chg="mod topLvl">
          <ac:chgData name="McCracken, Jeffery [USA]" userId="820a2c1b-7c6c-4de4-b98e-615da9090dbc" providerId="ADAL" clId="{1465DC27-74A3-468F-A2FF-9342CA94855A}" dt="2020-10-27T22:28:28.746" v="428"/>
          <ac:spMkLst>
            <pc:docMk/>
            <pc:sldMk cId="370480591" sldId="787"/>
            <ac:spMk id="37" creationId="{E5FD2F44-52C0-4F22-BA0F-4FBEE46FC44D}"/>
          </ac:spMkLst>
        </pc:spChg>
        <pc:spChg chg="mod topLvl">
          <ac:chgData name="McCracken, Jeffery [USA]" userId="820a2c1b-7c6c-4de4-b98e-615da9090dbc" providerId="ADAL" clId="{1465DC27-74A3-468F-A2FF-9342CA94855A}" dt="2020-10-27T22:28:28.746" v="428"/>
          <ac:spMkLst>
            <pc:docMk/>
            <pc:sldMk cId="370480591" sldId="787"/>
            <ac:spMk id="38" creationId="{CE5FD52D-235B-4685-A459-E81E1509B25A}"/>
          </ac:spMkLst>
        </pc:spChg>
        <pc:spChg chg="mod topLvl">
          <ac:chgData name="McCracken, Jeffery [USA]" userId="820a2c1b-7c6c-4de4-b98e-615da9090dbc" providerId="ADAL" clId="{1465DC27-74A3-468F-A2FF-9342CA94855A}" dt="2020-10-27T22:28:28.746" v="428"/>
          <ac:spMkLst>
            <pc:docMk/>
            <pc:sldMk cId="370480591" sldId="787"/>
            <ac:spMk id="39" creationId="{4C1B314C-634F-4570-834D-6982BD189B45}"/>
          </ac:spMkLst>
        </pc:spChg>
        <pc:spChg chg="mod topLvl">
          <ac:chgData name="McCracken, Jeffery [USA]" userId="820a2c1b-7c6c-4de4-b98e-615da9090dbc" providerId="ADAL" clId="{1465DC27-74A3-468F-A2FF-9342CA94855A}" dt="2020-10-27T22:28:28.746" v="428"/>
          <ac:spMkLst>
            <pc:docMk/>
            <pc:sldMk cId="370480591" sldId="787"/>
            <ac:spMk id="40" creationId="{01575658-4441-4955-BD14-CC78FE74A194}"/>
          </ac:spMkLst>
        </pc:spChg>
        <pc:spChg chg="mod">
          <ac:chgData name="McCracken, Jeffery [USA]" userId="820a2c1b-7c6c-4de4-b98e-615da9090dbc" providerId="ADAL" clId="{1465DC27-74A3-468F-A2FF-9342CA94855A}" dt="2020-10-27T22:28:28.746" v="428"/>
          <ac:spMkLst>
            <pc:docMk/>
            <pc:sldMk cId="370480591" sldId="787"/>
            <ac:spMk id="41" creationId="{8D8B92BE-1FE6-4595-AAB2-4C4B258CD0E5}"/>
          </ac:spMkLst>
        </pc:spChg>
        <pc:spChg chg="mod">
          <ac:chgData name="McCracken, Jeffery [USA]" userId="820a2c1b-7c6c-4de4-b98e-615da9090dbc" providerId="ADAL" clId="{1465DC27-74A3-468F-A2FF-9342CA94855A}" dt="2020-10-27T22:28:28.746" v="428"/>
          <ac:spMkLst>
            <pc:docMk/>
            <pc:sldMk cId="370480591" sldId="787"/>
            <ac:spMk id="42" creationId="{E5DBE14A-40E4-4491-B8F5-507D85B2FC89}"/>
          </ac:spMkLst>
        </pc:spChg>
        <pc:spChg chg="mod">
          <ac:chgData name="McCracken, Jeffery [USA]" userId="820a2c1b-7c6c-4de4-b98e-615da9090dbc" providerId="ADAL" clId="{1465DC27-74A3-468F-A2FF-9342CA94855A}" dt="2020-10-27T22:28:28.746" v="428"/>
          <ac:spMkLst>
            <pc:docMk/>
            <pc:sldMk cId="370480591" sldId="787"/>
            <ac:spMk id="43" creationId="{B8237486-FC35-4E1A-9321-6FC1A0F81EFC}"/>
          </ac:spMkLst>
        </pc:spChg>
        <pc:spChg chg="mod">
          <ac:chgData name="McCracken, Jeffery [USA]" userId="820a2c1b-7c6c-4de4-b98e-615da9090dbc" providerId="ADAL" clId="{1465DC27-74A3-468F-A2FF-9342CA94855A}" dt="2020-10-27T22:28:28.746" v="428"/>
          <ac:spMkLst>
            <pc:docMk/>
            <pc:sldMk cId="370480591" sldId="787"/>
            <ac:spMk id="44" creationId="{2474D10A-41A8-431C-AF11-95154E44FC3A}"/>
          </ac:spMkLst>
        </pc:spChg>
        <pc:spChg chg="mod">
          <ac:chgData name="McCracken, Jeffery [USA]" userId="820a2c1b-7c6c-4de4-b98e-615da9090dbc" providerId="ADAL" clId="{1465DC27-74A3-468F-A2FF-9342CA94855A}" dt="2020-10-27T22:28:28.746" v="428"/>
          <ac:spMkLst>
            <pc:docMk/>
            <pc:sldMk cId="370480591" sldId="787"/>
            <ac:spMk id="45" creationId="{6A9EE1F7-EC17-4EB2-8D4A-76A846656F82}"/>
          </ac:spMkLst>
        </pc:spChg>
        <pc:spChg chg="add del mod">
          <ac:chgData name="McCracken, Jeffery [USA]" userId="820a2c1b-7c6c-4de4-b98e-615da9090dbc" providerId="ADAL" clId="{1465DC27-74A3-468F-A2FF-9342CA94855A}" dt="2020-10-27T22:28:52.376" v="443" actId="478"/>
          <ac:spMkLst>
            <pc:docMk/>
            <pc:sldMk cId="370480591" sldId="787"/>
            <ac:spMk id="46" creationId="{0D7E01DE-9B98-4D53-94E7-77C455E70E95}"/>
          </ac:spMkLst>
        </pc:spChg>
        <pc:spChg chg="add del mod">
          <ac:chgData name="McCracken, Jeffery [USA]" userId="820a2c1b-7c6c-4de4-b98e-615da9090dbc" providerId="ADAL" clId="{1465DC27-74A3-468F-A2FF-9342CA94855A}" dt="2020-10-27T22:28:51.563" v="442" actId="478"/>
          <ac:spMkLst>
            <pc:docMk/>
            <pc:sldMk cId="370480591" sldId="787"/>
            <ac:spMk id="47" creationId="{A8EC01D9-DE5C-4D6E-A693-91761F773E78}"/>
          </ac:spMkLst>
        </pc:spChg>
        <pc:spChg chg="mod topLvl">
          <ac:chgData name="McCracken, Jeffery [USA]" userId="820a2c1b-7c6c-4de4-b98e-615da9090dbc" providerId="ADAL" clId="{1465DC27-74A3-468F-A2FF-9342CA94855A}" dt="2020-10-27T22:40:33.737" v="640" actId="1076"/>
          <ac:spMkLst>
            <pc:docMk/>
            <pc:sldMk cId="370480591" sldId="787"/>
            <ac:spMk id="49" creationId="{F3C26CD8-A7C2-4B8C-BACA-D1FD98ED2B8B}"/>
          </ac:spMkLst>
        </pc:spChg>
        <pc:spChg chg="mod topLvl">
          <ac:chgData name="McCracken, Jeffery [USA]" userId="820a2c1b-7c6c-4de4-b98e-615da9090dbc" providerId="ADAL" clId="{1465DC27-74A3-468F-A2FF-9342CA94855A}" dt="2020-10-27T23:44:25.418" v="650" actId="20577"/>
          <ac:spMkLst>
            <pc:docMk/>
            <pc:sldMk cId="370480591" sldId="787"/>
            <ac:spMk id="50" creationId="{74EEEA6F-BC83-43FA-A3C4-6676527F69FA}"/>
          </ac:spMkLst>
        </pc:spChg>
        <pc:spChg chg="mod topLvl">
          <ac:chgData name="McCracken, Jeffery [USA]" userId="820a2c1b-7c6c-4de4-b98e-615da9090dbc" providerId="ADAL" clId="{1465DC27-74A3-468F-A2FF-9342CA94855A}" dt="2020-10-27T22:40:33.737" v="640" actId="1076"/>
          <ac:spMkLst>
            <pc:docMk/>
            <pc:sldMk cId="370480591" sldId="787"/>
            <ac:spMk id="51" creationId="{4C225B68-B34B-4B4B-8EFC-E8B290EB750D}"/>
          </ac:spMkLst>
        </pc:spChg>
        <pc:spChg chg="mod topLvl">
          <ac:chgData name="McCracken, Jeffery [USA]" userId="820a2c1b-7c6c-4de4-b98e-615da9090dbc" providerId="ADAL" clId="{1465DC27-74A3-468F-A2FF-9342CA94855A}" dt="2020-10-27T22:40:33.737" v="640" actId="1076"/>
          <ac:spMkLst>
            <pc:docMk/>
            <pc:sldMk cId="370480591" sldId="787"/>
            <ac:spMk id="52" creationId="{59BF2629-BF77-45B2-AA04-48202CFA84DD}"/>
          </ac:spMkLst>
        </pc:spChg>
        <pc:spChg chg="del mod topLvl">
          <ac:chgData name="McCracken, Jeffery [USA]" userId="820a2c1b-7c6c-4de4-b98e-615da9090dbc" providerId="ADAL" clId="{1465DC27-74A3-468F-A2FF-9342CA94855A}" dt="2020-10-27T22:38:17.774" v="603" actId="478"/>
          <ac:spMkLst>
            <pc:docMk/>
            <pc:sldMk cId="370480591" sldId="787"/>
            <ac:spMk id="56" creationId="{3C68CE0D-53AD-436E-81B9-1943F2CE1AE3}"/>
          </ac:spMkLst>
        </pc:spChg>
        <pc:spChg chg="del mod topLvl">
          <ac:chgData name="McCracken, Jeffery [USA]" userId="820a2c1b-7c6c-4de4-b98e-615da9090dbc" providerId="ADAL" clId="{1465DC27-74A3-468F-A2FF-9342CA94855A}" dt="2020-10-27T22:38:17.774" v="603" actId="478"/>
          <ac:spMkLst>
            <pc:docMk/>
            <pc:sldMk cId="370480591" sldId="787"/>
            <ac:spMk id="57" creationId="{6BD494A1-872E-4132-8936-E01BF7EADB18}"/>
          </ac:spMkLst>
        </pc:spChg>
        <pc:spChg chg="del mod topLvl">
          <ac:chgData name="McCracken, Jeffery [USA]" userId="820a2c1b-7c6c-4de4-b98e-615da9090dbc" providerId="ADAL" clId="{1465DC27-74A3-468F-A2FF-9342CA94855A}" dt="2020-10-27T22:38:17.774" v="603" actId="478"/>
          <ac:spMkLst>
            <pc:docMk/>
            <pc:sldMk cId="370480591" sldId="787"/>
            <ac:spMk id="59" creationId="{51702C8A-C35A-4E8D-B395-E7B90B6FD800}"/>
          </ac:spMkLst>
        </pc:spChg>
        <pc:spChg chg="del mod topLvl">
          <ac:chgData name="McCracken, Jeffery [USA]" userId="820a2c1b-7c6c-4de4-b98e-615da9090dbc" providerId="ADAL" clId="{1465DC27-74A3-468F-A2FF-9342CA94855A}" dt="2020-10-27T22:38:17.774" v="603" actId="478"/>
          <ac:spMkLst>
            <pc:docMk/>
            <pc:sldMk cId="370480591" sldId="787"/>
            <ac:spMk id="60" creationId="{553513F9-E887-41B4-A080-141EE17C880A}"/>
          </ac:spMkLst>
        </pc:spChg>
        <pc:spChg chg="del mod topLvl">
          <ac:chgData name="McCracken, Jeffery [USA]" userId="820a2c1b-7c6c-4de4-b98e-615da9090dbc" providerId="ADAL" clId="{1465DC27-74A3-468F-A2FF-9342CA94855A}" dt="2020-10-27T22:38:17.774" v="603" actId="478"/>
          <ac:spMkLst>
            <pc:docMk/>
            <pc:sldMk cId="370480591" sldId="787"/>
            <ac:spMk id="62" creationId="{EED47F5E-BEB6-4538-832F-DA605673E74E}"/>
          </ac:spMkLst>
        </pc:spChg>
        <pc:spChg chg="del mod topLvl">
          <ac:chgData name="McCracken, Jeffery [USA]" userId="820a2c1b-7c6c-4de4-b98e-615da9090dbc" providerId="ADAL" clId="{1465DC27-74A3-468F-A2FF-9342CA94855A}" dt="2020-10-27T22:38:17.774" v="603" actId="478"/>
          <ac:spMkLst>
            <pc:docMk/>
            <pc:sldMk cId="370480591" sldId="787"/>
            <ac:spMk id="63" creationId="{8BC86E69-95BE-4C39-89F9-3D49EB53D7F4}"/>
          </ac:spMkLst>
        </pc:spChg>
        <pc:spChg chg="del mod topLvl">
          <ac:chgData name="McCracken, Jeffery [USA]" userId="820a2c1b-7c6c-4de4-b98e-615da9090dbc" providerId="ADAL" clId="{1465DC27-74A3-468F-A2FF-9342CA94855A}" dt="2020-10-27T22:38:17.774" v="603" actId="478"/>
          <ac:spMkLst>
            <pc:docMk/>
            <pc:sldMk cId="370480591" sldId="787"/>
            <ac:spMk id="64" creationId="{91D195C7-822F-44F7-86DB-6826035EF4EA}"/>
          </ac:spMkLst>
        </pc:spChg>
        <pc:spChg chg="del mod topLvl">
          <ac:chgData name="McCracken, Jeffery [USA]" userId="820a2c1b-7c6c-4de4-b98e-615da9090dbc" providerId="ADAL" clId="{1465DC27-74A3-468F-A2FF-9342CA94855A}" dt="2020-10-27T22:38:17.774" v="603" actId="478"/>
          <ac:spMkLst>
            <pc:docMk/>
            <pc:sldMk cId="370480591" sldId="787"/>
            <ac:spMk id="65" creationId="{C24DC2D8-225A-498B-899D-3CD201D46DA9}"/>
          </ac:spMkLst>
        </pc:spChg>
        <pc:spChg chg="del mod topLvl">
          <ac:chgData name="McCracken, Jeffery [USA]" userId="820a2c1b-7c6c-4de4-b98e-615da9090dbc" providerId="ADAL" clId="{1465DC27-74A3-468F-A2FF-9342CA94855A}" dt="2020-10-27T22:38:17.774" v="603" actId="478"/>
          <ac:spMkLst>
            <pc:docMk/>
            <pc:sldMk cId="370480591" sldId="787"/>
            <ac:spMk id="76" creationId="{EEE52719-8B4E-42A9-899E-767E7593B75E}"/>
          </ac:spMkLst>
        </pc:spChg>
        <pc:spChg chg="del mod topLvl">
          <ac:chgData name="McCracken, Jeffery [USA]" userId="820a2c1b-7c6c-4de4-b98e-615da9090dbc" providerId="ADAL" clId="{1465DC27-74A3-468F-A2FF-9342CA94855A}" dt="2020-10-27T22:38:17.774" v="603" actId="478"/>
          <ac:spMkLst>
            <pc:docMk/>
            <pc:sldMk cId="370480591" sldId="787"/>
            <ac:spMk id="77" creationId="{E9DA6869-66EC-41A7-B0E3-49EE4CBADC89}"/>
          </ac:spMkLst>
        </pc:spChg>
        <pc:spChg chg="del mod topLvl">
          <ac:chgData name="McCracken, Jeffery [USA]" userId="820a2c1b-7c6c-4de4-b98e-615da9090dbc" providerId="ADAL" clId="{1465DC27-74A3-468F-A2FF-9342CA94855A}" dt="2020-10-27T22:38:17.774" v="603" actId="478"/>
          <ac:spMkLst>
            <pc:docMk/>
            <pc:sldMk cId="370480591" sldId="787"/>
            <ac:spMk id="78" creationId="{A327B074-8CF6-4F43-B008-90FAFE96236C}"/>
          </ac:spMkLst>
        </pc:spChg>
        <pc:spChg chg="del mod topLvl">
          <ac:chgData name="McCracken, Jeffery [USA]" userId="820a2c1b-7c6c-4de4-b98e-615da9090dbc" providerId="ADAL" clId="{1465DC27-74A3-468F-A2FF-9342CA94855A}" dt="2020-10-27T22:38:17.774" v="603" actId="478"/>
          <ac:spMkLst>
            <pc:docMk/>
            <pc:sldMk cId="370480591" sldId="787"/>
            <ac:spMk id="79" creationId="{18CEAAC0-82C0-4116-8E6E-C6D965AA13C2}"/>
          </ac:spMkLst>
        </pc:spChg>
        <pc:spChg chg="mod">
          <ac:chgData name="McCracken, Jeffery [USA]" userId="820a2c1b-7c6c-4de4-b98e-615da9090dbc" providerId="ADAL" clId="{1465DC27-74A3-468F-A2FF-9342CA94855A}" dt="2020-10-27T22:33:51.528" v="523" actId="20577"/>
          <ac:spMkLst>
            <pc:docMk/>
            <pc:sldMk cId="370480591" sldId="787"/>
            <ac:spMk id="80" creationId="{5B83B893-B114-4C5D-85FB-CC1215E105DD}"/>
          </ac:spMkLst>
        </pc:spChg>
        <pc:spChg chg="del mod">
          <ac:chgData name="McCracken, Jeffery [USA]" userId="820a2c1b-7c6c-4de4-b98e-615da9090dbc" providerId="ADAL" clId="{1465DC27-74A3-468F-A2FF-9342CA94855A}" dt="2020-10-27T22:39:04.047" v="622" actId="478"/>
          <ac:spMkLst>
            <pc:docMk/>
            <pc:sldMk cId="370480591" sldId="787"/>
            <ac:spMk id="81" creationId="{218D9EAA-E508-4CF9-ABB1-E196CFF187DF}"/>
          </ac:spMkLst>
        </pc:spChg>
        <pc:spChg chg="mod">
          <ac:chgData name="McCracken, Jeffery [USA]" userId="820a2c1b-7c6c-4de4-b98e-615da9090dbc" providerId="ADAL" clId="{1465DC27-74A3-468F-A2FF-9342CA94855A}" dt="2020-10-27T22:34:50.379" v="544" actId="207"/>
          <ac:spMkLst>
            <pc:docMk/>
            <pc:sldMk cId="370480591" sldId="787"/>
            <ac:spMk id="82" creationId="{BFED8F40-AF34-4DDC-B9F9-FA733143F14C}"/>
          </ac:spMkLst>
        </pc:spChg>
        <pc:spChg chg="mod">
          <ac:chgData name="McCracken, Jeffery [USA]" userId="820a2c1b-7c6c-4de4-b98e-615da9090dbc" providerId="ADAL" clId="{1465DC27-74A3-468F-A2FF-9342CA94855A}" dt="2020-10-27T22:33:51.522" v="517" actId="20577"/>
          <ac:spMkLst>
            <pc:docMk/>
            <pc:sldMk cId="370480591" sldId="787"/>
            <ac:spMk id="83" creationId="{A77684E2-BA92-48E0-BE38-3B3771D06D3C}"/>
          </ac:spMkLst>
        </pc:spChg>
        <pc:spChg chg="mod">
          <ac:chgData name="McCracken, Jeffery [USA]" userId="820a2c1b-7c6c-4de4-b98e-615da9090dbc" providerId="ADAL" clId="{1465DC27-74A3-468F-A2FF-9342CA94855A}" dt="2020-10-27T22:33:51.523" v="518" actId="947"/>
          <ac:spMkLst>
            <pc:docMk/>
            <pc:sldMk cId="370480591" sldId="787"/>
            <ac:spMk id="84" creationId="{022CB793-BD28-4744-BF5D-AD06FA2904FC}"/>
          </ac:spMkLst>
        </pc:spChg>
        <pc:spChg chg="add del mod">
          <ac:chgData name="McCracken, Jeffery [USA]" userId="820a2c1b-7c6c-4de4-b98e-615da9090dbc" providerId="ADAL" clId="{1465DC27-74A3-468F-A2FF-9342CA94855A}" dt="2020-10-27T22:36:52.276" v="576" actId="478"/>
          <ac:spMkLst>
            <pc:docMk/>
            <pc:sldMk cId="370480591" sldId="787"/>
            <ac:spMk id="85" creationId="{CAD79450-001D-4622-AB66-9FB3C998ED79}"/>
          </ac:spMkLst>
        </pc:spChg>
        <pc:spChg chg="add del mod">
          <ac:chgData name="McCracken, Jeffery [USA]" userId="820a2c1b-7c6c-4de4-b98e-615da9090dbc" providerId="ADAL" clId="{1465DC27-74A3-468F-A2FF-9342CA94855A}" dt="2020-10-27T22:36:51.312" v="575" actId="478"/>
          <ac:spMkLst>
            <pc:docMk/>
            <pc:sldMk cId="370480591" sldId="787"/>
            <ac:spMk id="86" creationId="{65E9A3B7-08A0-46E4-9C89-22AA12A3E5FD}"/>
          </ac:spMkLst>
        </pc:spChg>
        <pc:spChg chg="add del mod">
          <ac:chgData name="McCracken, Jeffery [USA]" userId="820a2c1b-7c6c-4de4-b98e-615da9090dbc" providerId="ADAL" clId="{1465DC27-74A3-468F-A2FF-9342CA94855A}" dt="2020-10-27T22:36:49.435" v="573" actId="478"/>
          <ac:spMkLst>
            <pc:docMk/>
            <pc:sldMk cId="370480591" sldId="787"/>
            <ac:spMk id="87" creationId="{B9089B23-8874-416D-8644-8A47B47A27AE}"/>
          </ac:spMkLst>
        </pc:spChg>
        <pc:spChg chg="add del mod">
          <ac:chgData name="McCracken, Jeffery [USA]" userId="820a2c1b-7c6c-4de4-b98e-615da9090dbc" providerId="ADAL" clId="{1465DC27-74A3-468F-A2FF-9342CA94855A}" dt="2020-10-27T22:36:50.202" v="574" actId="478"/>
          <ac:spMkLst>
            <pc:docMk/>
            <pc:sldMk cId="370480591" sldId="787"/>
            <ac:spMk id="88" creationId="{2D8D6E9D-6BF0-4997-99C2-62CE09CA89E0}"/>
          </ac:spMkLst>
        </pc:spChg>
        <pc:grpChg chg="add del mod">
          <ac:chgData name="McCracken, Jeffery [USA]" userId="820a2c1b-7c6c-4de4-b98e-615da9090dbc" providerId="ADAL" clId="{1465DC27-74A3-468F-A2FF-9342CA94855A}" dt="2020-10-27T22:39:05.089" v="623" actId="478"/>
          <ac:grpSpMkLst>
            <pc:docMk/>
            <pc:sldMk cId="370480591" sldId="787"/>
            <ac:grpSpMk id="6" creationId="{71823894-AB4C-4137-81C2-70F7546BF897}"/>
          </ac:grpSpMkLst>
        </pc:grpChg>
        <pc:grpChg chg="add del mod">
          <ac:chgData name="McCracken, Jeffery [USA]" userId="820a2c1b-7c6c-4de4-b98e-615da9090dbc" providerId="ADAL" clId="{1465DC27-74A3-468F-A2FF-9342CA94855A}" dt="2020-10-27T22:28:28.746" v="428"/>
          <ac:grpSpMkLst>
            <pc:docMk/>
            <pc:sldMk cId="370480591" sldId="787"/>
            <ac:grpSpMk id="11" creationId="{D7C8789C-C854-45A5-8F21-E44806D48378}"/>
          </ac:grpSpMkLst>
        </pc:grpChg>
        <pc:grpChg chg="mod topLvl">
          <ac:chgData name="McCracken, Jeffery [USA]" userId="820a2c1b-7c6c-4de4-b98e-615da9090dbc" providerId="ADAL" clId="{1465DC27-74A3-468F-A2FF-9342CA94855A}" dt="2020-10-27T22:28:28.746" v="428"/>
          <ac:grpSpMkLst>
            <pc:docMk/>
            <pc:sldMk cId="370480591" sldId="787"/>
            <ac:grpSpMk id="18" creationId="{DA166318-FEE3-4126-A231-C2E919B4FC27}"/>
          </ac:grpSpMkLst>
        </pc:grpChg>
        <pc:grpChg chg="mod topLvl">
          <ac:chgData name="McCracken, Jeffery [USA]" userId="820a2c1b-7c6c-4de4-b98e-615da9090dbc" providerId="ADAL" clId="{1465DC27-74A3-468F-A2FF-9342CA94855A}" dt="2020-10-27T22:28:28.746" v="428"/>
          <ac:grpSpMkLst>
            <pc:docMk/>
            <pc:sldMk cId="370480591" sldId="787"/>
            <ac:grpSpMk id="22" creationId="{3330DBE8-B14F-48C7-8F9B-4ACB6AF17DEE}"/>
          </ac:grpSpMkLst>
        </pc:grpChg>
        <pc:grpChg chg="add del mod">
          <ac:chgData name="McCracken, Jeffery [USA]" userId="820a2c1b-7c6c-4de4-b98e-615da9090dbc" providerId="ADAL" clId="{1465DC27-74A3-468F-A2FF-9342CA94855A}" dt="2020-10-27T22:29:07.871" v="455"/>
          <ac:grpSpMkLst>
            <pc:docMk/>
            <pc:sldMk cId="370480591" sldId="787"/>
            <ac:grpSpMk id="48" creationId="{41A9DAD0-861C-4E16-B3EA-8EBA74265DF0}"/>
          </ac:grpSpMkLst>
        </pc:grpChg>
        <pc:grpChg chg="add del mod">
          <ac:chgData name="McCracken, Jeffery [USA]" userId="820a2c1b-7c6c-4de4-b98e-615da9090dbc" providerId="ADAL" clId="{1465DC27-74A3-468F-A2FF-9342CA94855A}" dt="2020-10-27T22:33:51.546" v="536"/>
          <ac:grpSpMkLst>
            <pc:docMk/>
            <pc:sldMk cId="370480591" sldId="787"/>
            <ac:grpSpMk id="54" creationId="{E947511E-BA33-496E-877C-E920D439127C}"/>
          </ac:grpSpMkLst>
        </pc:grpChg>
        <pc:grpChg chg="del mod topLvl">
          <ac:chgData name="McCracken, Jeffery [USA]" userId="820a2c1b-7c6c-4de4-b98e-615da9090dbc" providerId="ADAL" clId="{1465DC27-74A3-468F-A2FF-9342CA94855A}" dt="2020-10-27T22:38:17.774" v="603" actId="478"/>
          <ac:grpSpMkLst>
            <pc:docMk/>
            <pc:sldMk cId="370480591" sldId="787"/>
            <ac:grpSpMk id="58" creationId="{619A4758-B226-41BE-8B34-D0BF23D015D7}"/>
          </ac:grpSpMkLst>
        </pc:grpChg>
        <pc:grpChg chg="mod topLvl">
          <ac:chgData name="McCracken, Jeffery [USA]" userId="820a2c1b-7c6c-4de4-b98e-615da9090dbc" providerId="ADAL" clId="{1465DC27-74A3-468F-A2FF-9342CA94855A}" dt="2020-10-27T22:38:00.787" v="601" actId="164"/>
          <ac:grpSpMkLst>
            <pc:docMk/>
            <pc:sldMk cId="370480591" sldId="787"/>
            <ac:grpSpMk id="61" creationId="{2BDD8B25-FBA1-42F4-958D-04084E155628}"/>
          </ac:grpSpMkLst>
        </pc:grpChg>
        <pc:picChg chg="del">
          <ac:chgData name="McCracken, Jeffery [USA]" userId="820a2c1b-7c6c-4de4-b98e-615da9090dbc" providerId="ADAL" clId="{1465DC27-74A3-468F-A2FF-9342CA94855A}" dt="2020-10-27T22:14:20.898" v="0" actId="478"/>
          <ac:picMkLst>
            <pc:docMk/>
            <pc:sldMk cId="370480591" sldId="787"/>
            <ac:picMk id="12" creationId="{8449AB03-6AC3-4CB9-804C-BCCED3BCB755}"/>
          </ac:picMkLst>
        </pc:picChg>
        <pc:picChg chg="add mod ord">
          <ac:chgData name="McCracken, Jeffery [USA]" userId="820a2c1b-7c6c-4de4-b98e-615da9090dbc" providerId="ADAL" clId="{1465DC27-74A3-468F-A2FF-9342CA94855A}" dt="2020-10-27T22:38:00.787" v="601" actId="164"/>
          <ac:picMkLst>
            <pc:docMk/>
            <pc:sldMk cId="370480591" sldId="787"/>
            <ac:picMk id="53" creationId="{C5A32258-ADB3-4A7A-9C11-E4C2866D780F}"/>
          </ac:picMkLst>
        </pc:picChg>
        <pc:cxnChg chg="mod topLvl">
          <ac:chgData name="McCracken, Jeffery [USA]" userId="820a2c1b-7c6c-4de4-b98e-615da9090dbc" providerId="ADAL" clId="{1465DC27-74A3-468F-A2FF-9342CA94855A}" dt="2020-10-27T22:28:28.746" v="428"/>
          <ac:cxnSpMkLst>
            <pc:docMk/>
            <pc:sldMk cId="370480591" sldId="787"/>
            <ac:cxnSpMk id="13" creationId="{BA515956-7B0C-49B9-8298-2BA672E02422}"/>
          </ac:cxnSpMkLst>
        </pc:cxnChg>
        <pc:cxnChg chg="mod topLvl">
          <ac:chgData name="McCracken, Jeffery [USA]" userId="820a2c1b-7c6c-4de4-b98e-615da9090dbc" providerId="ADAL" clId="{1465DC27-74A3-468F-A2FF-9342CA94855A}" dt="2020-10-27T22:28:28.746" v="428"/>
          <ac:cxnSpMkLst>
            <pc:docMk/>
            <pc:sldMk cId="370480591" sldId="787"/>
            <ac:cxnSpMk id="27" creationId="{C04FDA87-BCDF-42E5-87BF-A679A90E9911}"/>
          </ac:cxnSpMkLst>
        </pc:cxnChg>
        <pc:cxnChg chg="mod topLvl">
          <ac:chgData name="McCracken, Jeffery [USA]" userId="820a2c1b-7c6c-4de4-b98e-615da9090dbc" providerId="ADAL" clId="{1465DC27-74A3-468F-A2FF-9342CA94855A}" dt="2020-10-27T22:28:28.746" v="428"/>
          <ac:cxnSpMkLst>
            <pc:docMk/>
            <pc:sldMk cId="370480591" sldId="787"/>
            <ac:cxnSpMk id="28" creationId="{739E26E4-B1E9-41CE-8F5F-27AC68206420}"/>
          </ac:cxnSpMkLst>
        </pc:cxnChg>
        <pc:cxnChg chg="mod topLvl">
          <ac:chgData name="McCracken, Jeffery [USA]" userId="820a2c1b-7c6c-4de4-b98e-615da9090dbc" providerId="ADAL" clId="{1465DC27-74A3-468F-A2FF-9342CA94855A}" dt="2020-10-27T22:28:28.746" v="428"/>
          <ac:cxnSpMkLst>
            <pc:docMk/>
            <pc:sldMk cId="370480591" sldId="787"/>
            <ac:cxnSpMk id="29" creationId="{606A2298-6D81-4699-8FC2-491D5A573720}"/>
          </ac:cxnSpMkLst>
        </pc:cxnChg>
        <pc:cxnChg chg="mod topLvl">
          <ac:chgData name="McCracken, Jeffery [USA]" userId="820a2c1b-7c6c-4de4-b98e-615da9090dbc" providerId="ADAL" clId="{1465DC27-74A3-468F-A2FF-9342CA94855A}" dt="2020-10-27T22:28:28.746" v="428"/>
          <ac:cxnSpMkLst>
            <pc:docMk/>
            <pc:sldMk cId="370480591" sldId="787"/>
            <ac:cxnSpMk id="30" creationId="{14DB7656-57E3-4B04-9CA9-9400109F72D2}"/>
          </ac:cxnSpMkLst>
        </pc:cxnChg>
        <pc:cxnChg chg="mod topLvl">
          <ac:chgData name="McCracken, Jeffery [USA]" userId="820a2c1b-7c6c-4de4-b98e-615da9090dbc" providerId="ADAL" clId="{1465DC27-74A3-468F-A2FF-9342CA94855A}" dt="2020-10-27T22:28:28.746" v="428"/>
          <ac:cxnSpMkLst>
            <pc:docMk/>
            <pc:sldMk cId="370480591" sldId="787"/>
            <ac:cxnSpMk id="31" creationId="{8DC7DE42-2CB3-4596-B4BD-1D2A4AA56742}"/>
          </ac:cxnSpMkLst>
        </pc:cxnChg>
        <pc:cxnChg chg="mod topLvl">
          <ac:chgData name="McCracken, Jeffery [USA]" userId="820a2c1b-7c6c-4de4-b98e-615da9090dbc" providerId="ADAL" clId="{1465DC27-74A3-468F-A2FF-9342CA94855A}" dt="2020-10-27T22:28:28.746" v="428"/>
          <ac:cxnSpMkLst>
            <pc:docMk/>
            <pc:sldMk cId="370480591" sldId="787"/>
            <ac:cxnSpMk id="32" creationId="{59A000CD-A8F1-4CC4-95AD-7840A3A62164}"/>
          </ac:cxnSpMkLst>
        </pc:cxnChg>
        <pc:cxnChg chg="mod topLvl">
          <ac:chgData name="McCracken, Jeffery [USA]" userId="820a2c1b-7c6c-4de4-b98e-615da9090dbc" providerId="ADAL" clId="{1465DC27-74A3-468F-A2FF-9342CA94855A}" dt="2020-10-27T22:28:28.746" v="428"/>
          <ac:cxnSpMkLst>
            <pc:docMk/>
            <pc:sldMk cId="370480591" sldId="787"/>
            <ac:cxnSpMk id="33" creationId="{78CD31E9-154A-4FA9-9C3F-1604F8D46931}"/>
          </ac:cxnSpMkLst>
        </pc:cxnChg>
        <pc:cxnChg chg="mod topLvl">
          <ac:chgData name="McCracken, Jeffery [USA]" userId="820a2c1b-7c6c-4de4-b98e-615da9090dbc" providerId="ADAL" clId="{1465DC27-74A3-468F-A2FF-9342CA94855A}" dt="2020-10-27T22:28:28.746" v="428"/>
          <ac:cxnSpMkLst>
            <pc:docMk/>
            <pc:sldMk cId="370480591" sldId="787"/>
            <ac:cxnSpMk id="34" creationId="{D76FA746-156C-4C95-B130-FAA7512613EE}"/>
          </ac:cxnSpMkLst>
        </pc:cxnChg>
        <pc:cxnChg chg="mod topLvl">
          <ac:chgData name="McCracken, Jeffery [USA]" userId="820a2c1b-7c6c-4de4-b98e-615da9090dbc" providerId="ADAL" clId="{1465DC27-74A3-468F-A2FF-9342CA94855A}" dt="2020-10-27T22:28:28.746" v="428"/>
          <ac:cxnSpMkLst>
            <pc:docMk/>
            <pc:sldMk cId="370480591" sldId="787"/>
            <ac:cxnSpMk id="35" creationId="{51F51C0A-62B9-4A0D-9957-761490697178}"/>
          </ac:cxnSpMkLst>
        </pc:cxnChg>
        <pc:cxnChg chg="mod topLvl">
          <ac:chgData name="McCracken, Jeffery [USA]" userId="820a2c1b-7c6c-4de4-b98e-615da9090dbc" providerId="ADAL" clId="{1465DC27-74A3-468F-A2FF-9342CA94855A}" dt="2020-10-27T22:28:28.746" v="428"/>
          <ac:cxnSpMkLst>
            <pc:docMk/>
            <pc:sldMk cId="370480591" sldId="787"/>
            <ac:cxnSpMk id="36" creationId="{B9B342AB-6799-4202-A093-28772A0A528F}"/>
          </ac:cxnSpMkLst>
        </pc:cxnChg>
        <pc:cxnChg chg="del mod topLvl">
          <ac:chgData name="McCracken, Jeffery [USA]" userId="820a2c1b-7c6c-4de4-b98e-615da9090dbc" providerId="ADAL" clId="{1465DC27-74A3-468F-A2FF-9342CA94855A}" dt="2020-10-27T22:38:17.774" v="603" actId="478"/>
          <ac:cxnSpMkLst>
            <pc:docMk/>
            <pc:sldMk cId="370480591" sldId="787"/>
            <ac:cxnSpMk id="55" creationId="{CFAEFD72-B561-43C2-AD1E-ADF467BD3043}"/>
          </ac:cxnSpMkLst>
        </pc:cxnChg>
        <pc:cxnChg chg="del mod topLvl">
          <ac:chgData name="McCracken, Jeffery [USA]" userId="820a2c1b-7c6c-4de4-b98e-615da9090dbc" providerId="ADAL" clId="{1465DC27-74A3-468F-A2FF-9342CA94855A}" dt="2020-10-27T22:38:17.774" v="603" actId="478"/>
          <ac:cxnSpMkLst>
            <pc:docMk/>
            <pc:sldMk cId="370480591" sldId="787"/>
            <ac:cxnSpMk id="66" creationId="{E8AD8CBD-9144-49BA-BD1A-48CAB926FB24}"/>
          </ac:cxnSpMkLst>
        </pc:cxnChg>
        <pc:cxnChg chg="del mod topLvl">
          <ac:chgData name="McCracken, Jeffery [USA]" userId="820a2c1b-7c6c-4de4-b98e-615da9090dbc" providerId="ADAL" clId="{1465DC27-74A3-468F-A2FF-9342CA94855A}" dt="2020-10-27T22:38:17.774" v="603" actId="478"/>
          <ac:cxnSpMkLst>
            <pc:docMk/>
            <pc:sldMk cId="370480591" sldId="787"/>
            <ac:cxnSpMk id="67" creationId="{D337B280-0600-4E2C-8578-817FFA85852C}"/>
          </ac:cxnSpMkLst>
        </pc:cxnChg>
        <pc:cxnChg chg="del mod topLvl">
          <ac:chgData name="McCracken, Jeffery [USA]" userId="820a2c1b-7c6c-4de4-b98e-615da9090dbc" providerId="ADAL" clId="{1465DC27-74A3-468F-A2FF-9342CA94855A}" dt="2020-10-27T22:38:17.774" v="603" actId="478"/>
          <ac:cxnSpMkLst>
            <pc:docMk/>
            <pc:sldMk cId="370480591" sldId="787"/>
            <ac:cxnSpMk id="68" creationId="{EC9C1A4F-F10F-48E5-B696-E308DE4B194B}"/>
          </ac:cxnSpMkLst>
        </pc:cxnChg>
        <pc:cxnChg chg="del mod topLvl">
          <ac:chgData name="McCracken, Jeffery [USA]" userId="820a2c1b-7c6c-4de4-b98e-615da9090dbc" providerId="ADAL" clId="{1465DC27-74A3-468F-A2FF-9342CA94855A}" dt="2020-10-27T22:38:17.774" v="603" actId="478"/>
          <ac:cxnSpMkLst>
            <pc:docMk/>
            <pc:sldMk cId="370480591" sldId="787"/>
            <ac:cxnSpMk id="69" creationId="{6E68156C-D19D-4759-A95B-82BD90B4A43C}"/>
          </ac:cxnSpMkLst>
        </pc:cxnChg>
        <pc:cxnChg chg="del mod topLvl">
          <ac:chgData name="McCracken, Jeffery [USA]" userId="820a2c1b-7c6c-4de4-b98e-615da9090dbc" providerId="ADAL" clId="{1465DC27-74A3-468F-A2FF-9342CA94855A}" dt="2020-10-27T22:38:17.774" v="603" actId="478"/>
          <ac:cxnSpMkLst>
            <pc:docMk/>
            <pc:sldMk cId="370480591" sldId="787"/>
            <ac:cxnSpMk id="70" creationId="{114DF7DA-6EBD-4230-9C56-E0E41B538B93}"/>
          </ac:cxnSpMkLst>
        </pc:cxnChg>
        <pc:cxnChg chg="del mod topLvl">
          <ac:chgData name="McCracken, Jeffery [USA]" userId="820a2c1b-7c6c-4de4-b98e-615da9090dbc" providerId="ADAL" clId="{1465DC27-74A3-468F-A2FF-9342CA94855A}" dt="2020-10-27T22:38:17.774" v="603" actId="478"/>
          <ac:cxnSpMkLst>
            <pc:docMk/>
            <pc:sldMk cId="370480591" sldId="787"/>
            <ac:cxnSpMk id="71" creationId="{58E83FEC-69C0-441D-8D3A-16B8DDBD8280}"/>
          </ac:cxnSpMkLst>
        </pc:cxnChg>
        <pc:cxnChg chg="del mod topLvl">
          <ac:chgData name="McCracken, Jeffery [USA]" userId="820a2c1b-7c6c-4de4-b98e-615da9090dbc" providerId="ADAL" clId="{1465DC27-74A3-468F-A2FF-9342CA94855A}" dt="2020-10-27T22:38:17.774" v="603" actId="478"/>
          <ac:cxnSpMkLst>
            <pc:docMk/>
            <pc:sldMk cId="370480591" sldId="787"/>
            <ac:cxnSpMk id="72" creationId="{3D80B72E-F2A1-45D8-9F2B-A21533D78AA6}"/>
          </ac:cxnSpMkLst>
        </pc:cxnChg>
        <pc:cxnChg chg="del mod topLvl">
          <ac:chgData name="McCracken, Jeffery [USA]" userId="820a2c1b-7c6c-4de4-b98e-615da9090dbc" providerId="ADAL" clId="{1465DC27-74A3-468F-A2FF-9342CA94855A}" dt="2020-10-27T22:38:17.774" v="603" actId="478"/>
          <ac:cxnSpMkLst>
            <pc:docMk/>
            <pc:sldMk cId="370480591" sldId="787"/>
            <ac:cxnSpMk id="73" creationId="{01D38BCD-3915-406B-8EF9-1B9568F17452}"/>
          </ac:cxnSpMkLst>
        </pc:cxnChg>
        <pc:cxnChg chg="del mod topLvl">
          <ac:chgData name="McCracken, Jeffery [USA]" userId="820a2c1b-7c6c-4de4-b98e-615da9090dbc" providerId="ADAL" clId="{1465DC27-74A3-468F-A2FF-9342CA94855A}" dt="2020-10-27T22:38:17.774" v="603" actId="478"/>
          <ac:cxnSpMkLst>
            <pc:docMk/>
            <pc:sldMk cId="370480591" sldId="787"/>
            <ac:cxnSpMk id="74" creationId="{3084B0B7-7047-4ACA-9013-4D681DE03A9E}"/>
          </ac:cxnSpMkLst>
        </pc:cxnChg>
        <pc:cxnChg chg="del mod topLvl">
          <ac:chgData name="McCracken, Jeffery [USA]" userId="820a2c1b-7c6c-4de4-b98e-615da9090dbc" providerId="ADAL" clId="{1465DC27-74A3-468F-A2FF-9342CA94855A}" dt="2020-10-27T22:38:17.774" v="603" actId="478"/>
          <ac:cxnSpMkLst>
            <pc:docMk/>
            <pc:sldMk cId="370480591" sldId="787"/>
            <ac:cxnSpMk id="75" creationId="{250F4727-6BE4-46E6-AB94-A26E62C619E9}"/>
          </ac:cxnSpMkLst>
        </pc:cxnChg>
      </pc:sldChg>
      <pc:sldChg chg="addSp delSp modSp add">
        <pc:chgData name="McCracken, Jeffery [USA]" userId="820a2c1b-7c6c-4de4-b98e-615da9090dbc" providerId="ADAL" clId="{1465DC27-74A3-468F-A2FF-9342CA94855A}" dt="2020-10-27T23:45:07.626" v="661" actId="14861"/>
        <pc:sldMkLst>
          <pc:docMk/>
          <pc:sldMk cId="3220261118" sldId="804"/>
        </pc:sldMkLst>
        <pc:spChg chg="del">
          <ac:chgData name="McCracken, Jeffery [USA]" userId="820a2c1b-7c6c-4de4-b98e-615da9090dbc" providerId="ADAL" clId="{1465DC27-74A3-468F-A2FF-9342CA94855A}" dt="2020-10-27T23:44:36.899" v="652" actId="478"/>
          <ac:spMkLst>
            <pc:docMk/>
            <pc:sldMk cId="3220261118" sldId="804"/>
            <ac:spMk id="5" creationId="{D4D0A655-679F-4A7C-85E7-8AB478177434}"/>
          </ac:spMkLst>
        </pc:spChg>
        <pc:spChg chg="mod">
          <ac:chgData name="McCracken, Jeffery [USA]" userId="820a2c1b-7c6c-4de4-b98e-615da9090dbc" providerId="ADAL" clId="{1465DC27-74A3-468F-A2FF-9342CA94855A}" dt="2020-10-27T23:44:40.405" v="656" actId="20577"/>
          <ac:spMkLst>
            <pc:docMk/>
            <pc:sldMk cId="3220261118" sldId="804"/>
            <ac:spMk id="9" creationId="{45836CEC-C857-420C-AE4D-DF7422203A40}"/>
          </ac:spMkLst>
        </pc:spChg>
        <pc:spChg chg="del">
          <ac:chgData name="McCracken, Jeffery [USA]" userId="820a2c1b-7c6c-4de4-b98e-615da9090dbc" providerId="ADAL" clId="{1465DC27-74A3-468F-A2FF-9342CA94855A}" dt="2020-10-27T23:44:36.899" v="652" actId="478"/>
          <ac:spMkLst>
            <pc:docMk/>
            <pc:sldMk cId="3220261118" sldId="804"/>
            <ac:spMk id="16" creationId="{E283C77F-6E23-4B8D-AFD3-12007426822C}"/>
          </ac:spMkLst>
        </pc:spChg>
        <pc:spChg chg="del">
          <ac:chgData name="McCracken, Jeffery [USA]" userId="820a2c1b-7c6c-4de4-b98e-615da9090dbc" providerId="ADAL" clId="{1465DC27-74A3-468F-A2FF-9342CA94855A}" dt="2020-10-27T23:44:36.899" v="652" actId="478"/>
          <ac:spMkLst>
            <pc:docMk/>
            <pc:sldMk cId="3220261118" sldId="804"/>
            <ac:spMk id="49" creationId="{F3C26CD8-A7C2-4B8C-BACA-D1FD98ED2B8B}"/>
          </ac:spMkLst>
        </pc:spChg>
        <pc:spChg chg="del">
          <ac:chgData name="McCracken, Jeffery [USA]" userId="820a2c1b-7c6c-4de4-b98e-615da9090dbc" providerId="ADAL" clId="{1465DC27-74A3-468F-A2FF-9342CA94855A}" dt="2020-10-27T23:44:36.899" v="652" actId="478"/>
          <ac:spMkLst>
            <pc:docMk/>
            <pc:sldMk cId="3220261118" sldId="804"/>
            <ac:spMk id="50" creationId="{74EEEA6F-BC83-43FA-A3C4-6676527F69FA}"/>
          </ac:spMkLst>
        </pc:spChg>
        <pc:spChg chg="del">
          <ac:chgData name="McCracken, Jeffery [USA]" userId="820a2c1b-7c6c-4de4-b98e-615da9090dbc" providerId="ADAL" clId="{1465DC27-74A3-468F-A2FF-9342CA94855A}" dt="2020-10-27T23:44:36.899" v="652" actId="478"/>
          <ac:spMkLst>
            <pc:docMk/>
            <pc:sldMk cId="3220261118" sldId="804"/>
            <ac:spMk id="51" creationId="{4C225B68-B34B-4B4B-8EFC-E8B290EB750D}"/>
          </ac:spMkLst>
        </pc:spChg>
        <pc:spChg chg="del">
          <ac:chgData name="McCracken, Jeffery [USA]" userId="820a2c1b-7c6c-4de4-b98e-615da9090dbc" providerId="ADAL" clId="{1465DC27-74A3-468F-A2FF-9342CA94855A}" dt="2020-10-27T23:44:36.899" v="652" actId="478"/>
          <ac:spMkLst>
            <pc:docMk/>
            <pc:sldMk cId="3220261118" sldId="804"/>
            <ac:spMk id="52" creationId="{59BF2629-BF77-45B2-AA04-48202CFA84DD}"/>
          </ac:spMkLst>
        </pc:spChg>
        <pc:picChg chg="add mod">
          <ac:chgData name="McCracken, Jeffery [USA]" userId="820a2c1b-7c6c-4de4-b98e-615da9090dbc" providerId="ADAL" clId="{1465DC27-74A3-468F-A2FF-9342CA94855A}" dt="2020-10-27T23:45:07.626" v="661" actId="14861"/>
          <ac:picMkLst>
            <pc:docMk/>
            <pc:sldMk cId="3220261118" sldId="804"/>
            <ac:picMk id="6" creationId="{B5729C8D-D795-4C44-8FC7-2BED047A60ED}"/>
          </ac:picMkLst>
        </pc:picChg>
      </pc:sldChg>
    </pc:docChg>
  </pc:docChgLst>
  <pc:docChgLst>
    <pc:chgData name="Wadhwa, Jyoti [USA]" userId="ff70ce86-071b-48e4-8852-b660a2e96e0c" providerId="ADAL" clId="{5D60886E-FEFE-49F8-B828-D3E35B618036}"/>
    <pc:docChg chg="undo redo custSel mod addSld delSld modSld sldOrd">
      <pc:chgData name="Wadhwa, Jyoti [USA]" userId="ff70ce86-071b-48e4-8852-b660a2e96e0c" providerId="ADAL" clId="{5D60886E-FEFE-49F8-B828-D3E35B618036}" dt="2020-10-28T15:16:47.209" v="7176" actId="1076"/>
      <pc:docMkLst>
        <pc:docMk/>
      </pc:docMkLst>
      <pc:sldChg chg="delSp modSp">
        <pc:chgData name="Wadhwa, Jyoti [USA]" userId="ff70ce86-071b-48e4-8852-b660a2e96e0c" providerId="ADAL" clId="{5D60886E-FEFE-49F8-B828-D3E35B618036}" dt="2020-10-28T13:17:51.869" v="5334" actId="20577"/>
        <pc:sldMkLst>
          <pc:docMk/>
          <pc:sldMk cId="1516447843" sldId="768"/>
        </pc:sldMkLst>
        <pc:spChg chg="mod">
          <ac:chgData name="Wadhwa, Jyoti [USA]" userId="ff70ce86-071b-48e4-8852-b660a2e96e0c" providerId="ADAL" clId="{5D60886E-FEFE-49F8-B828-D3E35B618036}" dt="2020-10-28T13:17:51.869" v="5334" actId="20577"/>
          <ac:spMkLst>
            <pc:docMk/>
            <pc:sldMk cId="1516447843" sldId="768"/>
            <ac:spMk id="5" creationId="{00000000-0000-0000-0000-000000000000}"/>
          </ac:spMkLst>
        </pc:spChg>
        <pc:cxnChg chg="del">
          <ac:chgData name="Wadhwa, Jyoti [USA]" userId="ff70ce86-071b-48e4-8852-b660a2e96e0c" providerId="ADAL" clId="{5D60886E-FEFE-49F8-B828-D3E35B618036}" dt="2020-10-27T23:36:13.309" v="4859" actId="478"/>
          <ac:cxnSpMkLst>
            <pc:docMk/>
            <pc:sldMk cId="1516447843" sldId="768"/>
            <ac:cxnSpMk id="6" creationId="{00000000-0000-0000-0000-000000000000}"/>
          </ac:cxnSpMkLst>
        </pc:cxnChg>
      </pc:sldChg>
      <pc:sldChg chg="addSp delSp modSp del">
        <pc:chgData name="Wadhwa, Jyoti [USA]" userId="ff70ce86-071b-48e4-8852-b660a2e96e0c" providerId="ADAL" clId="{5D60886E-FEFE-49F8-B828-D3E35B618036}" dt="2020-10-28T14:36:42.292" v="6746" actId="2696"/>
        <pc:sldMkLst>
          <pc:docMk/>
          <pc:sldMk cId="370480591" sldId="787"/>
        </pc:sldMkLst>
        <pc:spChg chg="mod">
          <ac:chgData name="Wadhwa, Jyoti [USA]" userId="ff70ce86-071b-48e4-8852-b660a2e96e0c" providerId="ADAL" clId="{5D60886E-FEFE-49F8-B828-D3E35B618036}" dt="2020-10-27T02:55:46.430" v="4642" actId="20577"/>
          <ac:spMkLst>
            <pc:docMk/>
            <pc:sldMk cId="370480591" sldId="787"/>
            <ac:spMk id="4" creationId="{00000000-0000-0000-0000-000000000000}"/>
          </ac:spMkLst>
        </pc:spChg>
        <pc:spChg chg="del mod">
          <ac:chgData name="Wadhwa, Jyoti [USA]" userId="ff70ce86-071b-48e4-8852-b660a2e96e0c" providerId="ADAL" clId="{5D60886E-FEFE-49F8-B828-D3E35B618036}" dt="2020-10-26T23:43:43.722" v="851" actId="478"/>
          <ac:spMkLst>
            <pc:docMk/>
            <pc:sldMk cId="370480591" sldId="787"/>
            <ac:spMk id="5" creationId="{00000000-0000-0000-0000-000000000000}"/>
          </ac:spMkLst>
        </pc:spChg>
        <pc:spChg chg="add del mod">
          <ac:chgData name="Wadhwa, Jyoti [USA]" userId="ff70ce86-071b-48e4-8852-b660a2e96e0c" providerId="ADAL" clId="{5D60886E-FEFE-49F8-B828-D3E35B618036}" dt="2020-10-26T23:43:52.896" v="854" actId="478"/>
          <ac:spMkLst>
            <pc:docMk/>
            <pc:sldMk cId="370480591" sldId="787"/>
            <ac:spMk id="8" creationId="{6F733EC7-1F14-49DA-A8C9-5070047722A9}"/>
          </ac:spMkLst>
        </pc:spChg>
        <pc:spChg chg="add mod">
          <ac:chgData name="Wadhwa, Jyoti [USA]" userId="ff70ce86-071b-48e4-8852-b660a2e96e0c" providerId="ADAL" clId="{5D60886E-FEFE-49F8-B828-D3E35B618036}" dt="2020-10-28T13:24:05.344" v="5468" actId="20577"/>
          <ac:spMkLst>
            <pc:docMk/>
            <pc:sldMk cId="370480591" sldId="787"/>
            <ac:spMk id="9" creationId="{45836CEC-C857-420C-AE4D-DF7422203A40}"/>
          </ac:spMkLst>
        </pc:spChg>
        <pc:spChg chg="add del mod">
          <ac:chgData name="Wadhwa, Jyoti [USA]" userId="ff70ce86-071b-48e4-8852-b660a2e96e0c" providerId="ADAL" clId="{5D60886E-FEFE-49F8-B828-D3E35B618036}" dt="2020-10-26T23:43:54.965" v="855" actId="478"/>
          <ac:spMkLst>
            <pc:docMk/>
            <pc:sldMk cId="370480591" sldId="787"/>
            <ac:spMk id="10" creationId="{B95C2F12-62BC-4CEB-818C-300F8745B8D4}"/>
          </ac:spMkLst>
        </pc:spChg>
        <pc:spChg chg="add del mod">
          <ac:chgData name="Wadhwa, Jyoti [USA]" userId="ff70ce86-071b-48e4-8852-b660a2e96e0c" providerId="ADAL" clId="{5D60886E-FEFE-49F8-B828-D3E35B618036}" dt="2020-10-26T23:43:57.317" v="856" actId="478"/>
          <ac:spMkLst>
            <pc:docMk/>
            <pc:sldMk cId="370480591" sldId="787"/>
            <ac:spMk id="11" creationId="{756E6173-363D-46B3-8FAD-657094F7AD13}"/>
          </ac:spMkLst>
        </pc:spChg>
        <pc:spChg chg="mod topLvl">
          <ac:chgData name="Wadhwa, Jyoti [USA]" userId="ff70ce86-071b-48e4-8852-b660a2e96e0c" providerId="ADAL" clId="{5D60886E-FEFE-49F8-B828-D3E35B618036}" dt="2020-10-28T14:14:50.801" v="6337" actId="1076"/>
          <ac:spMkLst>
            <pc:docMk/>
            <pc:sldMk cId="370480591" sldId="787"/>
            <ac:spMk id="11" creationId="{9CB98616-B26F-473B-9905-2061978A38CC}"/>
          </ac:spMkLst>
        </pc:spChg>
        <pc:spChg chg="add del mod">
          <ac:chgData name="Wadhwa, Jyoti [USA]" userId="ff70ce86-071b-48e4-8852-b660a2e96e0c" providerId="ADAL" clId="{5D60886E-FEFE-49F8-B828-D3E35B618036}" dt="2020-10-26T23:13:32.821" v="707" actId="12084"/>
          <ac:spMkLst>
            <pc:docMk/>
            <pc:sldMk cId="370480591" sldId="787"/>
            <ac:spMk id="12" creationId="{E0FEA794-0000-4BF5-8BC9-023EF2D7E8BE}"/>
          </ac:spMkLst>
        </pc:spChg>
        <pc:spChg chg="del mod topLvl">
          <ac:chgData name="Wadhwa, Jyoti [USA]" userId="ff70ce86-071b-48e4-8852-b660a2e96e0c" providerId="ADAL" clId="{5D60886E-FEFE-49F8-B828-D3E35B618036}" dt="2020-10-28T14:32:02.520" v="6558" actId="478"/>
          <ac:spMkLst>
            <pc:docMk/>
            <pc:sldMk cId="370480591" sldId="787"/>
            <ac:spMk id="13" creationId="{8959F685-EBF4-4F26-B249-9E721E8EE097}"/>
          </ac:spMkLst>
        </pc:spChg>
        <pc:spChg chg="add del mod">
          <ac:chgData name="Wadhwa, Jyoti [USA]" userId="ff70ce86-071b-48e4-8852-b660a2e96e0c" providerId="ADAL" clId="{5D60886E-FEFE-49F8-B828-D3E35B618036}" dt="2020-10-27T02:34:00.103" v="4303" actId="478"/>
          <ac:spMkLst>
            <pc:docMk/>
            <pc:sldMk cId="370480591" sldId="787"/>
            <ac:spMk id="14" creationId="{02700585-BC05-455A-8882-C9A02325348C}"/>
          </ac:spMkLst>
        </pc:spChg>
        <pc:spChg chg="mod topLvl">
          <ac:chgData name="Wadhwa, Jyoti [USA]" userId="ff70ce86-071b-48e4-8852-b660a2e96e0c" providerId="ADAL" clId="{5D60886E-FEFE-49F8-B828-D3E35B618036}" dt="2020-10-28T14:14:17.890" v="6331" actId="14100"/>
          <ac:spMkLst>
            <pc:docMk/>
            <pc:sldMk cId="370480591" sldId="787"/>
            <ac:spMk id="14" creationId="{A7FF2641-517B-4E3A-9E5C-4E0BB8690D88}"/>
          </ac:spMkLst>
        </pc:spChg>
        <pc:spChg chg="add mod ord">
          <ac:chgData name="Wadhwa, Jyoti [USA]" userId="ff70ce86-071b-48e4-8852-b660a2e96e0c" providerId="ADAL" clId="{5D60886E-FEFE-49F8-B828-D3E35B618036}" dt="2020-10-27T17:58:22.678" v="4845" actId="207"/>
          <ac:spMkLst>
            <pc:docMk/>
            <pc:sldMk cId="370480591" sldId="787"/>
            <ac:spMk id="15" creationId="{92348850-6FA9-4C26-B7C3-E4DCF64276DF}"/>
          </ac:spMkLst>
        </pc:spChg>
        <pc:spChg chg="add mod">
          <ac:chgData name="Wadhwa, Jyoti [USA]" userId="ff70ce86-071b-48e4-8852-b660a2e96e0c" providerId="ADAL" clId="{5D60886E-FEFE-49F8-B828-D3E35B618036}" dt="2020-10-28T14:10:39.017" v="6320" actId="1076"/>
          <ac:spMkLst>
            <pc:docMk/>
            <pc:sldMk cId="370480591" sldId="787"/>
            <ac:spMk id="16" creationId="{E283C77F-6E23-4B8D-AFD3-12007426822C}"/>
          </ac:spMkLst>
        </pc:spChg>
        <pc:spChg chg="mod topLvl">
          <ac:chgData name="Wadhwa, Jyoti [USA]" userId="ff70ce86-071b-48e4-8852-b660a2e96e0c" providerId="ADAL" clId="{5D60886E-FEFE-49F8-B828-D3E35B618036}" dt="2020-10-28T14:14:50.801" v="6337" actId="1076"/>
          <ac:spMkLst>
            <pc:docMk/>
            <pc:sldMk cId="370480591" sldId="787"/>
            <ac:spMk id="17" creationId="{3E1AFF8E-296E-4E4A-89A7-CE55D607B027}"/>
          </ac:spMkLst>
        </pc:spChg>
        <pc:spChg chg="add del mod">
          <ac:chgData name="Wadhwa, Jyoti [USA]" userId="ff70ce86-071b-48e4-8852-b660a2e96e0c" providerId="ADAL" clId="{5D60886E-FEFE-49F8-B828-D3E35B618036}" dt="2020-10-27T02:34:04.269" v="4304" actId="478"/>
          <ac:spMkLst>
            <pc:docMk/>
            <pc:sldMk cId="370480591" sldId="787"/>
            <ac:spMk id="18" creationId="{49754620-5289-470C-A3C2-C42AD0D776D4}"/>
          </ac:spMkLst>
        </pc:spChg>
        <pc:spChg chg="add del mod">
          <ac:chgData name="Wadhwa, Jyoti [USA]" userId="ff70ce86-071b-48e4-8852-b660a2e96e0c" providerId="ADAL" clId="{5D60886E-FEFE-49F8-B828-D3E35B618036}" dt="2020-10-28T14:12:14.065" v="6323" actId="12084"/>
          <ac:spMkLst>
            <pc:docMk/>
            <pc:sldMk cId="370480591" sldId="787"/>
            <ac:spMk id="18" creationId="{E9C88DFE-783B-47FE-A9FC-693DE8B58CD2}"/>
          </ac:spMkLst>
        </pc:spChg>
        <pc:spChg chg="add del mod">
          <ac:chgData name="Wadhwa, Jyoti [USA]" userId="ff70ce86-071b-48e4-8852-b660a2e96e0c" providerId="ADAL" clId="{5D60886E-FEFE-49F8-B828-D3E35B618036}" dt="2020-10-27T02:54:56.111" v="4629" actId="478"/>
          <ac:spMkLst>
            <pc:docMk/>
            <pc:sldMk cId="370480591" sldId="787"/>
            <ac:spMk id="20" creationId="{96A0733C-44D8-453E-B529-35C970453E99}"/>
          </ac:spMkLst>
        </pc:spChg>
        <pc:spChg chg="del mod topLvl">
          <ac:chgData name="Wadhwa, Jyoti [USA]" userId="ff70ce86-071b-48e4-8852-b660a2e96e0c" providerId="ADAL" clId="{5D60886E-FEFE-49F8-B828-D3E35B618036}" dt="2020-10-28T14:32:02.520" v="6558" actId="478"/>
          <ac:spMkLst>
            <pc:docMk/>
            <pc:sldMk cId="370480591" sldId="787"/>
            <ac:spMk id="20" creationId="{E4D3812F-EFB7-47DC-BA6F-19DEB53DC549}"/>
          </ac:spMkLst>
        </pc:spChg>
        <pc:spChg chg="mod topLvl">
          <ac:chgData name="Wadhwa, Jyoti [USA]" userId="ff70ce86-071b-48e4-8852-b660a2e96e0c" providerId="ADAL" clId="{5D60886E-FEFE-49F8-B828-D3E35B618036}" dt="2020-10-28T14:15:04.072" v="6340" actId="1076"/>
          <ac:spMkLst>
            <pc:docMk/>
            <pc:sldMk cId="370480591" sldId="787"/>
            <ac:spMk id="21" creationId="{16CB1F2E-7701-42F2-9A28-45EC214E811B}"/>
          </ac:spMkLst>
        </pc:spChg>
        <pc:spChg chg="mod topLvl">
          <ac:chgData name="Wadhwa, Jyoti [USA]" userId="ff70ce86-071b-48e4-8852-b660a2e96e0c" providerId="ADAL" clId="{5D60886E-FEFE-49F8-B828-D3E35B618036}" dt="2020-10-28T14:14:50.801" v="6337" actId="1076"/>
          <ac:spMkLst>
            <pc:docMk/>
            <pc:sldMk cId="370480591" sldId="787"/>
            <ac:spMk id="22" creationId="{FF339686-74C8-4F3A-A9A1-B3D504F68115}"/>
          </ac:spMkLst>
        </pc:spChg>
        <pc:spChg chg="del mod topLvl">
          <ac:chgData name="Wadhwa, Jyoti [USA]" userId="ff70ce86-071b-48e4-8852-b660a2e96e0c" providerId="ADAL" clId="{5D60886E-FEFE-49F8-B828-D3E35B618036}" dt="2020-10-28T14:32:02.520" v="6558" actId="478"/>
          <ac:spMkLst>
            <pc:docMk/>
            <pc:sldMk cId="370480591" sldId="787"/>
            <ac:spMk id="23" creationId="{123890B7-E635-46B4-AB00-CBDC8CCD8337}"/>
          </ac:spMkLst>
        </pc:spChg>
        <pc:spChg chg="mod topLvl">
          <ac:chgData name="Wadhwa, Jyoti [USA]" userId="ff70ce86-071b-48e4-8852-b660a2e96e0c" providerId="ADAL" clId="{5D60886E-FEFE-49F8-B828-D3E35B618036}" dt="2020-10-28T14:14:17.890" v="6331" actId="14100"/>
          <ac:spMkLst>
            <pc:docMk/>
            <pc:sldMk cId="370480591" sldId="787"/>
            <ac:spMk id="24" creationId="{5F1A63D9-30AD-4D6C-A80E-CB0D12050002}"/>
          </ac:spMkLst>
        </pc:spChg>
        <pc:spChg chg="mod topLvl">
          <ac:chgData name="Wadhwa, Jyoti [USA]" userId="ff70ce86-071b-48e4-8852-b660a2e96e0c" providerId="ADAL" clId="{5D60886E-FEFE-49F8-B828-D3E35B618036}" dt="2020-10-28T14:14:50.801" v="6337" actId="1076"/>
          <ac:spMkLst>
            <pc:docMk/>
            <pc:sldMk cId="370480591" sldId="787"/>
            <ac:spMk id="25" creationId="{20611F8E-A7BD-44D0-93C3-972B76A70CFD}"/>
          </ac:spMkLst>
        </pc:spChg>
        <pc:spChg chg="del mod topLvl">
          <ac:chgData name="Wadhwa, Jyoti [USA]" userId="ff70ce86-071b-48e4-8852-b660a2e96e0c" providerId="ADAL" clId="{5D60886E-FEFE-49F8-B828-D3E35B618036}" dt="2020-10-28T14:32:02.520" v="6558" actId="478"/>
          <ac:spMkLst>
            <pc:docMk/>
            <pc:sldMk cId="370480591" sldId="787"/>
            <ac:spMk id="26" creationId="{62FE3176-670D-4685-9743-A15AAA967B90}"/>
          </ac:spMkLst>
        </pc:spChg>
        <pc:spChg chg="mod topLvl">
          <ac:chgData name="Wadhwa, Jyoti [USA]" userId="ff70ce86-071b-48e4-8852-b660a2e96e0c" providerId="ADAL" clId="{5D60886E-FEFE-49F8-B828-D3E35B618036}" dt="2020-10-28T14:14:17.890" v="6331" actId="14100"/>
          <ac:spMkLst>
            <pc:docMk/>
            <pc:sldMk cId="370480591" sldId="787"/>
            <ac:spMk id="27" creationId="{6F95F72A-1255-4BB4-AF82-C480A88706C4}"/>
          </ac:spMkLst>
        </pc:spChg>
        <pc:spChg chg="del mod topLvl">
          <ac:chgData name="Wadhwa, Jyoti [USA]" userId="ff70ce86-071b-48e4-8852-b660a2e96e0c" providerId="ADAL" clId="{5D60886E-FEFE-49F8-B828-D3E35B618036}" dt="2020-10-28T14:32:02.520" v="6558" actId="478"/>
          <ac:spMkLst>
            <pc:docMk/>
            <pc:sldMk cId="370480591" sldId="787"/>
            <ac:spMk id="28" creationId="{DD2A0983-97B2-42BA-A735-68392C62B6DE}"/>
          </ac:spMkLst>
        </pc:spChg>
        <pc:spChg chg="del">
          <ac:chgData name="Wadhwa, Jyoti [USA]" userId="ff70ce86-071b-48e4-8852-b660a2e96e0c" providerId="ADAL" clId="{5D60886E-FEFE-49F8-B828-D3E35B618036}" dt="2020-10-28T13:20:25.521" v="5397" actId="478"/>
          <ac:spMkLst>
            <pc:docMk/>
            <pc:sldMk cId="370480591" sldId="787"/>
            <ac:spMk id="49" creationId="{F3C26CD8-A7C2-4B8C-BACA-D1FD98ED2B8B}"/>
          </ac:spMkLst>
        </pc:spChg>
        <pc:spChg chg="del mod">
          <ac:chgData name="Wadhwa, Jyoti [USA]" userId="ff70ce86-071b-48e4-8852-b660a2e96e0c" providerId="ADAL" clId="{5D60886E-FEFE-49F8-B828-D3E35B618036}" dt="2020-10-28T13:20:25.521" v="5397" actId="478"/>
          <ac:spMkLst>
            <pc:docMk/>
            <pc:sldMk cId="370480591" sldId="787"/>
            <ac:spMk id="50" creationId="{74EEEA6F-BC83-43FA-A3C4-6676527F69FA}"/>
          </ac:spMkLst>
        </pc:spChg>
        <pc:spChg chg="del mod">
          <ac:chgData name="Wadhwa, Jyoti [USA]" userId="ff70ce86-071b-48e4-8852-b660a2e96e0c" providerId="ADAL" clId="{5D60886E-FEFE-49F8-B828-D3E35B618036}" dt="2020-10-28T13:20:25.521" v="5397" actId="478"/>
          <ac:spMkLst>
            <pc:docMk/>
            <pc:sldMk cId="370480591" sldId="787"/>
            <ac:spMk id="51" creationId="{4C225B68-B34B-4B4B-8EFC-E8B290EB750D}"/>
          </ac:spMkLst>
        </pc:spChg>
        <pc:spChg chg="del mod">
          <ac:chgData name="Wadhwa, Jyoti [USA]" userId="ff70ce86-071b-48e4-8852-b660a2e96e0c" providerId="ADAL" clId="{5D60886E-FEFE-49F8-B828-D3E35B618036}" dt="2020-10-28T13:18:32.061" v="5335" actId="12084"/>
          <ac:spMkLst>
            <pc:docMk/>
            <pc:sldMk cId="370480591" sldId="787"/>
            <ac:spMk id="52" creationId="{59BF2629-BF77-45B2-AA04-48202CFA84DD}"/>
          </ac:spMkLst>
        </pc:spChg>
        <pc:grpChg chg="del mod">
          <ac:chgData name="Wadhwa, Jyoti [USA]" userId="ff70ce86-071b-48e4-8852-b660a2e96e0c" providerId="ADAL" clId="{5D60886E-FEFE-49F8-B828-D3E35B618036}" dt="2020-10-28T14:14:06.468" v="6330" actId="165"/>
          <ac:grpSpMkLst>
            <pc:docMk/>
            <pc:sldMk cId="370480591" sldId="787"/>
            <ac:grpSpMk id="10" creationId="{6EA037EC-E12F-4CD6-8A97-328C897393AE}"/>
          </ac:grpSpMkLst>
        </pc:grpChg>
        <pc:graphicFrameChg chg="add del mod">
          <ac:chgData name="Wadhwa, Jyoti [USA]" userId="ff70ce86-071b-48e4-8852-b660a2e96e0c" providerId="ADAL" clId="{5D60886E-FEFE-49F8-B828-D3E35B618036}" dt="2020-10-26T23:44:11.161" v="859" actId="478"/>
          <ac:graphicFrameMkLst>
            <pc:docMk/>
            <pc:sldMk cId="370480591" sldId="787"/>
            <ac:graphicFrameMk id="6" creationId="{04756072-A290-494C-A500-FED33C96E8F7}"/>
          </ac:graphicFrameMkLst>
        </pc:graphicFrameChg>
        <pc:graphicFrameChg chg="add mod">
          <ac:chgData name="Wadhwa, Jyoti [USA]" userId="ff70ce86-071b-48e4-8852-b660a2e96e0c" providerId="ADAL" clId="{5D60886E-FEFE-49F8-B828-D3E35B618036}" dt="2020-10-28T14:12:57.453" v="6325" actId="1076"/>
          <ac:graphicFrameMkLst>
            <pc:docMk/>
            <pc:sldMk cId="370480591" sldId="787"/>
            <ac:graphicFrameMk id="6" creationId="{8C15DE73-10E5-4CD7-9DF7-117A95BA9292}"/>
          </ac:graphicFrameMkLst>
        </pc:graphicFrameChg>
        <pc:graphicFrameChg chg="add del mod">
          <ac:chgData name="Wadhwa, Jyoti [USA]" userId="ff70ce86-071b-48e4-8852-b660a2e96e0c" providerId="ADAL" clId="{5D60886E-FEFE-49F8-B828-D3E35B618036}" dt="2020-10-28T14:13:40.974" v="6329" actId="18245"/>
          <ac:graphicFrameMkLst>
            <pc:docMk/>
            <pc:sldMk cId="370480591" sldId="787"/>
            <ac:graphicFrameMk id="8" creationId="{96D912DF-04EE-4956-AC2B-A9FC5D211708}"/>
          </ac:graphicFrameMkLst>
        </pc:graphicFrameChg>
        <pc:picChg chg="mod">
          <ac:chgData name="Wadhwa, Jyoti [USA]" userId="ff70ce86-071b-48e4-8852-b660a2e96e0c" providerId="ADAL" clId="{5D60886E-FEFE-49F8-B828-D3E35B618036}" dt="2020-10-27T02:35:42.489" v="4358" actId="14100"/>
          <ac:picMkLst>
            <pc:docMk/>
            <pc:sldMk cId="370480591" sldId="787"/>
            <ac:picMk id="12" creationId="{8449AB03-6AC3-4CB9-804C-BCCED3BCB755}"/>
          </ac:picMkLst>
        </pc:picChg>
        <pc:picChg chg="add mod">
          <ac:chgData name="Wadhwa, Jyoti [USA]" userId="ff70ce86-071b-48e4-8852-b660a2e96e0c" providerId="ADAL" clId="{5D60886E-FEFE-49F8-B828-D3E35B618036}" dt="2020-10-27T02:55:01.823" v="4630" actId="1076"/>
          <ac:picMkLst>
            <pc:docMk/>
            <pc:sldMk cId="370480591" sldId="787"/>
            <ac:picMk id="19" creationId="{C7B8B919-7DAE-4B3A-9404-BF9EC4C45AB0}"/>
          </ac:picMkLst>
        </pc:picChg>
        <pc:picChg chg="add mod">
          <ac:chgData name="Wadhwa, Jyoti [USA]" userId="ff70ce86-071b-48e4-8852-b660a2e96e0c" providerId="ADAL" clId="{5D60886E-FEFE-49F8-B828-D3E35B618036}" dt="2020-10-28T13:57:54.382" v="5471" actId="14100"/>
          <ac:picMkLst>
            <pc:docMk/>
            <pc:sldMk cId="370480591" sldId="787"/>
            <ac:picMk id="2050" creationId="{04BBDBA4-8194-46A1-8E05-7D43E2F3ACF0}"/>
          </ac:picMkLst>
        </pc:picChg>
      </pc:sldChg>
      <pc:sldChg chg="modSp">
        <pc:chgData name="Wadhwa, Jyoti [USA]" userId="ff70ce86-071b-48e4-8852-b660a2e96e0c" providerId="ADAL" clId="{5D60886E-FEFE-49F8-B828-D3E35B618036}" dt="2020-10-26T22:12:36.218" v="1" actId="20577"/>
        <pc:sldMkLst>
          <pc:docMk/>
          <pc:sldMk cId="340835149" sldId="790"/>
        </pc:sldMkLst>
        <pc:spChg chg="mod">
          <ac:chgData name="Wadhwa, Jyoti [USA]" userId="ff70ce86-071b-48e4-8852-b660a2e96e0c" providerId="ADAL" clId="{5D60886E-FEFE-49F8-B828-D3E35B618036}" dt="2020-10-26T22:12:36.218" v="1" actId="20577"/>
          <ac:spMkLst>
            <pc:docMk/>
            <pc:sldMk cId="340835149" sldId="790"/>
            <ac:spMk id="9" creationId="{00000000-0000-0000-0000-000000000000}"/>
          </ac:spMkLst>
        </pc:spChg>
      </pc:sldChg>
      <pc:sldChg chg="addSp delSp modSp ord modAnim modNotesTx">
        <pc:chgData name="Wadhwa, Jyoti [USA]" userId="ff70ce86-071b-48e4-8852-b660a2e96e0c" providerId="ADAL" clId="{5D60886E-FEFE-49F8-B828-D3E35B618036}" dt="2020-10-28T15:16:47.209" v="7176" actId="1076"/>
        <pc:sldMkLst>
          <pc:docMk/>
          <pc:sldMk cId="28210064" sldId="791"/>
        </pc:sldMkLst>
        <pc:spChg chg="add mod">
          <ac:chgData name="Wadhwa, Jyoti [USA]" userId="ff70ce86-071b-48e4-8852-b660a2e96e0c" providerId="ADAL" clId="{5D60886E-FEFE-49F8-B828-D3E35B618036}" dt="2020-10-27T03:03:27.118" v="4790" actId="14100"/>
          <ac:spMkLst>
            <pc:docMk/>
            <pc:sldMk cId="28210064" sldId="791"/>
            <ac:spMk id="2" creationId="{F19EA977-EBEE-442F-B5A6-0427E1D70982}"/>
          </ac:spMkLst>
        </pc:spChg>
        <pc:spChg chg="add del mod ord">
          <ac:chgData name="Wadhwa, Jyoti [USA]" userId="ff70ce86-071b-48e4-8852-b660a2e96e0c" providerId="ADAL" clId="{5D60886E-FEFE-49F8-B828-D3E35B618036}" dt="2020-10-26T23:54:31.145" v="1228" actId="478"/>
          <ac:spMkLst>
            <pc:docMk/>
            <pc:sldMk cId="28210064" sldId="791"/>
            <ac:spMk id="4" creationId="{2DB9454D-190E-4122-BBA9-CB1BCCD79FB0}"/>
          </ac:spMkLst>
        </pc:spChg>
        <pc:spChg chg="add mod">
          <ac:chgData name="Wadhwa, Jyoti [USA]" userId="ff70ce86-071b-48e4-8852-b660a2e96e0c" providerId="ADAL" clId="{5D60886E-FEFE-49F8-B828-D3E35B618036}" dt="2020-10-28T15:16:47.209" v="7176" actId="1076"/>
          <ac:spMkLst>
            <pc:docMk/>
            <pc:sldMk cId="28210064" sldId="791"/>
            <ac:spMk id="4" creationId="{700B9820-B8DB-42BC-A05B-7C04A773C510}"/>
          </ac:spMkLst>
        </pc:spChg>
        <pc:spChg chg="add del mod ord">
          <ac:chgData name="Wadhwa, Jyoti [USA]" userId="ff70ce86-071b-48e4-8852-b660a2e96e0c" providerId="ADAL" clId="{5D60886E-FEFE-49F8-B828-D3E35B618036}" dt="2020-10-26T23:55:51.670" v="1240"/>
          <ac:spMkLst>
            <pc:docMk/>
            <pc:sldMk cId="28210064" sldId="791"/>
            <ac:spMk id="6" creationId="{7D8343E3-9270-442D-A7F1-8F9119199831}"/>
          </ac:spMkLst>
        </pc:spChg>
        <pc:spChg chg="mod">
          <ac:chgData name="Wadhwa, Jyoti [USA]" userId="ff70ce86-071b-48e4-8852-b660a2e96e0c" providerId="ADAL" clId="{5D60886E-FEFE-49F8-B828-D3E35B618036}" dt="2020-10-27T00:03:04.438" v="1414" actId="1076"/>
          <ac:spMkLst>
            <pc:docMk/>
            <pc:sldMk cId="28210064" sldId="791"/>
            <ac:spMk id="23" creationId="{C657090F-494E-48C3-8324-C10D855F1936}"/>
          </ac:spMkLst>
        </pc:spChg>
        <pc:spChg chg="mod">
          <ac:chgData name="Wadhwa, Jyoti [USA]" userId="ff70ce86-071b-48e4-8852-b660a2e96e0c" providerId="ADAL" clId="{5D60886E-FEFE-49F8-B828-D3E35B618036}" dt="2020-10-26T23:50:25.268" v="1193" actId="20577"/>
          <ac:spMkLst>
            <pc:docMk/>
            <pc:sldMk cId="28210064" sldId="791"/>
            <ac:spMk id="24" creationId="{306D03FC-EF6F-4D9E-A2C3-237006AFCF78}"/>
          </ac:spMkLst>
        </pc:spChg>
        <pc:spChg chg="add mod">
          <ac:chgData name="Wadhwa, Jyoti [USA]" userId="ff70ce86-071b-48e4-8852-b660a2e96e0c" providerId="ADAL" clId="{5D60886E-FEFE-49F8-B828-D3E35B618036}" dt="2020-10-26T23:59:16.309" v="1267"/>
          <ac:spMkLst>
            <pc:docMk/>
            <pc:sldMk cId="28210064" sldId="791"/>
            <ac:spMk id="26" creationId="{B0D3C117-3E09-4A74-B35C-C9F9C301B0B4}"/>
          </ac:spMkLst>
        </pc:spChg>
        <pc:spChg chg="mod">
          <ac:chgData name="Wadhwa, Jyoti [USA]" userId="ff70ce86-071b-48e4-8852-b660a2e96e0c" providerId="ADAL" clId="{5D60886E-FEFE-49F8-B828-D3E35B618036}" dt="2020-10-26T23:53:17.721" v="1212" actId="1076"/>
          <ac:spMkLst>
            <pc:docMk/>
            <pc:sldMk cId="28210064" sldId="791"/>
            <ac:spMk id="26" creationId="{EAE65EF5-5FC4-4EDE-9818-FC6723D9BB58}"/>
          </ac:spMkLst>
        </pc:spChg>
        <pc:spChg chg="add mod">
          <ac:chgData name="Wadhwa, Jyoti [USA]" userId="ff70ce86-071b-48e4-8852-b660a2e96e0c" providerId="ADAL" clId="{5D60886E-FEFE-49F8-B828-D3E35B618036}" dt="2020-10-27T03:03:27.118" v="4790" actId="14100"/>
          <ac:spMkLst>
            <pc:docMk/>
            <pc:sldMk cId="28210064" sldId="791"/>
            <ac:spMk id="29" creationId="{55E5C9F7-9B8D-4458-9543-D10D60E4B779}"/>
          </ac:spMkLst>
        </pc:spChg>
        <pc:spChg chg="mod">
          <ac:chgData name="Wadhwa, Jyoti [USA]" userId="ff70ce86-071b-48e4-8852-b660a2e96e0c" providerId="ADAL" clId="{5D60886E-FEFE-49F8-B828-D3E35B618036}" dt="2020-10-27T00:04:20.535" v="1440" actId="20577"/>
          <ac:spMkLst>
            <pc:docMk/>
            <pc:sldMk cId="28210064" sldId="791"/>
            <ac:spMk id="31" creationId="{B4C98CA7-76CF-49CD-8E9A-FCE5F35E097C}"/>
          </ac:spMkLst>
        </pc:spChg>
        <pc:spChg chg="add mod">
          <ac:chgData name="Wadhwa, Jyoti [USA]" userId="ff70ce86-071b-48e4-8852-b660a2e96e0c" providerId="ADAL" clId="{5D60886E-FEFE-49F8-B828-D3E35B618036}" dt="2020-10-27T03:03:27.118" v="4790" actId="14100"/>
          <ac:spMkLst>
            <pc:docMk/>
            <pc:sldMk cId="28210064" sldId="791"/>
            <ac:spMk id="32" creationId="{C4F30F88-E04E-436A-9C1F-29A70C1B5025}"/>
          </ac:spMkLst>
        </pc:spChg>
        <pc:spChg chg="add mod">
          <ac:chgData name="Wadhwa, Jyoti [USA]" userId="ff70ce86-071b-48e4-8852-b660a2e96e0c" providerId="ADAL" clId="{5D60886E-FEFE-49F8-B828-D3E35B618036}" dt="2020-10-27T03:04:34.754" v="4797" actId="403"/>
          <ac:spMkLst>
            <pc:docMk/>
            <pc:sldMk cId="28210064" sldId="791"/>
            <ac:spMk id="33" creationId="{9E4816E7-D34C-4DE9-9D12-65F7DF3DE28C}"/>
          </ac:spMkLst>
        </pc:spChg>
        <pc:grpChg chg="add">
          <ac:chgData name="Wadhwa, Jyoti [USA]" userId="ff70ce86-071b-48e4-8852-b660a2e96e0c" providerId="ADAL" clId="{5D60886E-FEFE-49F8-B828-D3E35B618036}" dt="2020-10-27T00:02:33.406" v="1413"/>
          <ac:grpSpMkLst>
            <pc:docMk/>
            <pc:sldMk cId="28210064" sldId="791"/>
            <ac:grpSpMk id="28" creationId="{6277B787-7215-44DF-9371-230763079708}"/>
          </ac:grpSpMkLst>
        </pc:grpChg>
        <pc:picChg chg="add mod">
          <ac:chgData name="Wadhwa, Jyoti [USA]" userId="ff70ce86-071b-48e4-8852-b660a2e96e0c" providerId="ADAL" clId="{5D60886E-FEFE-49F8-B828-D3E35B618036}" dt="2020-10-26T23:57:58.664" v="1258" actId="1076"/>
          <ac:picMkLst>
            <pc:docMk/>
            <pc:sldMk cId="28210064" sldId="791"/>
            <ac:picMk id="8" creationId="{8511623C-8C43-4E02-A14B-123679A15F92}"/>
          </ac:picMkLst>
        </pc:picChg>
        <pc:picChg chg="mod">
          <ac:chgData name="Wadhwa, Jyoti [USA]" userId="ff70ce86-071b-48e4-8852-b660a2e96e0c" providerId="ADAL" clId="{5D60886E-FEFE-49F8-B828-D3E35B618036}" dt="2020-10-28T15:13:10.250" v="6981"/>
          <ac:picMkLst>
            <pc:docMk/>
            <pc:sldMk cId="28210064" sldId="791"/>
            <ac:picMk id="44" creationId="{51592C13-4CD0-4413-8E5B-6174857894F7}"/>
          </ac:picMkLst>
        </pc:picChg>
        <pc:picChg chg="mod">
          <ac:chgData name="Wadhwa, Jyoti [USA]" userId="ff70ce86-071b-48e4-8852-b660a2e96e0c" providerId="ADAL" clId="{5D60886E-FEFE-49F8-B828-D3E35B618036}" dt="2020-10-27T02:55:26.022" v="4632" actId="14100"/>
          <ac:picMkLst>
            <pc:docMk/>
            <pc:sldMk cId="28210064" sldId="791"/>
            <ac:picMk id="49" creationId="{E1F2B108-7F77-4335-B997-BCF6DB098A7C}"/>
          </ac:picMkLst>
        </pc:picChg>
        <pc:picChg chg="mod">
          <ac:chgData name="Wadhwa, Jyoti [USA]" userId="ff70ce86-071b-48e4-8852-b660a2e96e0c" providerId="ADAL" clId="{5D60886E-FEFE-49F8-B828-D3E35B618036}" dt="2020-10-28T15:13:18.615" v="6982"/>
          <ac:picMkLst>
            <pc:docMk/>
            <pc:sldMk cId="28210064" sldId="791"/>
            <ac:picMk id="1036" creationId="{15E78675-4798-4BD7-9901-A80CFD86EDF0}"/>
          </ac:picMkLst>
        </pc:picChg>
        <pc:cxnChg chg="mod">
          <ac:chgData name="Wadhwa, Jyoti [USA]" userId="ff70ce86-071b-48e4-8852-b660a2e96e0c" providerId="ADAL" clId="{5D60886E-FEFE-49F8-B828-D3E35B618036}" dt="2020-10-26T23:57:49.272" v="1256"/>
          <ac:cxnSpMkLst>
            <pc:docMk/>
            <pc:sldMk cId="28210064" sldId="791"/>
            <ac:cxnSpMk id="19" creationId="{38B90EF8-3165-4489-BAB3-5BE3C834415D}"/>
          </ac:cxnSpMkLst>
        </pc:cxnChg>
        <pc:cxnChg chg="mod">
          <ac:chgData name="Wadhwa, Jyoti [USA]" userId="ff70ce86-071b-48e4-8852-b660a2e96e0c" providerId="ADAL" clId="{5D60886E-FEFE-49F8-B828-D3E35B618036}" dt="2020-10-26T23:54:40.307" v="1231" actId="1076"/>
          <ac:cxnSpMkLst>
            <pc:docMk/>
            <pc:sldMk cId="28210064" sldId="791"/>
            <ac:cxnSpMk id="45" creationId="{56017D3B-2083-4B5F-9704-389B794A4FB9}"/>
          </ac:cxnSpMkLst>
        </pc:cxnChg>
      </pc:sldChg>
      <pc:sldChg chg="addSp delSp modSp mod modClrScheme chgLayout">
        <pc:chgData name="Wadhwa, Jyoti [USA]" userId="ff70ce86-071b-48e4-8852-b660a2e96e0c" providerId="ADAL" clId="{5D60886E-FEFE-49F8-B828-D3E35B618036}" dt="2020-10-28T14:43:36.759" v="6862" actId="20577"/>
        <pc:sldMkLst>
          <pc:docMk/>
          <pc:sldMk cId="3357422110" sldId="792"/>
        </pc:sldMkLst>
        <pc:spChg chg="mod ord">
          <ac:chgData name="Wadhwa, Jyoti [USA]" userId="ff70ce86-071b-48e4-8852-b660a2e96e0c" providerId="ADAL" clId="{5D60886E-FEFE-49F8-B828-D3E35B618036}" dt="2020-10-27T03:08:25.281" v="4818" actId="26606"/>
          <ac:spMkLst>
            <pc:docMk/>
            <pc:sldMk cId="3357422110" sldId="792"/>
            <ac:spMk id="2" creationId="{00000000-0000-0000-0000-000000000000}"/>
          </ac:spMkLst>
        </pc:spChg>
        <pc:spChg chg="mod">
          <ac:chgData name="Wadhwa, Jyoti [USA]" userId="ff70ce86-071b-48e4-8852-b660a2e96e0c" providerId="ADAL" clId="{5D60886E-FEFE-49F8-B828-D3E35B618036}" dt="2020-10-27T03:08:25.281" v="4818" actId="26606"/>
          <ac:spMkLst>
            <pc:docMk/>
            <pc:sldMk cId="3357422110" sldId="792"/>
            <ac:spMk id="4" creationId="{00000000-0000-0000-0000-000000000000}"/>
          </ac:spMkLst>
        </pc:spChg>
        <pc:spChg chg="del mod">
          <ac:chgData name="Wadhwa, Jyoti [USA]" userId="ff70ce86-071b-48e4-8852-b660a2e96e0c" providerId="ADAL" clId="{5D60886E-FEFE-49F8-B828-D3E35B618036}" dt="2020-10-27T00:07:19.583" v="1445" actId="478"/>
          <ac:spMkLst>
            <pc:docMk/>
            <pc:sldMk cId="3357422110" sldId="792"/>
            <ac:spMk id="5" creationId="{00000000-0000-0000-0000-000000000000}"/>
          </ac:spMkLst>
        </pc:spChg>
        <pc:spChg chg="mod topLvl">
          <ac:chgData name="Wadhwa, Jyoti [USA]" userId="ff70ce86-071b-48e4-8852-b660a2e96e0c" providerId="ADAL" clId="{5D60886E-FEFE-49F8-B828-D3E35B618036}" dt="2020-10-28T14:43:36.759" v="6862" actId="20577"/>
          <ac:spMkLst>
            <pc:docMk/>
            <pc:sldMk cId="3357422110" sldId="792"/>
            <ac:spMk id="5" creationId="{04E7EAD3-BE0B-43C6-BF3B-AF61A1584BB3}"/>
          </ac:spMkLst>
        </pc:spChg>
        <pc:spChg chg="del mod topLvl">
          <ac:chgData name="Wadhwa, Jyoti [USA]" userId="ff70ce86-071b-48e4-8852-b660a2e96e0c" providerId="ADAL" clId="{5D60886E-FEFE-49F8-B828-D3E35B618036}" dt="2020-10-28T14:40:46.331" v="6799" actId="478"/>
          <ac:spMkLst>
            <pc:docMk/>
            <pc:sldMk cId="3357422110" sldId="792"/>
            <ac:spMk id="6" creationId="{38FFF28B-FB53-4B22-B244-2B1D68FE1C84}"/>
          </ac:spMkLst>
        </pc:spChg>
        <pc:spChg chg="add del mod ord">
          <ac:chgData name="Wadhwa, Jyoti [USA]" userId="ff70ce86-071b-48e4-8852-b660a2e96e0c" providerId="ADAL" clId="{5D60886E-FEFE-49F8-B828-D3E35B618036}" dt="2020-10-27T03:08:25.281" v="4818" actId="26606"/>
          <ac:spMkLst>
            <pc:docMk/>
            <pc:sldMk cId="3357422110" sldId="792"/>
            <ac:spMk id="6" creationId="{FF8ACE3E-6BD8-4ED5-8A21-5DABBDA941BE}"/>
          </ac:spMkLst>
        </pc:spChg>
        <pc:spChg chg="mod ord">
          <ac:chgData name="Wadhwa, Jyoti [USA]" userId="ff70ce86-071b-48e4-8852-b660a2e96e0c" providerId="ADAL" clId="{5D60886E-FEFE-49F8-B828-D3E35B618036}" dt="2020-10-27T03:08:25.281" v="4818" actId="26606"/>
          <ac:spMkLst>
            <pc:docMk/>
            <pc:sldMk cId="3357422110" sldId="792"/>
            <ac:spMk id="7" creationId="{00000000-0000-0000-0000-000000000000}"/>
          </ac:spMkLst>
        </pc:spChg>
        <pc:spChg chg="add del mod">
          <ac:chgData name="Wadhwa, Jyoti [USA]" userId="ff70ce86-071b-48e4-8852-b660a2e96e0c" providerId="ADAL" clId="{5D60886E-FEFE-49F8-B828-D3E35B618036}" dt="2020-10-28T14:41:19.172" v="6807" actId="478"/>
          <ac:spMkLst>
            <pc:docMk/>
            <pc:sldMk cId="3357422110" sldId="792"/>
            <ac:spMk id="8" creationId="{710A3A57-6AB5-4982-94AC-B7FB989EA733}"/>
          </ac:spMkLst>
        </pc:spChg>
        <pc:spChg chg="del mod topLvl">
          <ac:chgData name="Wadhwa, Jyoti [USA]" userId="ff70ce86-071b-48e4-8852-b660a2e96e0c" providerId="ADAL" clId="{5D60886E-FEFE-49F8-B828-D3E35B618036}" dt="2020-10-28T14:40:46.331" v="6799" actId="478"/>
          <ac:spMkLst>
            <pc:docMk/>
            <pc:sldMk cId="3357422110" sldId="792"/>
            <ac:spMk id="10" creationId="{BB669B9E-CCBD-4A86-8A69-1895A782D330}"/>
          </ac:spMkLst>
        </pc:spChg>
        <pc:spChg chg="del mod topLvl">
          <ac:chgData name="Wadhwa, Jyoti [USA]" userId="ff70ce86-071b-48e4-8852-b660a2e96e0c" providerId="ADAL" clId="{5D60886E-FEFE-49F8-B828-D3E35B618036}" dt="2020-10-28T14:40:46.331" v="6799" actId="478"/>
          <ac:spMkLst>
            <pc:docMk/>
            <pc:sldMk cId="3357422110" sldId="792"/>
            <ac:spMk id="11" creationId="{EC98777E-EC9C-49C8-A68F-EA132BE0C2F3}"/>
          </ac:spMkLst>
        </pc:spChg>
        <pc:spChg chg="del mod topLvl">
          <ac:chgData name="Wadhwa, Jyoti [USA]" userId="ff70ce86-071b-48e4-8852-b660a2e96e0c" providerId="ADAL" clId="{5D60886E-FEFE-49F8-B828-D3E35B618036}" dt="2020-10-28T14:40:46.331" v="6799" actId="478"/>
          <ac:spMkLst>
            <pc:docMk/>
            <pc:sldMk cId="3357422110" sldId="792"/>
            <ac:spMk id="12" creationId="{9BDAD39C-0D4F-4CD9-B86E-749B382F25D8}"/>
          </ac:spMkLst>
        </pc:spChg>
        <pc:spChg chg="del mod topLvl">
          <ac:chgData name="Wadhwa, Jyoti [USA]" userId="ff70ce86-071b-48e4-8852-b660a2e96e0c" providerId="ADAL" clId="{5D60886E-FEFE-49F8-B828-D3E35B618036}" dt="2020-10-28T14:40:46.331" v="6799" actId="478"/>
          <ac:spMkLst>
            <pc:docMk/>
            <pc:sldMk cId="3357422110" sldId="792"/>
            <ac:spMk id="13" creationId="{64726762-AB28-448D-91A6-D81B015D099B}"/>
          </ac:spMkLst>
        </pc:spChg>
        <pc:spChg chg="add del mod">
          <ac:chgData name="Wadhwa, Jyoti [USA]" userId="ff70ce86-071b-48e4-8852-b660a2e96e0c" providerId="ADAL" clId="{5D60886E-FEFE-49F8-B828-D3E35B618036}" dt="2020-10-27T03:10:13.397" v="4836" actId="478"/>
          <ac:spMkLst>
            <pc:docMk/>
            <pc:sldMk cId="3357422110" sldId="792"/>
            <ac:spMk id="13" creationId="{D8EFEEA8-DA98-44B5-A5AF-38B47A9706BF}"/>
          </ac:spMkLst>
        </pc:spChg>
        <pc:spChg chg="del mod topLvl">
          <ac:chgData name="Wadhwa, Jyoti [USA]" userId="ff70ce86-071b-48e4-8852-b660a2e96e0c" providerId="ADAL" clId="{5D60886E-FEFE-49F8-B828-D3E35B618036}" dt="2020-10-28T14:40:40.795" v="6798" actId="478"/>
          <ac:spMkLst>
            <pc:docMk/>
            <pc:sldMk cId="3357422110" sldId="792"/>
            <ac:spMk id="14" creationId="{59AFEEF3-47EE-413C-B51C-BB101549CDBA}"/>
          </ac:spMkLst>
        </pc:spChg>
        <pc:grpChg chg="del mod">
          <ac:chgData name="Wadhwa, Jyoti [USA]" userId="ff70ce86-071b-48e4-8852-b660a2e96e0c" providerId="ADAL" clId="{5D60886E-FEFE-49F8-B828-D3E35B618036}" dt="2020-10-28T14:40:38.382" v="6797" actId="165"/>
          <ac:grpSpMkLst>
            <pc:docMk/>
            <pc:sldMk cId="3357422110" sldId="792"/>
            <ac:grpSpMk id="3" creationId="{10B69441-A840-4A2C-9AFA-E237F1EDCF95}"/>
          </ac:grpSpMkLst>
        </pc:grpChg>
        <pc:graphicFrameChg chg="add del mod">
          <ac:chgData name="Wadhwa, Jyoti [USA]" userId="ff70ce86-071b-48e4-8852-b660a2e96e0c" providerId="ADAL" clId="{5D60886E-FEFE-49F8-B828-D3E35B618036}" dt="2020-10-28T14:40:12.445" v="6795" actId="18245"/>
          <ac:graphicFrameMkLst>
            <pc:docMk/>
            <pc:sldMk cId="3357422110" sldId="792"/>
            <ac:graphicFrameMk id="9" creationId="{878D8A2A-530C-4CE9-9B85-022935095F24}"/>
          </ac:graphicFrameMkLst>
        </pc:graphicFrameChg>
        <pc:picChg chg="add mod modCrop">
          <ac:chgData name="Wadhwa, Jyoti [USA]" userId="ff70ce86-071b-48e4-8852-b660a2e96e0c" providerId="ADAL" clId="{5D60886E-FEFE-49F8-B828-D3E35B618036}" dt="2020-10-28T14:43:04.741" v="6818" actId="14100"/>
          <ac:picMkLst>
            <pc:docMk/>
            <pc:sldMk cId="3357422110" sldId="792"/>
            <ac:picMk id="15" creationId="{FBCA3A6E-FDEC-4A67-AF09-D37E9258CD73}"/>
          </ac:picMkLst>
        </pc:picChg>
        <pc:picChg chg="add del mod">
          <ac:chgData name="Wadhwa, Jyoti [USA]" userId="ff70ce86-071b-48e4-8852-b660a2e96e0c" providerId="ADAL" clId="{5D60886E-FEFE-49F8-B828-D3E35B618036}" dt="2020-10-27T03:07:45.360" v="4813" actId="478"/>
          <ac:picMkLst>
            <pc:docMk/>
            <pc:sldMk cId="3357422110" sldId="792"/>
            <ac:picMk id="2050" creationId="{72535DB9-B070-4149-8DEC-1C9D6B7210BE}"/>
          </ac:picMkLst>
        </pc:picChg>
        <pc:picChg chg="add del mod">
          <ac:chgData name="Wadhwa, Jyoti [USA]" userId="ff70ce86-071b-48e4-8852-b660a2e96e0c" providerId="ADAL" clId="{5D60886E-FEFE-49F8-B828-D3E35B618036}" dt="2020-10-27T03:08:19.249" v="4817"/>
          <ac:picMkLst>
            <pc:docMk/>
            <pc:sldMk cId="3357422110" sldId="792"/>
            <ac:picMk id="2052" creationId="{52522697-7311-41EA-BF8F-D1FBE79728DE}"/>
          </ac:picMkLst>
        </pc:picChg>
        <pc:picChg chg="add del mod">
          <ac:chgData name="Wadhwa, Jyoti [USA]" userId="ff70ce86-071b-48e4-8852-b660a2e96e0c" providerId="ADAL" clId="{5D60886E-FEFE-49F8-B828-D3E35B618036}" dt="2020-10-28T14:42:19.091" v="6811" actId="478"/>
          <ac:picMkLst>
            <pc:docMk/>
            <pc:sldMk cId="3357422110" sldId="792"/>
            <ac:picMk id="2054" creationId="{06F32B23-BDCE-483C-B1F5-AA57EECF06AF}"/>
          </ac:picMkLst>
        </pc:picChg>
      </pc:sldChg>
      <pc:sldChg chg="del">
        <pc:chgData name="Wadhwa, Jyoti [USA]" userId="ff70ce86-071b-48e4-8852-b660a2e96e0c" providerId="ADAL" clId="{5D60886E-FEFE-49F8-B828-D3E35B618036}" dt="2020-10-27T00:34:10.770" v="2862" actId="2696"/>
        <pc:sldMkLst>
          <pc:docMk/>
          <pc:sldMk cId="2633401879" sldId="794"/>
        </pc:sldMkLst>
      </pc:sldChg>
      <pc:sldChg chg="addSp delSp modSp modAnim">
        <pc:chgData name="Wadhwa, Jyoti [USA]" userId="ff70ce86-071b-48e4-8852-b660a2e96e0c" providerId="ADAL" clId="{5D60886E-FEFE-49F8-B828-D3E35B618036}" dt="2020-10-28T15:11:59.146" v="6978" actId="1076"/>
        <pc:sldMkLst>
          <pc:docMk/>
          <pc:sldMk cId="1508893443" sldId="795"/>
        </pc:sldMkLst>
        <pc:spChg chg="add del">
          <ac:chgData name="Wadhwa, Jyoti [USA]" userId="ff70ce86-071b-48e4-8852-b660a2e96e0c" providerId="ADAL" clId="{5D60886E-FEFE-49F8-B828-D3E35B618036}" dt="2020-10-27T00:12:52.318" v="1642" actId="478"/>
          <ac:spMkLst>
            <pc:docMk/>
            <pc:sldMk cId="1508893443" sldId="795"/>
            <ac:spMk id="2" creationId="{537F3CFE-FE2F-46FD-8E84-0611B1947328}"/>
          </ac:spMkLst>
        </pc:spChg>
        <pc:spChg chg="add mod">
          <ac:chgData name="Wadhwa, Jyoti [USA]" userId="ff70ce86-071b-48e4-8852-b660a2e96e0c" providerId="ADAL" clId="{5D60886E-FEFE-49F8-B828-D3E35B618036}" dt="2020-10-28T15:11:59.146" v="6978" actId="1076"/>
          <ac:spMkLst>
            <pc:docMk/>
            <pc:sldMk cId="1508893443" sldId="795"/>
            <ac:spMk id="2" creationId="{B17B935F-41A0-4CDA-97F3-FE729EA02FF0}"/>
          </ac:spMkLst>
        </pc:spChg>
        <pc:spChg chg="add mod ord">
          <ac:chgData name="Wadhwa, Jyoti [USA]" userId="ff70ce86-071b-48e4-8852-b660a2e96e0c" providerId="ADAL" clId="{5D60886E-FEFE-49F8-B828-D3E35B618036}" dt="2020-10-28T14:48:01.428" v="6956" actId="207"/>
          <ac:spMkLst>
            <pc:docMk/>
            <pc:sldMk cId="1508893443" sldId="795"/>
            <ac:spMk id="5" creationId="{E215F097-0706-47A6-BF06-915AB76863C5}"/>
          </ac:spMkLst>
        </pc:spChg>
        <pc:spChg chg="add del mod">
          <ac:chgData name="Wadhwa, Jyoti [USA]" userId="ff70ce86-071b-48e4-8852-b660a2e96e0c" providerId="ADAL" clId="{5D60886E-FEFE-49F8-B828-D3E35B618036}" dt="2020-10-27T00:34:41.832" v="2864" actId="478"/>
          <ac:spMkLst>
            <pc:docMk/>
            <pc:sldMk cId="1508893443" sldId="795"/>
            <ac:spMk id="7" creationId="{0C691CC6-3718-4DB3-9858-0E9EF69DE376}"/>
          </ac:spMkLst>
        </pc:spChg>
        <pc:spChg chg="add mod">
          <ac:chgData name="Wadhwa, Jyoti [USA]" userId="ff70ce86-071b-48e4-8852-b660a2e96e0c" providerId="ADAL" clId="{5D60886E-FEFE-49F8-B828-D3E35B618036}" dt="2020-10-27T17:58:53.494" v="4858" actId="20577"/>
          <ac:spMkLst>
            <pc:docMk/>
            <pc:sldMk cId="1508893443" sldId="795"/>
            <ac:spMk id="7" creationId="{6E97CA0A-4D73-4B09-BE2A-95CFDE75C715}"/>
          </ac:spMkLst>
        </pc:spChg>
        <pc:spChg chg="add mod">
          <ac:chgData name="Wadhwa, Jyoti [USA]" userId="ff70ce86-071b-48e4-8852-b660a2e96e0c" providerId="ADAL" clId="{5D60886E-FEFE-49F8-B828-D3E35B618036}" dt="2020-10-28T15:11:59.146" v="6978" actId="1076"/>
          <ac:spMkLst>
            <pc:docMk/>
            <pc:sldMk cId="1508893443" sldId="795"/>
            <ac:spMk id="8" creationId="{3CC6A2AC-D70F-495D-A793-BEC884B249D4}"/>
          </ac:spMkLst>
        </pc:spChg>
        <pc:spChg chg="del">
          <ac:chgData name="Wadhwa, Jyoti [USA]" userId="ff70ce86-071b-48e4-8852-b660a2e96e0c" providerId="ADAL" clId="{5D60886E-FEFE-49F8-B828-D3E35B618036}" dt="2020-10-27T00:34:36.795" v="2863" actId="478"/>
          <ac:spMkLst>
            <pc:docMk/>
            <pc:sldMk cId="1508893443" sldId="795"/>
            <ac:spMk id="16" creationId="{C4E5D7A0-FD92-4942-9776-C3827CF1C202}"/>
          </ac:spMkLst>
        </pc:spChg>
        <pc:graphicFrameChg chg="mod modGraphic">
          <ac:chgData name="Wadhwa, Jyoti [USA]" userId="ff70ce86-071b-48e4-8852-b660a2e96e0c" providerId="ADAL" clId="{5D60886E-FEFE-49F8-B828-D3E35B618036}" dt="2020-10-28T14:51:28.051" v="6977"/>
          <ac:graphicFrameMkLst>
            <pc:docMk/>
            <pc:sldMk cId="1508893443" sldId="795"/>
            <ac:graphicFrameMk id="6" creationId="{BB0F44B1-B287-4AA5-8B00-E5919E27CAA0}"/>
          </ac:graphicFrameMkLst>
        </pc:graphicFrameChg>
      </pc:sldChg>
      <pc:sldChg chg="addSp modSp add ord">
        <pc:chgData name="Wadhwa, Jyoti [USA]" userId="ff70ce86-071b-48e4-8852-b660a2e96e0c" providerId="ADAL" clId="{5D60886E-FEFE-49F8-B828-D3E35B618036}" dt="2020-10-27T00:51:06.502" v="3312" actId="207"/>
        <pc:sldMkLst>
          <pc:docMk/>
          <pc:sldMk cId="3426947621" sldId="796"/>
        </pc:sldMkLst>
        <pc:spChg chg="mod">
          <ac:chgData name="Wadhwa, Jyoti [USA]" userId="ff70ce86-071b-48e4-8852-b660a2e96e0c" providerId="ADAL" clId="{5D60886E-FEFE-49F8-B828-D3E35B618036}" dt="2020-10-27T00:51:06.502" v="3312" actId="207"/>
          <ac:spMkLst>
            <pc:docMk/>
            <pc:sldMk cId="3426947621" sldId="796"/>
            <ac:spMk id="5" creationId="{0384BAF8-BDB9-4D9C-B116-51A158BA2EA6}"/>
          </ac:spMkLst>
        </pc:spChg>
        <pc:spChg chg="add mod">
          <ac:chgData name="Wadhwa, Jyoti [USA]" userId="ff70ce86-071b-48e4-8852-b660a2e96e0c" providerId="ADAL" clId="{5D60886E-FEFE-49F8-B828-D3E35B618036}" dt="2020-10-26T23:33:53.110" v="828" actId="1076"/>
          <ac:spMkLst>
            <pc:docMk/>
            <pc:sldMk cId="3426947621" sldId="796"/>
            <ac:spMk id="6" creationId="{44383B20-2B36-4A46-B0AD-A793AE38E884}"/>
          </ac:spMkLst>
        </pc:spChg>
      </pc:sldChg>
      <pc:sldChg chg="addSp delSp modSp add ord">
        <pc:chgData name="Wadhwa, Jyoti [USA]" userId="ff70ce86-071b-48e4-8852-b660a2e96e0c" providerId="ADAL" clId="{5D60886E-FEFE-49F8-B828-D3E35B618036}" dt="2020-10-27T02:43:34.394" v="4463"/>
        <pc:sldMkLst>
          <pc:docMk/>
          <pc:sldMk cId="1708239973" sldId="798"/>
        </pc:sldMkLst>
        <pc:spChg chg="mod">
          <ac:chgData name="Wadhwa, Jyoti [USA]" userId="ff70ce86-071b-48e4-8852-b660a2e96e0c" providerId="ADAL" clId="{5D60886E-FEFE-49F8-B828-D3E35B618036}" dt="2020-10-26T23:45:53.910" v="986" actId="20577"/>
          <ac:spMkLst>
            <pc:docMk/>
            <pc:sldMk cId="1708239973" sldId="798"/>
            <ac:spMk id="2" creationId="{A2901FA9-A8FD-4F58-83C8-0B25E77606AA}"/>
          </ac:spMkLst>
        </pc:spChg>
        <pc:spChg chg="mod">
          <ac:chgData name="Wadhwa, Jyoti [USA]" userId="ff70ce86-071b-48e4-8852-b660a2e96e0c" providerId="ADAL" clId="{5D60886E-FEFE-49F8-B828-D3E35B618036}" dt="2020-10-27T02:38:32.306" v="4393" actId="1076"/>
          <ac:spMkLst>
            <pc:docMk/>
            <pc:sldMk cId="1708239973" sldId="798"/>
            <ac:spMk id="5" creationId="{F95AE272-411D-4089-B94A-8EC90FE535D5}"/>
          </ac:spMkLst>
        </pc:spChg>
        <pc:spChg chg="mod">
          <ac:chgData name="Wadhwa, Jyoti [USA]" userId="ff70ce86-071b-48e4-8852-b660a2e96e0c" providerId="ADAL" clId="{5D60886E-FEFE-49F8-B828-D3E35B618036}" dt="2020-10-27T02:36:36.226" v="4385" actId="207"/>
          <ac:spMkLst>
            <pc:docMk/>
            <pc:sldMk cId="1708239973" sldId="798"/>
            <ac:spMk id="7" creationId="{AD8A18D0-BC9B-4E52-BFEA-F07B37601626}"/>
          </ac:spMkLst>
        </pc:spChg>
        <pc:spChg chg="add del mod">
          <ac:chgData name="Wadhwa, Jyoti [USA]" userId="ff70ce86-071b-48e4-8852-b660a2e96e0c" providerId="ADAL" clId="{5D60886E-FEFE-49F8-B828-D3E35B618036}" dt="2020-10-26T23:47:31.016" v="990" actId="12084"/>
          <ac:spMkLst>
            <pc:docMk/>
            <pc:sldMk cId="1708239973" sldId="798"/>
            <ac:spMk id="7" creationId="{CE24F9BE-EAA2-44F8-8366-9EA015985E65}"/>
          </ac:spMkLst>
        </pc:spChg>
        <pc:spChg chg="add">
          <ac:chgData name="Wadhwa, Jyoti [USA]" userId="ff70ce86-071b-48e4-8852-b660a2e96e0c" providerId="ADAL" clId="{5D60886E-FEFE-49F8-B828-D3E35B618036}" dt="2020-10-26T23:47:12.578" v="988"/>
          <ac:spMkLst>
            <pc:docMk/>
            <pc:sldMk cId="1708239973" sldId="798"/>
            <ac:spMk id="8" creationId="{F20267E9-D1F5-4D95-98F1-D91E983935AB}"/>
          </ac:spMkLst>
        </pc:spChg>
        <pc:spChg chg="mod">
          <ac:chgData name="Wadhwa, Jyoti [USA]" userId="ff70ce86-071b-48e4-8852-b660a2e96e0c" providerId="ADAL" clId="{5D60886E-FEFE-49F8-B828-D3E35B618036}" dt="2020-10-27T02:38:32.306" v="4393" actId="1076"/>
          <ac:spMkLst>
            <pc:docMk/>
            <pc:sldMk cId="1708239973" sldId="798"/>
            <ac:spMk id="11" creationId="{F17D4137-5E0C-4128-9345-AD5F586A4BDE}"/>
          </ac:spMkLst>
        </pc:spChg>
        <pc:spChg chg="mod">
          <ac:chgData name="Wadhwa, Jyoti [USA]" userId="ff70ce86-071b-48e4-8852-b660a2e96e0c" providerId="ADAL" clId="{5D60886E-FEFE-49F8-B828-D3E35B618036}" dt="2020-10-27T02:38:32.306" v="4393" actId="1076"/>
          <ac:spMkLst>
            <pc:docMk/>
            <pc:sldMk cId="1708239973" sldId="798"/>
            <ac:spMk id="12" creationId="{D23418AE-0868-4389-ACB4-F8F2BF03EC64}"/>
          </ac:spMkLst>
        </pc:spChg>
        <pc:spChg chg="add mod ord">
          <ac:chgData name="Wadhwa, Jyoti [USA]" userId="ff70ce86-071b-48e4-8852-b660a2e96e0c" providerId="ADAL" clId="{5D60886E-FEFE-49F8-B828-D3E35B618036}" dt="2020-10-27T02:43:34.394" v="4463"/>
          <ac:spMkLst>
            <pc:docMk/>
            <pc:sldMk cId="1708239973" sldId="798"/>
            <ac:spMk id="13" creationId="{76A9B6B0-F166-4999-BCBD-6FB3488723BC}"/>
          </ac:spMkLst>
        </pc:spChg>
        <pc:spChg chg="mod">
          <ac:chgData name="Wadhwa, Jyoti [USA]" userId="ff70ce86-071b-48e4-8852-b660a2e96e0c" providerId="ADAL" clId="{5D60886E-FEFE-49F8-B828-D3E35B618036}" dt="2020-10-27T02:36:39.259" v="4386" actId="207"/>
          <ac:spMkLst>
            <pc:docMk/>
            <pc:sldMk cId="1708239973" sldId="798"/>
            <ac:spMk id="15" creationId="{09E1F741-E6D7-4DAC-91C1-7DBBDC3FAC05}"/>
          </ac:spMkLst>
        </pc:spChg>
        <pc:spChg chg="add mod">
          <ac:chgData name="Wadhwa, Jyoti [USA]" userId="ff70ce86-071b-48e4-8852-b660a2e96e0c" providerId="ADAL" clId="{5D60886E-FEFE-49F8-B828-D3E35B618036}" dt="2020-10-27T02:36:23.105" v="4384" actId="1076"/>
          <ac:spMkLst>
            <pc:docMk/>
            <pc:sldMk cId="1708239973" sldId="798"/>
            <ac:spMk id="18" creationId="{C4AC63FB-5FB4-4F12-B213-CACE77D9D59D}"/>
          </ac:spMkLst>
        </pc:spChg>
        <pc:spChg chg="add mod">
          <ac:chgData name="Wadhwa, Jyoti [USA]" userId="ff70ce86-071b-48e4-8852-b660a2e96e0c" providerId="ADAL" clId="{5D60886E-FEFE-49F8-B828-D3E35B618036}" dt="2020-10-27T02:42:34.466" v="4460" actId="14838"/>
          <ac:spMkLst>
            <pc:docMk/>
            <pc:sldMk cId="1708239973" sldId="798"/>
            <ac:spMk id="20" creationId="{FDB26AA3-8AFB-4984-BC22-49727398FF36}"/>
          </ac:spMkLst>
        </pc:spChg>
        <pc:spChg chg="add mod">
          <ac:chgData name="Wadhwa, Jyoti [USA]" userId="ff70ce86-071b-48e4-8852-b660a2e96e0c" providerId="ADAL" clId="{5D60886E-FEFE-49F8-B828-D3E35B618036}" dt="2020-10-27T02:42:34.466" v="4460" actId="14838"/>
          <ac:spMkLst>
            <pc:docMk/>
            <pc:sldMk cId="1708239973" sldId="798"/>
            <ac:spMk id="21" creationId="{CE8B451B-0D1A-4661-88AD-73530B58D21E}"/>
          </ac:spMkLst>
        </pc:spChg>
        <pc:spChg chg="add mod">
          <ac:chgData name="Wadhwa, Jyoti [USA]" userId="ff70ce86-071b-48e4-8852-b660a2e96e0c" providerId="ADAL" clId="{5D60886E-FEFE-49F8-B828-D3E35B618036}" dt="2020-10-27T02:42:34.466" v="4460" actId="14838"/>
          <ac:spMkLst>
            <pc:docMk/>
            <pc:sldMk cId="1708239973" sldId="798"/>
            <ac:spMk id="22" creationId="{11296C37-86A6-48E2-ADDD-FEED48901FD6}"/>
          </ac:spMkLst>
        </pc:spChg>
        <pc:graphicFrameChg chg="add mod">
          <ac:chgData name="Wadhwa, Jyoti [USA]" userId="ff70ce86-071b-48e4-8852-b660a2e96e0c" providerId="ADAL" clId="{5D60886E-FEFE-49F8-B828-D3E35B618036}" dt="2020-10-26T23:48:53.022" v="1114" actId="14100"/>
          <ac:graphicFrameMkLst>
            <pc:docMk/>
            <pc:sldMk cId="1708239973" sldId="798"/>
            <ac:graphicFrameMk id="9" creationId="{C90C5F1E-AE4A-402F-9933-686E6C54E5EF}"/>
          </ac:graphicFrameMkLst>
        </pc:graphicFrameChg>
        <pc:picChg chg="mod">
          <ac:chgData name="Wadhwa, Jyoti [USA]" userId="ff70ce86-071b-48e4-8852-b660a2e96e0c" providerId="ADAL" clId="{5D60886E-FEFE-49F8-B828-D3E35B618036}" dt="2020-10-27T02:32:33.442" v="4264"/>
          <ac:picMkLst>
            <pc:docMk/>
            <pc:sldMk cId="1708239973" sldId="798"/>
            <ac:picMk id="2050" creationId="{A23DEE11-0FC2-4C62-852D-9319002C2A05}"/>
          </ac:picMkLst>
        </pc:picChg>
        <pc:picChg chg="mod">
          <ac:chgData name="Wadhwa, Jyoti [USA]" userId="ff70ce86-071b-48e4-8852-b660a2e96e0c" providerId="ADAL" clId="{5D60886E-FEFE-49F8-B828-D3E35B618036}" dt="2020-10-27T02:31:52.874" v="4263"/>
          <ac:picMkLst>
            <pc:docMk/>
            <pc:sldMk cId="1708239973" sldId="798"/>
            <ac:picMk id="2052" creationId="{390A39A9-1899-456D-AED2-C83DCA1D0D47}"/>
          </ac:picMkLst>
        </pc:picChg>
        <pc:picChg chg="mod">
          <ac:chgData name="Wadhwa, Jyoti [USA]" userId="ff70ce86-071b-48e4-8852-b660a2e96e0c" providerId="ADAL" clId="{5D60886E-FEFE-49F8-B828-D3E35B618036}" dt="2020-10-27T02:31:47.501" v="4261"/>
          <ac:picMkLst>
            <pc:docMk/>
            <pc:sldMk cId="1708239973" sldId="798"/>
            <ac:picMk id="2054" creationId="{0BFD0B31-CA8C-4756-A6EF-BE537804470D}"/>
          </ac:picMkLst>
        </pc:picChg>
      </pc:sldChg>
      <pc:sldChg chg="modSp add del">
        <pc:chgData name="Wadhwa, Jyoti [USA]" userId="ff70ce86-071b-48e4-8852-b660a2e96e0c" providerId="ADAL" clId="{5D60886E-FEFE-49F8-B828-D3E35B618036}" dt="2020-10-26T23:50:32.197" v="1194" actId="2696"/>
        <pc:sldMkLst>
          <pc:docMk/>
          <pc:sldMk cId="97973213" sldId="799"/>
        </pc:sldMkLst>
        <pc:spChg chg="mod">
          <ac:chgData name="Wadhwa, Jyoti [USA]" userId="ff70ce86-071b-48e4-8852-b660a2e96e0c" providerId="ADAL" clId="{5D60886E-FEFE-49F8-B828-D3E35B618036}" dt="2020-10-26T23:49:25.437" v="1151" actId="20577"/>
          <ac:spMkLst>
            <pc:docMk/>
            <pc:sldMk cId="97973213" sldId="799"/>
            <ac:spMk id="2" creationId="{D2C327A7-BD7A-4330-82FE-7B6BF40BC82B}"/>
          </ac:spMkLst>
        </pc:spChg>
      </pc:sldChg>
      <pc:sldChg chg="addSp delSp modSp add modNotesTx">
        <pc:chgData name="Wadhwa, Jyoti [USA]" userId="ff70ce86-071b-48e4-8852-b660a2e96e0c" providerId="ADAL" clId="{5D60886E-FEFE-49F8-B828-D3E35B618036}" dt="2020-10-28T15:13:03.869" v="6980"/>
        <pc:sldMkLst>
          <pc:docMk/>
          <pc:sldMk cId="4114337734" sldId="799"/>
        </pc:sldMkLst>
        <pc:spChg chg="mod">
          <ac:chgData name="Wadhwa, Jyoti [USA]" userId="ff70ce86-071b-48e4-8852-b660a2e96e0c" providerId="ADAL" clId="{5D60886E-FEFE-49F8-B828-D3E35B618036}" dt="2020-10-27T02:52:11.839" v="4584" actId="207"/>
          <ac:spMkLst>
            <pc:docMk/>
            <pc:sldMk cId="4114337734" sldId="799"/>
            <ac:spMk id="2" creationId="{F19EA977-EBEE-442F-B5A6-0427E1D70982}"/>
          </ac:spMkLst>
        </pc:spChg>
        <pc:spChg chg="mod">
          <ac:chgData name="Wadhwa, Jyoti [USA]" userId="ff70ce86-071b-48e4-8852-b660a2e96e0c" providerId="ADAL" clId="{5D60886E-FEFE-49F8-B828-D3E35B618036}" dt="2020-10-27T02:52:59.359" v="4593" actId="1076"/>
          <ac:spMkLst>
            <pc:docMk/>
            <pc:sldMk cId="4114337734" sldId="799"/>
            <ac:spMk id="4" creationId="{2DB9454D-190E-4122-BBA9-CB1BCCD79FB0}"/>
          </ac:spMkLst>
        </pc:spChg>
        <pc:spChg chg="mod">
          <ac:chgData name="Wadhwa, Jyoti [USA]" userId="ff70ce86-071b-48e4-8852-b660a2e96e0c" providerId="ADAL" clId="{5D60886E-FEFE-49F8-B828-D3E35B618036}" dt="2020-10-27T02:48:52.439" v="4503" actId="14100"/>
          <ac:spMkLst>
            <pc:docMk/>
            <pc:sldMk cId="4114337734" sldId="799"/>
            <ac:spMk id="8" creationId="{0D1B7CD5-DB7C-4E7C-B922-36C57895671C}"/>
          </ac:spMkLst>
        </pc:spChg>
        <pc:spChg chg="add del mod">
          <ac:chgData name="Wadhwa, Jyoti [USA]" userId="ff70ce86-071b-48e4-8852-b660a2e96e0c" providerId="ADAL" clId="{5D60886E-FEFE-49F8-B828-D3E35B618036}" dt="2020-10-27T00:50:27.808" v="3311" actId="478"/>
          <ac:spMkLst>
            <pc:docMk/>
            <pc:sldMk cId="4114337734" sldId="799"/>
            <ac:spMk id="14" creationId="{87B3ADF1-B582-4961-BC8D-6CD666DD4611}"/>
          </ac:spMkLst>
        </pc:spChg>
        <pc:spChg chg="mod">
          <ac:chgData name="Wadhwa, Jyoti [USA]" userId="ff70ce86-071b-48e4-8852-b660a2e96e0c" providerId="ADAL" clId="{5D60886E-FEFE-49F8-B828-D3E35B618036}" dt="2020-10-27T02:59:23.225" v="4737" actId="20577"/>
          <ac:spMkLst>
            <pc:docMk/>
            <pc:sldMk cId="4114337734" sldId="799"/>
            <ac:spMk id="23" creationId="{C657090F-494E-48C3-8324-C10D855F1936}"/>
          </ac:spMkLst>
        </pc:spChg>
        <pc:spChg chg="mod">
          <ac:chgData name="Wadhwa, Jyoti [USA]" userId="ff70ce86-071b-48e4-8852-b660a2e96e0c" providerId="ADAL" clId="{5D60886E-FEFE-49F8-B828-D3E35B618036}" dt="2020-10-27T02:45:38.265" v="4469" actId="1076"/>
          <ac:spMkLst>
            <pc:docMk/>
            <pc:sldMk cId="4114337734" sldId="799"/>
            <ac:spMk id="24" creationId="{306D03FC-EF6F-4D9E-A2C3-237006AFCF78}"/>
          </ac:spMkLst>
        </pc:spChg>
        <pc:spChg chg="mod">
          <ac:chgData name="Wadhwa, Jyoti [USA]" userId="ff70ce86-071b-48e4-8852-b660a2e96e0c" providerId="ADAL" clId="{5D60886E-FEFE-49F8-B828-D3E35B618036}" dt="2020-10-27T02:58:07.141" v="4711" actId="1076"/>
          <ac:spMkLst>
            <pc:docMk/>
            <pc:sldMk cId="4114337734" sldId="799"/>
            <ac:spMk id="25" creationId="{1BBB98DB-3491-44E7-80D1-84C2E288B42A}"/>
          </ac:spMkLst>
        </pc:spChg>
        <pc:spChg chg="del mod">
          <ac:chgData name="Wadhwa, Jyoti [USA]" userId="ff70ce86-071b-48e4-8852-b660a2e96e0c" providerId="ADAL" clId="{5D60886E-FEFE-49F8-B828-D3E35B618036}" dt="2020-10-26T23:54:14.194" v="1224" actId="478"/>
          <ac:spMkLst>
            <pc:docMk/>
            <pc:sldMk cId="4114337734" sldId="799"/>
            <ac:spMk id="27" creationId="{0B21873E-DBBC-4B78-B7CB-A2CD15A82194}"/>
          </ac:spMkLst>
        </pc:spChg>
        <pc:spChg chg="add">
          <ac:chgData name="Wadhwa, Jyoti [USA]" userId="ff70ce86-071b-48e4-8852-b660a2e96e0c" providerId="ADAL" clId="{5D60886E-FEFE-49F8-B828-D3E35B618036}" dt="2020-10-27T00:01:57.295" v="1407"/>
          <ac:spMkLst>
            <pc:docMk/>
            <pc:sldMk cId="4114337734" sldId="799"/>
            <ac:spMk id="33" creationId="{288E3BC9-F1B9-4D40-9305-D731D1BA615A}"/>
          </ac:spMkLst>
        </pc:spChg>
        <pc:spChg chg="add mod">
          <ac:chgData name="Wadhwa, Jyoti [USA]" userId="ff70ce86-071b-48e4-8852-b660a2e96e0c" providerId="ADAL" clId="{5D60886E-FEFE-49F8-B828-D3E35B618036}" dt="2020-10-27T00:02:17.913" v="1410" actId="255"/>
          <ac:spMkLst>
            <pc:docMk/>
            <pc:sldMk cId="4114337734" sldId="799"/>
            <ac:spMk id="34" creationId="{66CC6F09-CF93-4DE9-AF72-333DFAA81E3A}"/>
          </ac:spMkLst>
        </pc:spChg>
        <pc:spChg chg="del">
          <ac:chgData name="Wadhwa, Jyoti [USA]" userId="ff70ce86-071b-48e4-8852-b660a2e96e0c" providerId="ADAL" clId="{5D60886E-FEFE-49F8-B828-D3E35B618036}" dt="2020-10-26T23:53:59.930" v="1218" actId="478"/>
          <ac:spMkLst>
            <pc:docMk/>
            <pc:sldMk cId="4114337734" sldId="799"/>
            <ac:spMk id="41" creationId="{9DD49CB3-5739-40E7-A8DE-15D3C197F745}"/>
          </ac:spMkLst>
        </pc:spChg>
        <pc:spChg chg="add mod">
          <ac:chgData name="Wadhwa, Jyoti [USA]" userId="ff70ce86-071b-48e4-8852-b660a2e96e0c" providerId="ADAL" clId="{5D60886E-FEFE-49F8-B828-D3E35B618036}" dt="2020-10-27T02:58:47.495" v="4720" actId="20577"/>
          <ac:spMkLst>
            <pc:docMk/>
            <pc:sldMk cId="4114337734" sldId="799"/>
            <ac:spMk id="50" creationId="{7984FE26-27BC-4E80-B620-60980FC088BB}"/>
          </ac:spMkLst>
        </pc:spChg>
        <pc:spChg chg="add del mod">
          <ac:chgData name="Wadhwa, Jyoti [USA]" userId="ff70ce86-071b-48e4-8852-b660a2e96e0c" providerId="ADAL" clId="{5D60886E-FEFE-49F8-B828-D3E35B618036}" dt="2020-10-27T03:02:19.354" v="4782"/>
          <ac:spMkLst>
            <pc:docMk/>
            <pc:sldMk cId="4114337734" sldId="799"/>
            <ac:spMk id="52" creationId="{7F850449-4170-4501-89D8-8327DB8343E6}"/>
          </ac:spMkLst>
        </pc:spChg>
        <pc:spChg chg="add mod">
          <ac:chgData name="Wadhwa, Jyoti [USA]" userId="ff70ce86-071b-48e4-8852-b660a2e96e0c" providerId="ADAL" clId="{5D60886E-FEFE-49F8-B828-D3E35B618036}" dt="2020-10-27T02:50:48.895" v="4558" actId="1076"/>
          <ac:spMkLst>
            <pc:docMk/>
            <pc:sldMk cId="4114337734" sldId="799"/>
            <ac:spMk id="57" creationId="{60416C4F-A5F4-4644-92EF-50ECEB451EFB}"/>
          </ac:spMkLst>
        </pc:spChg>
        <pc:spChg chg="add mod">
          <ac:chgData name="Wadhwa, Jyoti [USA]" userId="ff70ce86-071b-48e4-8852-b660a2e96e0c" providerId="ADAL" clId="{5D60886E-FEFE-49F8-B828-D3E35B618036}" dt="2020-10-27T02:51:32.727" v="4577" actId="1076"/>
          <ac:spMkLst>
            <pc:docMk/>
            <pc:sldMk cId="4114337734" sldId="799"/>
            <ac:spMk id="58" creationId="{83E9EE41-90AA-49F9-9A22-491DBD58AE78}"/>
          </ac:spMkLst>
        </pc:spChg>
        <pc:spChg chg="add mod">
          <ac:chgData name="Wadhwa, Jyoti [USA]" userId="ff70ce86-071b-48e4-8852-b660a2e96e0c" providerId="ADAL" clId="{5D60886E-FEFE-49F8-B828-D3E35B618036}" dt="2020-10-27T02:51:49.946" v="4582" actId="122"/>
          <ac:spMkLst>
            <pc:docMk/>
            <pc:sldMk cId="4114337734" sldId="799"/>
            <ac:spMk id="59" creationId="{0FCF222C-8174-4E08-ACF5-7C304B22B73D}"/>
          </ac:spMkLst>
        </pc:spChg>
        <pc:spChg chg="add mod">
          <ac:chgData name="Wadhwa, Jyoti [USA]" userId="ff70ce86-071b-48e4-8852-b660a2e96e0c" providerId="ADAL" clId="{5D60886E-FEFE-49F8-B828-D3E35B618036}" dt="2020-10-27T02:57:13.767" v="4698" actId="20577"/>
          <ac:spMkLst>
            <pc:docMk/>
            <pc:sldMk cId="4114337734" sldId="799"/>
            <ac:spMk id="60" creationId="{00B41DD7-D7E0-4166-93EA-35F8CB2F7E67}"/>
          </ac:spMkLst>
        </pc:spChg>
        <pc:grpChg chg="add mod">
          <ac:chgData name="Wadhwa, Jyoti [USA]" userId="ff70ce86-071b-48e4-8852-b660a2e96e0c" providerId="ADAL" clId="{5D60886E-FEFE-49F8-B828-D3E35B618036}" dt="2020-10-27T00:02:26.023" v="1412" actId="1076"/>
          <ac:grpSpMkLst>
            <pc:docMk/>
            <pc:sldMk cId="4114337734" sldId="799"/>
            <ac:grpSpMk id="32" creationId="{30A5FEA6-3777-4065-9C19-082895EAC273}"/>
          </ac:grpSpMkLst>
        </pc:grpChg>
        <pc:picChg chg="mod">
          <ac:chgData name="Wadhwa, Jyoti [USA]" userId="ff70ce86-071b-48e4-8852-b660a2e96e0c" providerId="ADAL" clId="{5D60886E-FEFE-49F8-B828-D3E35B618036}" dt="2020-10-27T02:52:45.735" v="4590" actId="14100"/>
          <ac:picMkLst>
            <pc:docMk/>
            <pc:sldMk cId="4114337734" sldId="799"/>
            <ac:picMk id="7" creationId="{520ADE91-490F-493E-AAD6-FE8B1C1D7705}"/>
          </ac:picMkLst>
        </pc:picChg>
        <pc:picChg chg="add del">
          <ac:chgData name="Wadhwa, Jyoti [USA]" userId="ff70ce86-071b-48e4-8852-b660a2e96e0c" providerId="ADAL" clId="{5D60886E-FEFE-49F8-B828-D3E35B618036}" dt="2020-10-26T23:53:58.209" v="1217" actId="478"/>
          <ac:picMkLst>
            <pc:docMk/>
            <pc:sldMk cId="4114337734" sldId="799"/>
            <ac:picMk id="20" creationId="{EB997382-4405-48DC-BF3C-0CB247052E74}"/>
          </ac:picMkLst>
        </pc:picChg>
        <pc:picChg chg="mod">
          <ac:chgData name="Wadhwa, Jyoti [USA]" userId="ff70ce86-071b-48e4-8852-b660a2e96e0c" providerId="ADAL" clId="{5D60886E-FEFE-49F8-B828-D3E35B618036}" dt="2020-10-27T02:44:09.410" v="4465"/>
          <ac:picMkLst>
            <pc:docMk/>
            <pc:sldMk cId="4114337734" sldId="799"/>
            <ac:picMk id="35" creationId="{D2068AFF-6D22-4967-9B29-A63485ADF57F}"/>
          </ac:picMkLst>
        </pc:picChg>
        <pc:picChg chg="add mod modCrop">
          <ac:chgData name="Wadhwa, Jyoti [USA]" userId="ff70ce86-071b-48e4-8852-b660a2e96e0c" providerId="ADAL" clId="{5D60886E-FEFE-49F8-B828-D3E35B618036}" dt="2020-10-27T02:49:47.863" v="4515" actId="1076"/>
          <ac:picMkLst>
            <pc:docMk/>
            <pc:sldMk cId="4114337734" sldId="799"/>
            <ac:picMk id="38" creationId="{0C15098F-018D-4903-978B-E77A5EEDFB2E}"/>
          </ac:picMkLst>
        </pc:picChg>
        <pc:picChg chg="mod">
          <ac:chgData name="Wadhwa, Jyoti [USA]" userId="ff70ce86-071b-48e4-8852-b660a2e96e0c" providerId="ADAL" clId="{5D60886E-FEFE-49F8-B828-D3E35B618036}" dt="2020-10-28T15:13:03.869" v="6980"/>
          <ac:picMkLst>
            <pc:docMk/>
            <pc:sldMk cId="4114337734" sldId="799"/>
            <ac:picMk id="44" creationId="{51592C13-4CD0-4413-8E5B-6174857894F7}"/>
          </ac:picMkLst>
        </pc:picChg>
        <pc:picChg chg="mod">
          <ac:chgData name="Wadhwa, Jyoti [USA]" userId="ff70ce86-071b-48e4-8852-b660a2e96e0c" providerId="ADAL" clId="{5D60886E-FEFE-49F8-B828-D3E35B618036}" dt="2020-10-27T02:49:23.136" v="4506" actId="1076"/>
          <ac:picMkLst>
            <pc:docMk/>
            <pc:sldMk cId="4114337734" sldId="799"/>
            <ac:picMk id="1026" creationId="{EB6C5B7C-F776-49AF-A762-16301DDA8EF4}"/>
          </ac:picMkLst>
        </pc:picChg>
        <pc:picChg chg="del mod">
          <ac:chgData name="Wadhwa, Jyoti [USA]" userId="ff70ce86-071b-48e4-8852-b660a2e96e0c" providerId="ADAL" clId="{5D60886E-FEFE-49F8-B828-D3E35B618036}" dt="2020-10-27T02:47:41.778" v="4486" actId="478"/>
          <ac:picMkLst>
            <pc:docMk/>
            <pc:sldMk cId="4114337734" sldId="799"/>
            <ac:picMk id="1028" creationId="{52189BD0-41CD-486B-965B-A943343F8F2F}"/>
          </ac:picMkLst>
        </pc:picChg>
        <pc:picChg chg="mod">
          <ac:chgData name="Wadhwa, Jyoti [USA]" userId="ff70ce86-071b-48e4-8852-b660a2e96e0c" providerId="ADAL" clId="{5D60886E-FEFE-49F8-B828-D3E35B618036}" dt="2020-10-27T02:46:19.872" v="4480" actId="14100"/>
          <ac:picMkLst>
            <pc:docMk/>
            <pc:sldMk cId="4114337734" sldId="799"/>
            <ac:picMk id="1030" creationId="{3646E9A9-3B92-4492-8C69-4D323B074B97}"/>
          </ac:picMkLst>
        </pc:picChg>
        <pc:picChg chg="del">
          <ac:chgData name="Wadhwa, Jyoti [USA]" userId="ff70ce86-071b-48e4-8852-b660a2e96e0c" providerId="ADAL" clId="{5D60886E-FEFE-49F8-B828-D3E35B618036}" dt="2020-10-26T23:54:09.370" v="1220" actId="478"/>
          <ac:picMkLst>
            <pc:docMk/>
            <pc:sldMk cId="4114337734" sldId="799"/>
            <ac:picMk id="1032" creationId="{CB4987BC-09FD-495E-AEC0-F488CAB2D35D}"/>
          </ac:picMkLst>
        </pc:picChg>
        <pc:picChg chg="mod">
          <ac:chgData name="Wadhwa, Jyoti [USA]" userId="ff70ce86-071b-48e4-8852-b660a2e96e0c" providerId="ADAL" clId="{5D60886E-FEFE-49F8-B828-D3E35B618036}" dt="2020-10-27T02:45:38.265" v="4469" actId="1076"/>
          <ac:picMkLst>
            <pc:docMk/>
            <pc:sldMk cId="4114337734" sldId="799"/>
            <ac:picMk id="1034" creationId="{1ADB04E9-11BD-47F2-854A-B65C7649EA25}"/>
          </ac:picMkLst>
        </pc:picChg>
        <pc:picChg chg="del">
          <ac:chgData name="Wadhwa, Jyoti [USA]" userId="ff70ce86-071b-48e4-8852-b660a2e96e0c" providerId="ADAL" clId="{5D60886E-FEFE-49F8-B828-D3E35B618036}" dt="2020-10-26T23:54:14.995" v="1225" actId="478"/>
          <ac:picMkLst>
            <pc:docMk/>
            <pc:sldMk cId="4114337734" sldId="799"/>
            <ac:picMk id="1036" creationId="{15E78675-4798-4BD7-9901-A80CFD86EDF0}"/>
          </ac:picMkLst>
        </pc:picChg>
        <pc:cxnChg chg="mod">
          <ac:chgData name="Wadhwa, Jyoti [USA]" userId="ff70ce86-071b-48e4-8852-b660a2e96e0c" providerId="ADAL" clId="{5D60886E-FEFE-49F8-B828-D3E35B618036}" dt="2020-10-27T02:46:26.497" v="4481" actId="1076"/>
          <ac:cxnSpMkLst>
            <pc:docMk/>
            <pc:sldMk cId="4114337734" sldId="799"/>
            <ac:cxnSpMk id="3" creationId="{1FA6B011-14D1-49F5-B895-23BB03AEC0F9}"/>
          </ac:cxnSpMkLst>
        </pc:cxnChg>
        <pc:cxnChg chg="mod">
          <ac:chgData name="Wadhwa, Jyoti [USA]" userId="ff70ce86-071b-48e4-8852-b660a2e96e0c" providerId="ADAL" clId="{5D60886E-FEFE-49F8-B828-D3E35B618036}" dt="2020-10-27T02:49:18.279" v="4504" actId="1076"/>
          <ac:cxnSpMkLst>
            <pc:docMk/>
            <pc:sldMk cId="4114337734" sldId="799"/>
            <ac:cxnSpMk id="9" creationId="{556FD190-3E4E-4687-A201-A861F1B14FBA}"/>
          </ac:cxnSpMkLst>
        </pc:cxnChg>
        <pc:cxnChg chg="del mod">
          <ac:chgData name="Wadhwa, Jyoti [USA]" userId="ff70ce86-071b-48e4-8852-b660a2e96e0c" providerId="ADAL" clId="{5D60886E-FEFE-49F8-B828-D3E35B618036}" dt="2020-10-27T02:49:24.856" v="4507" actId="478"/>
          <ac:cxnSpMkLst>
            <pc:docMk/>
            <pc:sldMk cId="4114337734" sldId="799"/>
            <ac:cxnSpMk id="12" creationId="{A4B870C4-B69D-4AD7-8220-4728F94973DA}"/>
          </ac:cxnSpMkLst>
        </pc:cxnChg>
        <pc:cxnChg chg="del mod">
          <ac:chgData name="Wadhwa, Jyoti [USA]" userId="ff70ce86-071b-48e4-8852-b660a2e96e0c" providerId="ADAL" clId="{5D60886E-FEFE-49F8-B828-D3E35B618036}" dt="2020-10-26T23:53:57.346" v="1216" actId="478"/>
          <ac:cxnSpMkLst>
            <pc:docMk/>
            <pc:sldMk cId="4114337734" sldId="799"/>
            <ac:cxnSpMk id="15" creationId="{CA601AD2-B890-4173-ACCA-1B3AAB81F978}"/>
          </ac:cxnSpMkLst>
        </pc:cxnChg>
        <pc:cxnChg chg="del mod">
          <ac:chgData name="Wadhwa, Jyoti [USA]" userId="ff70ce86-071b-48e4-8852-b660a2e96e0c" providerId="ADAL" clId="{5D60886E-FEFE-49F8-B828-D3E35B618036}" dt="2020-10-26T23:54:12.360" v="1223" actId="478"/>
          <ac:cxnSpMkLst>
            <pc:docMk/>
            <pc:sldMk cId="4114337734" sldId="799"/>
            <ac:cxnSpMk id="19" creationId="{38B90EF8-3165-4489-BAB3-5BE3C834415D}"/>
          </ac:cxnSpMkLst>
        </pc:cxnChg>
        <pc:cxnChg chg="del">
          <ac:chgData name="Wadhwa, Jyoti [USA]" userId="ff70ce86-071b-48e4-8852-b660a2e96e0c" providerId="ADAL" clId="{5D60886E-FEFE-49F8-B828-D3E35B618036}" dt="2020-10-26T23:54:10.097" v="1221" actId="478"/>
          <ac:cxnSpMkLst>
            <pc:docMk/>
            <pc:sldMk cId="4114337734" sldId="799"/>
            <ac:cxnSpMk id="22" creationId="{7F3D6F37-2B86-4A3C-B67A-6AD9AD43F103}"/>
          </ac:cxnSpMkLst>
        </pc:cxnChg>
        <pc:cxnChg chg="mod">
          <ac:chgData name="Wadhwa, Jyoti [USA]" userId="ff70ce86-071b-48e4-8852-b660a2e96e0c" providerId="ADAL" clId="{5D60886E-FEFE-49F8-B828-D3E35B618036}" dt="2020-10-27T02:57:06.255" v="4695" actId="1076"/>
          <ac:cxnSpMkLst>
            <pc:docMk/>
            <pc:sldMk cId="4114337734" sldId="799"/>
            <ac:cxnSpMk id="45" creationId="{56017D3B-2083-4B5F-9704-389B794A4FB9}"/>
          </ac:cxnSpMkLst>
        </pc:cxnChg>
        <pc:cxnChg chg="add mod">
          <ac:chgData name="Wadhwa, Jyoti [USA]" userId="ff70ce86-071b-48e4-8852-b660a2e96e0c" providerId="ADAL" clId="{5D60886E-FEFE-49F8-B828-D3E35B618036}" dt="2020-10-27T02:49:43.391" v="4514" actId="1076"/>
          <ac:cxnSpMkLst>
            <pc:docMk/>
            <pc:sldMk cId="4114337734" sldId="799"/>
            <ac:cxnSpMk id="53" creationId="{9731FE41-0E51-4807-9C17-DA71C48609DD}"/>
          </ac:cxnSpMkLst>
        </pc:cxnChg>
      </pc:sldChg>
      <pc:sldChg chg="addSp delSp modSp add modTransition modAnim">
        <pc:chgData name="Wadhwa, Jyoti [USA]" userId="ff70ce86-071b-48e4-8852-b660a2e96e0c" providerId="ADAL" clId="{5D60886E-FEFE-49F8-B828-D3E35B618036}" dt="2020-10-27T01:59:30.187" v="3564"/>
        <pc:sldMkLst>
          <pc:docMk/>
          <pc:sldMk cId="2306790906" sldId="800"/>
        </pc:sldMkLst>
        <pc:spChg chg="del">
          <ac:chgData name="Wadhwa, Jyoti [USA]" userId="ff70ce86-071b-48e4-8852-b660a2e96e0c" providerId="ADAL" clId="{5D60886E-FEFE-49F8-B828-D3E35B618036}" dt="2020-10-27T00:24:40.356" v="2624" actId="478"/>
          <ac:spMkLst>
            <pc:docMk/>
            <pc:sldMk cId="2306790906" sldId="800"/>
            <ac:spMk id="2" creationId="{F19EA977-EBEE-442F-B5A6-0427E1D70982}"/>
          </ac:spMkLst>
        </pc:spChg>
        <pc:spChg chg="add mod topLvl">
          <ac:chgData name="Wadhwa, Jyoti [USA]" userId="ff70ce86-071b-48e4-8852-b660a2e96e0c" providerId="ADAL" clId="{5D60886E-FEFE-49F8-B828-D3E35B618036}" dt="2020-10-27T01:54:30.306" v="3533" actId="164"/>
          <ac:spMkLst>
            <pc:docMk/>
            <pc:sldMk cId="2306790906" sldId="800"/>
            <ac:spMk id="10" creationId="{2633E85C-D627-4B75-BD9C-81BEF45FD6F7}"/>
          </ac:spMkLst>
        </pc:spChg>
        <pc:spChg chg="add mod">
          <ac:chgData name="Wadhwa, Jyoti [USA]" userId="ff70ce86-071b-48e4-8852-b660a2e96e0c" providerId="ADAL" clId="{5D60886E-FEFE-49F8-B828-D3E35B618036}" dt="2020-10-27T01:49:47.904" v="3458" actId="14100"/>
          <ac:spMkLst>
            <pc:docMk/>
            <pc:sldMk cId="2306790906" sldId="800"/>
            <ac:spMk id="13" creationId="{32025366-A05B-4CB8-A188-9680E3E0DA7B}"/>
          </ac:spMkLst>
        </pc:spChg>
        <pc:spChg chg="mod">
          <ac:chgData name="Wadhwa, Jyoti [USA]" userId="ff70ce86-071b-48e4-8852-b660a2e96e0c" providerId="ADAL" clId="{5D60886E-FEFE-49F8-B828-D3E35B618036}" dt="2020-10-27T01:56:54.768" v="3547" actId="1076"/>
          <ac:spMkLst>
            <pc:docMk/>
            <pc:sldMk cId="2306790906" sldId="800"/>
            <ac:spMk id="24" creationId="{306D03FC-EF6F-4D9E-A2C3-237006AFCF78}"/>
          </ac:spMkLst>
        </pc:spChg>
        <pc:spChg chg="del mod">
          <ac:chgData name="Wadhwa, Jyoti [USA]" userId="ff70ce86-071b-48e4-8852-b660a2e96e0c" providerId="ADAL" clId="{5D60886E-FEFE-49F8-B828-D3E35B618036}" dt="2020-10-27T00:25:44.378" v="2631" actId="478"/>
          <ac:spMkLst>
            <pc:docMk/>
            <pc:sldMk cId="2306790906" sldId="800"/>
            <ac:spMk id="25" creationId="{1BBB98DB-3491-44E7-80D1-84C2E288B42A}"/>
          </ac:spMkLst>
        </pc:spChg>
        <pc:spChg chg="add del mod">
          <ac:chgData name="Wadhwa, Jyoti [USA]" userId="ff70ce86-071b-48e4-8852-b660a2e96e0c" providerId="ADAL" clId="{5D60886E-FEFE-49F8-B828-D3E35B618036}" dt="2020-10-27T01:56:20.322" v="3541" actId="478"/>
          <ac:spMkLst>
            <pc:docMk/>
            <pc:sldMk cId="2306790906" sldId="800"/>
            <ac:spMk id="26" creationId="{B0D3C117-3E09-4A74-B35C-C9F9C301B0B4}"/>
          </ac:spMkLst>
        </pc:spChg>
        <pc:spChg chg="del mod">
          <ac:chgData name="Wadhwa, Jyoti [USA]" userId="ff70ce86-071b-48e4-8852-b660a2e96e0c" providerId="ADAL" clId="{5D60886E-FEFE-49F8-B828-D3E35B618036}" dt="2020-10-27T00:25:46.378" v="2632" actId="478"/>
          <ac:spMkLst>
            <pc:docMk/>
            <pc:sldMk cId="2306790906" sldId="800"/>
            <ac:spMk id="27" creationId="{0B21873E-DBBC-4B78-B7CB-A2CD15A82194}"/>
          </ac:spMkLst>
        </pc:spChg>
        <pc:spChg chg="del">
          <ac:chgData name="Wadhwa, Jyoti [USA]" userId="ff70ce86-071b-48e4-8852-b660a2e96e0c" providerId="ADAL" clId="{5D60886E-FEFE-49F8-B828-D3E35B618036}" dt="2020-10-27T00:24:43.003" v="2625" actId="478"/>
          <ac:spMkLst>
            <pc:docMk/>
            <pc:sldMk cId="2306790906" sldId="800"/>
            <ac:spMk id="29" creationId="{55E5C9F7-9B8D-4458-9543-D10D60E4B779}"/>
          </ac:spMkLst>
        </pc:spChg>
        <pc:spChg chg="del">
          <ac:chgData name="Wadhwa, Jyoti [USA]" userId="ff70ce86-071b-48e4-8852-b660a2e96e0c" providerId="ADAL" clId="{5D60886E-FEFE-49F8-B828-D3E35B618036}" dt="2020-10-27T00:24:46.362" v="2626" actId="478"/>
          <ac:spMkLst>
            <pc:docMk/>
            <pc:sldMk cId="2306790906" sldId="800"/>
            <ac:spMk id="32" creationId="{C4F30F88-E04E-436A-9C1F-29A70C1B5025}"/>
          </ac:spMkLst>
        </pc:spChg>
        <pc:spChg chg="add mod">
          <ac:chgData name="Wadhwa, Jyoti [USA]" userId="ff70ce86-071b-48e4-8852-b660a2e96e0c" providerId="ADAL" clId="{5D60886E-FEFE-49F8-B828-D3E35B618036}" dt="2020-10-27T01:54:36.014" v="3534" actId="164"/>
          <ac:spMkLst>
            <pc:docMk/>
            <pc:sldMk cId="2306790906" sldId="800"/>
            <ac:spMk id="33" creationId="{E9E5D718-74D7-4713-884E-8C112A8C61B7}"/>
          </ac:spMkLst>
        </pc:spChg>
        <pc:spChg chg="mod topLvl">
          <ac:chgData name="Wadhwa, Jyoti [USA]" userId="ff70ce86-071b-48e4-8852-b660a2e96e0c" providerId="ADAL" clId="{5D60886E-FEFE-49F8-B828-D3E35B618036}" dt="2020-10-27T01:59:20.846" v="3563" actId="164"/>
          <ac:spMkLst>
            <pc:docMk/>
            <pc:sldMk cId="2306790906" sldId="800"/>
            <ac:spMk id="39" creationId="{ED36F496-DDF4-49BE-82F4-03F034FA540E}"/>
          </ac:spMkLst>
        </pc:spChg>
        <pc:spChg chg="mod">
          <ac:chgData name="Wadhwa, Jyoti [USA]" userId="ff70ce86-071b-48e4-8852-b660a2e96e0c" providerId="ADAL" clId="{5D60886E-FEFE-49F8-B828-D3E35B618036}" dt="2020-10-27T00:26:09.075" v="2641" actId="404"/>
          <ac:spMkLst>
            <pc:docMk/>
            <pc:sldMk cId="2306790906" sldId="800"/>
            <ac:spMk id="41" creationId="{9DD49CB3-5739-40E7-A8DE-15D3C197F745}"/>
          </ac:spMkLst>
        </pc:spChg>
        <pc:spChg chg="add del mod">
          <ac:chgData name="Wadhwa, Jyoti [USA]" userId="ff70ce86-071b-48e4-8852-b660a2e96e0c" providerId="ADAL" clId="{5D60886E-FEFE-49F8-B828-D3E35B618036}" dt="2020-10-27T01:46:40.285" v="3429" actId="478"/>
          <ac:spMkLst>
            <pc:docMk/>
            <pc:sldMk cId="2306790906" sldId="800"/>
            <ac:spMk id="42" creationId="{FBA3EE1B-C5EB-49CB-AA45-CE952FB69AC4}"/>
          </ac:spMkLst>
        </pc:spChg>
        <pc:spChg chg="add mod">
          <ac:chgData name="Wadhwa, Jyoti [USA]" userId="ff70ce86-071b-48e4-8852-b660a2e96e0c" providerId="ADAL" clId="{5D60886E-FEFE-49F8-B828-D3E35B618036}" dt="2020-10-27T01:54:36.014" v="3534" actId="164"/>
          <ac:spMkLst>
            <pc:docMk/>
            <pc:sldMk cId="2306790906" sldId="800"/>
            <ac:spMk id="43" creationId="{93B99C6A-9C58-45B9-A15A-C662C458E67C}"/>
          </ac:spMkLst>
        </pc:spChg>
        <pc:spChg chg="add mod topLvl">
          <ac:chgData name="Wadhwa, Jyoti [USA]" userId="ff70ce86-071b-48e4-8852-b660a2e96e0c" providerId="ADAL" clId="{5D60886E-FEFE-49F8-B828-D3E35B618036}" dt="2020-10-27T01:59:20.846" v="3563" actId="164"/>
          <ac:spMkLst>
            <pc:docMk/>
            <pc:sldMk cId="2306790906" sldId="800"/>
            <ac:spMk id="51" creationId="{F6CBD5B8-A701-45E6-BFF9-D7D76F0ECA2D}"/>
          </ac:spMkLst>
        </pc:spChg>
        <pc:spChg chg="add mod ord">
          <ac:chgData name="Wadhwa, Jyoti [USA]" userId="ff70ce86-071b-48e4-8852-b660a2e96e0c" providerId="ADAL" clId="{5D60886E-FEFE-49F8-B828-D3E35B618036}" dt="2020-10-27T01:54:30.306" v="3533" actId="164"/>
          <ac:spMkLst>
            <pc:docMk/>
            <pc:sldMk cId="2306790906" sldId="800"/>
            <ac:spMk id="52" creationId="{06AEA56A-6091-40C0-B6AE-399E3069847D}"/>
          </ac:spMkLst>
        </pc:spChg>
        <pc:grpChg chg="add mod">
          <ac:chgData name="Wadhwa, Jyoti [USA]" userId="ff70ce86-071b-48e4-8852-b660a2e96e0c" providerId="ADAL" clId="{5D60886E-FEFE-49F8-B828-D3E35B618036}" dt="2020-10-27T01:56:01.882" v="3538" actId="1076"/>
          <ac:grpSpMkLst>
            <pc:docMk/>
            <pc:sldMk cId="2306790906" sldId="800"/>
            <ac:grpSpMk id="4" creationId="{832FFFC5-2446-4D6E-9E97-64238FB7A157}"/>
          </ac:grpSpMkLst>
        </pc:grpChg>
        <pc:grpChg chg="add mod">
          <ac:chgData name="Wadhwa, Jyoti [USA]" userId="ff70ce86-071b-48e4-8852-b660a2e96e0c" providerId="ADAL" clId="{5D60886E-FEFE-49F8-B828-D3E35B618036}" dt="2020-10-27T01:56:01.882" v="3538" actId="1076"/>
          <ac:grpSpMkLst>
            <pc:docMk/>
            <pc:sldMk cId="2306790906" sldId="800"/>
            <ac:grpSpMk id="5" creationId="{D5E66EC3-0EEB-4518-8E63-EAA9A59892E7}"/>
          </ac:grpSpMkLst>
        </pc:grpChg>
        <pc:grpChg chg="add del mod">
          <ac:chgData name="Wadhwa, Jyoti [USA]" userId="ff70ce86-071b-48e4-8852-b660a2e96e0c" providerId="ADAL" clId="{5D60886E-FEFE-49F8-B828-D3E35B618036}" dt="2020-10-27T01:52:46.622" v="3478" actId="165"/>
          <ac:grpSpMkLst>
            <pc:docMk/>
            <pc:sldMk cId="2306790906" sldId="800"/>
            <ac:grpSpMk id="11" creationId="{071A168A-F84A-4F7A-AA5A-DE5FEBB42C00}"/>
          </ac:grpSpMkLst>
        </pc:grpChg>
        <pc:grpChg chg="add del mod">
          <ac:chgData name="Wadhwa, Jyoti [USA]" userId="ff70ce86-071b-48e4-8852-b660a2e96e0c" providerId="ADAL" clId="{5D60886E-FEFE-49F8-B828-D3E35B618036}" dt="2020-10-27T00:28:41.584" v="2690" actId="165"/>
          <ac:grpSpMkLst>
            <pc:docMk/>
            <pc:sldMk cId="2306790906" sldId="800"/>
            <ac:grpSpMk id="37" creationId="{86173455-5A4F-49AA-B406-64404E45813E}"/>
          </ac:grpSpMkLst>
        </pc:grpChg>
        <pc:grpChg chg="add mod">
          <ac:chgData name="Wadhwa, Jyoti [USA]" userId="ff70ce86-071b-48e4-8852-b660a2e96e0c" providerId="ADAL" clId="{5D60886E-FEFE-49F8-B828-D3E35B618036}" dt="2020-10-27T01:57:00.017" v="3548" actId="1076"/>
          <ac:grpSpMkLst>
            <pc:docMk/>
            <pc:sldMk cId="2306790906" sldId="800"/>
            <ac:grpSpMk id="40" creationId="{D0D767E3-0EE3-461B-945C-19CD734C0C98}"/>
          </ac:grpSpMkLst>
        </pc:grpChg>
        <pc:grpChg chg="add mod">
          <ac:chgData name="Wadhwa, Jyoti [USA]" userId="ff70ce86-071b-48e4-8852-b660a2e96e0c" providerId="ADAL" clId="{5D60886E-FEFE-49F8-B828-D3E35B618036}" dt="2020-10-27T01:54:36.014" v="3534" actId="164"/>
          <ac:grpSpMkLst>
            <pc:docMk/>
            <pc:sldMk cId="2306790906" sldId="800"/>
            <ac:grpSpMk id="46" creationId="{0768D72D-6CDD-4D8E-B591-B9AD9ACBDD05}"/>
          </ac:grpSpMkLst>
        </pc:grpChg>
        <pc:grpChg chg="add del mod">
          <ac:chgData name="Wadhwa, Jyoti [USA]" userId="ff70ce86-071b-48e4-8852-b660a2e96e0c" providerId="ADAL" clId="{5D60886E-FEFE-49F8-B828-D3E35B618036}" dt="2020-10-27T01:59:14.437" v="3562" actId="165"/>
          <ac:grpSpMkLst>
            <pc:docMk/>
            <pc:sldMk cId="2306790906" sldId="800"/>
            <ac:grpSpMk id="47" creationId="{DB738DCC-6F8B-4A78-91AC-F7386319579F}"/>
          </ac:grpSpMkLst>
        </pc:grpChg>
        <pc:grpChg chg="add mod">
          <ac:chgData name="Wadhwa, Jyoti [USA]" userId="ff70ce86-071b-48e4-8852-b660a2e96e0c" providerId="ADAL" clId="{5D60886E-FEFE-49F8-B828-D3E35B618036}" dt="2020-10-27T01:59:20.846" v="3563" actId="164"/>
          <ac:grpSpMkLst>
            <pc:docMk/>
            <pc:sldMk cId="2306790906" sldId="800"/>
            <ac:grpSpMk id="56" creationId="{1131E780-E46D-4C55-AEA1-F59C07E16920}"/>
          </ac:grpSpMkLst>
        </pc:grpChg>
        <pc:picChg chg="mod">
          <ac:chgData name="Wadhwa, Jyoti [USA]" userId="ff70ce86-071b-48e4-8852-b660a2e96e0c" providerId="ADAL" clId="{5D60886E-FEFE-49F8-B828-D3E35B618036}" dt="2020-10-27T00:25:15.174" v="2627" actId="164"/>
          <ac:picMkLst>
            <pc:docMk/>
            <pc:sldMk cId="2306790906" sldId="800"/>
            <ac:picMk id="8" creationId="{8511623C-8C43-4E02-A14B-123679A15F92}"/>
          </ac:picMkLst>
        </pc:picChg>
        <pc:picChg chg="mod">
          <ac:chgData name="Wadhwa, Jyoti [USA]" userId="ff70ce86-071b-48e4-8852-b660a2e96e0c" providerId="ADAL" clId="{5D60886E-FEFE-49F8-B828-D3E35B618036}" dt="2020-10-27T00:25:15.174" v="2627" actId="164"/>
          <ac:picMkLst>
            <pc:docMk/>
            <pc:sldMk cId="2306790906" sldId="800"/>
            <ac:picMk id="20" creationId="{EB997382-4405-48DC-BF3C-0CB247052E74}"/>
          </ac:picMkLst>
        </pc:picChg>
        <pc:picChg chg="add mod modCrop">
          <ac:chgData name="Wadhwa, Jyoti [USA]" userId="ff70ce86-071b-48e4-8852-b660a2e96e0c" providerId="ADAL" clId="{5D60886E-FEFE-49F8-B828-D3E35B618036}" dt="2020-10-27T01:59:20.846" v="3563" actId="164"/>
          <ac:picMkLst>
            <pc:docMk/>
            <pc:sldMk cId="2306790906" sldId="800"/>
            <ac:picMk id="35" creationId="{CE58239A-8F96-4658-BCC1-A06D9D0FC8DF}"/>
          </ac:picMkLst>
        </pc:picChg>
        <pc:picChg chg="add mod">
          <ac:chgData name="Wadhwa, Jyoti [USA]" userId="ff70ce86-071b-48e4-8852-b660a2e96e0c" providerId="ADAL" clId="{5D60886E-FEFE-49F8-B828-D3E35B618036}" dt="2020-10-27T01:54:30.306" v="3533" actId="164"/>
          <ac:picMkLst>
            <pc:docMk/>
            <pc:sldMk cId="2306790906" sldId="800"/>
            <ac:picMk id="36" creationId="{28B96AC7-0A02-42D7-8C42-067CC2B5C249}"/>
          </ac:picMkLst>
        </pc:picChg>
        <pc:picChg chg="mod">
          <ac:chgData name="Wadhwa, Jyoti [USA]" userId="ff70ce86-071b-48e4-8852-b660a2e96e0c" providerId="ADAL" clId="{5D60886E-FEFE-49F8-B828-D3E35B618036}" dt="2020-10-27T01:56:01.882" v="3538" actId="1076"/>
          <ac:picMkLst>
            <pc:docMk/>
            <pc:sldMk cId="2306790906" sldId="800"/>
            <ac:picMk id="44" creationId="{51592C13-4CD0-4413-8E5B-6174857894F7}"/>
          </ac:picMkLst>
        </pc:picChg>
        <pc:picChg chg="add mod modCrop">
          <ac:chgData name="Wadhwa, Jyoti [USA]" userId="ff70ce86-071b-48e4-8852-b660a2e96e0c" providerId="ADAL" clId="{5D60886E-FEFE-49F8-B828-D3E35B618036}" dt="2020-10-27T01:59:20.846" v="3563" actId="164"/>
          <ac:picMkLst>
            <pc:docMk/>
            <pc:sldMk cId="2306790906" sldId="800"/>
            <ac:picMk id="50" creationId="{DD39F50B-23C2-4C5F-91F4-BA682B288725}"/>
          </ac:picMkLst>
        </pc:picChg>
        <pc:picChg chg="mod">
          <ac:chgData name="Wadhwa, Jyoti [USA]" userId="ff70ce86-071b-48e4-8852-b660a2e96e0c" providerId="ADAL" clId="{5D60886E-FEFE-49F8-B828-D3E35B618036}" dt="2020-10-27T01:56:01.882" v="3538" actId="1076"/>
          <ac:picMkLst>
            <pc:docMk/>
            <pc:sldMk cId="2306790906" sldId="800"/>
            <ac:picMk id="1026" creationId="{EB6C5B7C-F776-49AF-A762-16301DDA8EF4}"/>
          </ac:picMkLst>
        </pc:picChg>
        <pc:picChg chg="mod">
          <ac:chgData name="Wadhwa, Jyoti [USA]" userId="ff70ce86-071b-48e4-8852-b660a2e96e0c" providerId="ADAL" clId="{5D60886E-FEFE-49F8-B828-D3E35B618036}" dt="2020-10-27T01:18:04.074" v="3394" actId="1076"/>
          <ac:picMkLst>
            <pc:docMk/>
            <pc:sldMk cId="2306790906" sldId="800"/>
            <ac:picMk id="1028" creationId="{52189BD0-41CD-486B-965B-A943343F8F2F}"/>
          </ac:picMkLst>
        </pc:picChg>
        <pc:picChg chg="mod">
          <ac:chgData name="Wadhwa, Jyoti [USA]" userId="ff70ce86-071b-48e4-8852-b660a2e96e0c" providerId="ADAL" clId="{5D60886E-FEFE-49F8-B828-D3E35B618036}" dt="2020-10-27T01:56:01.882" v="3538" actId="1076"/>
          <ac:picMkLst>
            <pc:docMk/>
            <pc:sldMk cId="2306790906" sldId="800"/>
            <ac:picMk id="1030" creationId="{3646E9A9-3B92-4492-8C69-4D323B074B97}"/>
          </ac:picMkLst>
        </pc:picChg>
        <pc:picChg chg="mod">
          <ac:chgData name="Wadhwa, Jyoti [USA]" userId="ff70ce86-071b-48e4-8852-b660a2e96e0c" providerId="ADAL" clId="{5D60886E-FEFE-49F8-B828-D3E35B618036}" dt="2020-10-27T00:25:15.174" v="2627" actId="164"/>
          <ac:picMkLst>
            <pc:docMk/>
            <pc:sldMk cId="2306790906" sldId="800"/>
            <ac:picMk id="1032" creationId="{CB4987BC-09FD-495E-AEC0-F488CAB2D35D}"/>
          </ac:picMkLst>
        </pc:picChg>
        <pc:picChg chg="mod">
          <ac:chgData name="Wadhwa, Jyoti [USA]" userId="ff70ce86-071b-48e4-8852-b660a2e96e0c" providerId="ADAL" clId="{5D60886E-FEFE-49F8-B828-D3E35B618036}" dt="2020-10-27T01:56:01.882" v="3538" actId="1076"/>
          <ac:picMkLst>
            <pc:docMk/>
            <pc:sldMk cId="2306790906" sldId="800"/>
            <ac:picMk id="1034" creationId="{1ADB04E9-11BD-47F2-854A-B65C7649EA25}"/>
          </ac:picMkLst>
        </pc:picChg>
        <pc:picChg chg="mod">
          <ac:chgData name="Wadhwa, Jyoti [USA]" userId="ff70ce86-071b-48e4-8852-b660a2e96e0c" providerId="ADAL" clId="{5D60886E-FEFE-49F8-B828-D3E35B618036}" dt="2020-10-27T01:55:26.217" v="3536"/>
          <ac:picMkLst>
            <pc:docMk/>
            <pc:sldMk cId="2306790906" sldId="800"/>
            <ac:picMk id="1036" creationId="{15E78675-4798-4BD7-9901-A80CFD86EDF0}"/>
          </ac:picMkLst>
        </pc:picChg>
        <pc:cxnChg chg="mod">
          <ac:chgData name="Wadhwa, Jyoti [USA]" userId="ff70ce86-071b-48e4-8852-b660a2e96e0c" providerId="ADAL" clId="{5D60886E-FEFE-49F8-B828-D3E35B618036}" dt="2020-10-27T01:56:26.824" v="3542" actId="14100"/>
          <ac:cxnSpMkLst>
            <pc:docMk/>
            <pc:sldMk cId="2306790906" sldId="800"/>
            <ac:cxnSpMk id="3" creationId="{1FA6B011-14D1-49F5-B895-23BB03AEC0F9}"/>
          </ac:cxnSpMkLst>
        </pc:cxnChg>
        <pc:cxnChg chg="add del mod topLvl">
          <ac:chgData name="Wadhwa, Jyoti [USA]" userId="ff70ce86-071b-48e4-8852-b660a2e96e0c" providerId="ADAL" clId="{5D60886E-FEFE-49F8-B828-D3E35B618036}" dt="2020-10-27T01:52:49.616" v="3479" actId="478"/>
          <ac:cxnSpMkLst>
            <pc:docMk/>
            <pc:sldMk cId="2306790906" sldId="800"/>
            <ac:cxnSpMk id="7" creationId="{2C05A9BC-0BA1-4BC6-A1B7-84282EE815D8}"/>
          </ac:cxnSpMkLst>
        </pc:cxnChg>
        <pc:cxnChg chg="mod">
          <ac:chgData name="Wadhwa, Jyoti [USA]" userId="ff70ce86-071b-48e4-8852-b660a2e96e0c" providerId="ADAL" clId="{5D60886E-FEFE-49F8-B828-D3E35B618036}" dt="2020-10-27T01:56:01.882" v="3538" actId="1076"/>
          <ac:cxnSpMkLst>
            <pc:docMk/>
            <pc:sldMk cId="2306790906" sldId="800"/>
            <ac:cxnSpMk id="9" creationId="{556FD190-3E4E-4687-A201-A861F1B14FBA}"/>
          </ac:cxnSpMkLst>
        </pc:cxnChg>
        <pc:cxnChg chg="mod">
          <ac:chgData name="Wadhwa, Jyoti [USA]" userId="ff70ce86-071b-48e4-8852-b660a2e96e0c" providerId="ADAL" clId="{5D60886E-FEFE-49F8-B828-D3E35B618036}" dt="2020-10-27T01:56:44.719" v="3546" actId="14100"/>
          <ac:cxnSpMkLst>
            <pc:docMk/>
            <pc:sldMk cId="2306790906" sldId="800"/>
            <ac:cxnSpMk id="12" creationId="{A4B870C4-B69D-4AD7-8220-4728F94973DA}"/>
          </ac:cxnSpMkLst>
        </pc:cxnChg>
        <pc:cxnChg chg="mod">
          <ac:chgData name="Wadhwa, Jyoti [USA]" userId="ff70ce86-071b-48e4-8852-b660a2e96e0c" providerId="ADAL" clId="{5D60886E-FEFE-49F8-B828-D3E35B618036}" dt="2020-10-27T01:18:04.074" v="3394" actId="1076"/>
          <ac:cxnSpMkLst>
            <pc:docMk/>
            <pc:sldMk cId="2306790906" sldId="800"/>
            <ac:cxnSpMk id="15" creationId="{CA601AD2-B890-4173-ACCA-1B3AAB81F978}"/>
          </ac:cxnSpMkLst>
        </pc:cxnChg>
        <pc:cxnChg chg="mod">
          <ac:chgData name="Wadhwa, Jyoti [USA]" userId="ff70ce86-071b-48e4-8852-b660a2e96e0c" providerId="ADAL" clId="{5D60886E-FEFE-49F8-B828-D3E35B618036}" dt="2020-10-27T00:25:15.174" v="2627" actId="164"/>
          <ac:cxnSpMkLst>
            <pc:docMk/>
            <pc:sldMk cId="2306790906" sldId="800"/>
            <ac:cxnSpMk id="19" creationId="{38B90EF8-3165-4489-BAB3-5BE3C834415D}"/>
          </ac:cxnSpMkLst>
        </pc:cxnChg>
        <pc:cxnChg chg="mod">
          <ac:chgData name="Wadhwa, Jyoti [USA]" userId="ff70ce86-071b-48e4-8852-b660a2e96e0c" providerId="ADAL" clId="{5D60886E-FEFE-49F8-B828-D3E35B618036}" dt="2020-10-27T00:25:15.174" v="2627" actId="164"/>
          <ac:cxnSpMkLst>
            <pc:docMk/>
            <pc:sldMk cId="2306790906" sldId="800"/>
            <ac:cxnSpMk id="22" creationId="{7F3D6F37-2B86-4A3C-B67A-6AD9AD43F103}"/>
          </ac:cxnSpMkLst>
        </pc:cxnChg>
        <pc:cxnChg chg="del mod topLvl">
          <ac:chgData name="Wadhwa, Jyoti [USA]" userId="ff70ce86-071b-48e4-8852-b660a2e96e0c" providerId="ADAL" clId="{5D60886E-FEFE-49F8-B828-D3E35B618036}" dt="2020-10-27T01:16:23.868" v="3378" actId="478"/>
          <ac:cxnSpMkLst>
            <pc:docMk/>
            <pc:sldMk cId="2306790906" sldId="800"/>
            <ac:cxnSpMk id="38" creationId="{AA74EBFF-83FC-4765-9C02-281CA3FAC6EE}"/>
          </ac:cxnSpMkLst>
        </pc:cxnChg>
        <pc:cxnChg chg="mod">
          <ac:chgData name="Wadhwa, Jyoti [USA]" userId="ff70ce86-071b-48e4-8852-b660a2e96e0c" providerId="ADAL" clId="{5D60886E-FEFE-49F8-B828-D3E35B618036}" dt="2020-10-27T01:56:01.882" v="3538" actId="1076"/>
          <ac:cxnSpMkLst>
            <pc:docMk/>
            <pc:sldMk cId="2306790906" sldId="800"/>
            <ac:cxnSpMk id="45" creationId="{56017D3B-2083-4B5F-9704-389B794A4FB9}"/>
          </ac:cxnSpMkLst>
        </pc:cxnChg>
      </pc:sldChg>
      <pc:sldChg chg="addSp delSp modSp add ord">
        <pc:chgData name="Wadhwa, Jyoti [USA]" userId="ff70ce86-071b-48e4-8852-b660a2e96e0c" providerId="ADAL" clId="{5D60886E-FEFE-49F8-B828-D3E35B618036}" dt="2020-10-27T02:30:29.843" v="4258"/>
        <pc:sldMkLst>
          <pc:docMk/>
          <pc:sldMk cId="1525894681" sldId="801"/>
        </pc:sldMkLst>
        <pc:spChg chg="mod">
          <ac:chgData name="Wadhwa, Jyoti [USA]" userId="ff70ce86-071b-48e4-8852-b660a2e96e0c" providerId="ADAL" clId="{5D60886E-FEFE-49F8-B828-D3E35B618036}" dt="2020-10-27T01:00:53.972" v="3365" actId="6549"/>
          <ac:spMkLst>
            <pc:docMk/>
            <pc:sldMk cId="1525894681" sldId="801"/>
            <ac:spMk id="2" creationId="{DCD0649B-CB7E-473C-BB51-DB7CC7AF568A}"/>
          </ac:spMkLst>
        </pc:spChg>
        <pc:spChg chg="mod">
          <ac:chgData name="Wadhwa, Jyoti [USA]" userId="ff70ce86-071b-48e4-8852-b660a2e96e0c" providerId="ADAL" clId="{5D60886E-FEFE-49F8-B828-D3E35B618036}" dt="2020-10-27T00:18:41.573" v="2174" actId="20577"/>
          <ac:spMkLst>
            <pc:docMk/>
            <pc:sldMk cId="1525894681" sldId="801"/>
            <ac:spMk id="3" creationId="{D6FD9810-B711-4A95-9422-76273919687B}"/>
          </ac:spMkLst>
        </pc:spChg>
        <pc:spChg chg="mod">
          <ac:chgData name="Wadhwa, Jyoti [USA]" userId="ff70ce86-071b-48e4-8852-b660a2e96e0c" providerId="ADAL" clId="{5D60886E-FEFE-49F8-B828-D3E35B618036}" dt="2020-10-27T00:24:11.295" v="2623" actId="20577"/>
          <ac:spMkLst>
            <pc:docMk/>
            <pc:sldMk cId="1525894681" sldId="801"/>
            <ac:spMk id="4" creationId="{120E85B7-5CD9-4722-A94B-C7E4BDC2C0A6}"/>
          </ac:spMkLst>
        </pc:spChg>
        <pc:spChg chg="add del">
          <ac:chgData name="Wadhwa, Jyoti [USA]" userId="ff70ce86-071b-48e4-8852-b660a2e96e0c" providerId="ADAL" clId="{5D60886E-FEFE-49F8-B828-D3E35B618036}" dt="2020-10-27T02:01:20.949" v="3566" actId="12084"/>
          <ac:spMkLst>
            <pc:docMk/>
            <pc:sldMk cId="1525894681" sldId="801"/>
            <ac:spMk id="10" creationId="{01C11FDF-D8F1-45D4-B0A6-FAB490CF7F1A}"/>
          </ac:spMkLst>
        </pc:spChg>
        <pc:graphicFrameChg chg="add del mod">
          <ac:chgData name="Wadhwa, Jyoti [USA]" userId="ff70ce86-071b-48e4-8852-b660a2e96e0c" providerId="ADAL" clId="{5D60886E-FEFE-49F8-B828-D3E35B618036}" dt="2020-10-27T02:01:20.949" v="3566" actId="12084"/>
          <ac:graphicFrameMkLst>
            <pc:docMk/>
            <pc:sldMk cId="1525894681" sldId="801"/>
            <ac:graphicFrameMk id="17" creationId="{BBC185F0-6592-4B64-B96C-8F05C0192F3B}"/>
          </ac:graphicFrameMkLst>
        </pc:graphicFrameChg>
        <pc:graphicFrameChg chg="add del mod">
          <ac:chgData name="Wadhwa, Jyoti [USA]" userId="ff70ce86-071b-48e4-8852-b660a2e96e0c" providerId="ADAL" clId="{5D60886E-FEFE-49F8-B828-D3E35B618036}" dt="2020-10-27T02:30:22.535" v="4257" actId="478"/>
          <ac:graphicFrameMkLst>
            <pc:docMk/>
            <pc:sldMk cId="1525894681" sldId="801"/>
            <ac:graphicFrameMk id="18" creationId="{656A21E0-2513-44E2-9FF5-6C21279A683A}"/>
          </ac:graphicFrameMkLst>
        </pc:graphicFrameChg>
      </pc:sldChg>
      <pc:sldChg chg="addSp delSp modSp add">
        <pc:chgData name="Wadhwa, Jyoti [USA]" userId="ff70ce86-071b-48e4-8852-b660a2e96e0c" providerId="ADAL" clId="{5D60886E-FEFE-49F8-B828-D3E35B618036}" dt="2020-10-27T23:47:13.311" v="5035" actId="20577"/>
        <pc:sldMkLst>
          <pc:docMk/>
          <pc:sldMk cId="113140732" sldId="802"/>
        </pc:sldMkLst>
        <pc:spChg chg="del">
          <ac:chgData name="Wadhwa, Jyoti [USA]" userId="ff70ce86-071b-48e4-8852-b660a2e96e0c" providerId="ADAL" clId="{5D60886E-FEFE-49F8-B828-D3E35B618036}" dt="2020-10-27T02:28:12.347" v="4233" actId="478"/>
          <ac:spMkLst>
            <pc:docMk/>
            <pc:sldMk cId="113140732" sldId="802"/>
            <ac:spMk id="3" creationId="{D6FD9810-B711-4A95-9422-76273919687B}"/>
          </ac:spMkLst>
        </pc:spChg>
        <pc:spChg chg="del">
          <ac:chgData name="Wadhwa, Jyoti [USA]" userId="ff70ce86-071b-48e4-8852-b660a2e96e0c" providerId="ADAL" clId="{5D60886E-FEFE-49F8-B828-D3E35B618036}" dt="2020-10-27T02:28:12.347" v="4233" actId="478"/>
          <ac:spMkLst>
            <pc:docMk/>
            <pc:sldMk cId="113140732" sldId="802"/>
            <ac:spMk id="4" creationId="{120E85B7-5CD9-4722-A94B-C7E4BDC2C0A6}"/>
          </ac:spMkLst>
        </pc:spChg>
        <pc:spChg chg="del">
          <ac:chgData name="Wadhwa, Jyoti [USA]" userId="ff70ce86-071b-48e4-8852-b660a2e96e0c" providerId="ADAL" clId="{5D60886E-FEFE-49F8-B828-D3E35B618036}" dt="2020-10-27T02:28:12.347" v="4233" actId="478"/>
          <ac:spMkLst>
            <pc:docMk/>
            <pc:sldMk cId="113140732" sldId="802"/>
            <ac:spMk id="7" creationId="{EE648D87-C9EE-4821-B577-9E419EDA28A6}"/>
          </ac:spMkLst>
        </pc:spChg>
        <pc:spChg chg="del">
          <ac:chgData name="Wadhwa, Jyoti [USA]" userId="ff70ce86-071b-48e4-8852-b660a2e96e0c" providerId="ADAL" clId="{5D60886E-FEFE-49F8-B828-D3E35B618036}" dt="2020-10-27T02:28:12.347" v="4233" actId="478"/>
          <ac:spMkLst>
            <pc:docMk/>
            <pc:sldMk cId="113140732" sldId="802"/>
            <ac:spMk id="8" creationId="{DD55ABED-FBE5-4E97-B21D-D316FA89117B}"/>
          </ac:spMkLst>
        </pc:spChg>
        <pc:spChg chg="del">
          <ac:chgData name="Wadhwa, Jyoti [USA]" userId="ff70ce86-071b-48e4-8852-b660a2e96e0c" providerId="ADAL" clId="{5D60886E-FEFE-49F8-B828-D3E35B618036}" dt="2020-10-27T02:28:12.347" v="4233" actId="478"/>
          <ac:spMkLst>
            <pc:docMk/>
            <pc:sldMk cId="113140732" sldId="802"/>
            <ac:spMk id="9" creationId="{DCD1C767-D00A-4E67-9739-C96785549A29}"/>
          </ac:spMkLst>
        </pc:spChg>
        <pc:spChg chg="del">
          <ac:chgData name="Wadhwa, Jyoti [USA]" userId="ff70ce86-071b-48e4-8852-b660a2e96e0c" providerId="ADAL" clId="{5D60886E-FEFE-49F8-B828-D3E35B618036}" dt="2020-10-27T02:28:12.347" v="4233" actId="478"/>
          <ac:spMkLst>
            <pc:docMk/>
            <pc:sldMk cId="113140732" sldId="802"/>
            <ac:spMk id="10" creationId="{01C11FDF-D8F1-45D4-B0A6-FAB490CF7F1A}"/>
          </ac:spMkLst>
        </pc:spChg>
        <pc:spChg chg="del">
          <ac:chgData name="Wadhwa, Jyoti [USA]" userId="ff70ce86-071b-48e4-8852-b660a2e96e0c" providerId="ADAL" clId="{5D60886E-FEFE-49F8-B828-D3E35B618036}" dt="2020-10-27T02:28:12.347" v="4233" actId="478"/>
          <ac:spMkLst>
            <pc:docMk/>
            <pc:sldMk cId="113140732" sldId="802"/>
            <ac:spMk id="11" creationId="{941B0132-C36D-49E5-9CCF-5CA99F283663}"/>
          </ac:spMkLst>
        </pc:spChg>
        <pc:spChg chg="del">
          <ac:chgData name="Wadhwa, Jyoti [USA]" userId="ff70ce86-071b-48e4-8852-b660a2e96e0c" providerId="ADAL" clId="{5D60886E-FEFE-49F8-B828-D3E35B618036}" dt="2020-10-27T02:28:12.347" v="4233" actId="478"/>
          <ac:spMkLst>
            <pc:docMk/>
            <pc:sldMk cId="113140732" sldId="802"/>
            <ac:spMk id="12" creationId="{EFE79514-8CFD-4AA9-8CF3-62D37C76FE53}"/>
          </ac:spMkLst>
        </pc:spChg>
        <pc:spChg chg="del">
          <ac:chgData name="Wadhwa, Jyoti [USA]" userId="ff70ce86-071b-48e4-8852-b660a2e96e0c" providerId="ADAL" clId="{5D60886E-FEFE-49F8-B828-D3E35B618036}" dt="2020-10-27T02:28:12.347" v="4233" actId="478"/>
          <ac:spMkLst>
            <pc:docMk/>
            <pc:sldMk cId="113140732" sldId="802"/>
            <ac:spMk id="13" creationId="{21FD4455-7E5B-45A7-BCA1-BBFCB6F98741}"/>
          </ac:spMkLst>
        </pc:spChg>
        <pc:spChg chg="del">
          <ac:chgData name="Wadhwa, Jyoti [USA]" userId="ff70ce86-071b-48e4-8852-b660a2e96e0c" providerId="ADAL" clId="{5D60886E-FEFE-49F8-B828-D3E35B618036}" dt="2020-10-27T02:28:12.347" v="4233" actId="478"/>
          <ac:spMkLst>
            <pc:docMk/>
            <pc:sldMk cId="113140732" sldId="802"/>
            <ac:spMk id="14" creationId="{91DA808A-C27C-418B-AE59-0B6294852E6A}"/>
          </ac:spMkLst>
        </pc:spChg>
        <pc:spChg chg="del">
          <ac:chgData name="Wadhwa, Jyoti [USA]" userId="ff70ce86-071b-48e4-8852-b660a2e96e0c" providerId="ADAL" clId="{5D60886E-FEFE-49F8-B828-D3E35B618036}" dt="2020-10-27T02:28:12.347" v="4233" actId="478"/>
          <ac:spMkLst>
            <pc:docMk/>
            <pc:sldMk cId="113140732" sldId="802"/>
            <ac:spMk id="15" creationId="{7F2174D0-CCFE-43B7-B057-53EEABED157A}"/>
          </ac:spMkLst>
        </pc:spChg>
        <pc:spChg chg="del">
          <ac:chgData name="Wadhwa, Jyoti [USA]" userId="ff70ce86-071b-48e4-8852-b660a2e96e0c" providerId="ADAL" clId="{5D60886E-FEFE-49F8-B828-D3E35B618036}" dt="2020-10-27T02:28:12.347" v="4233" actId="478"/>
          <ac:spMkLst>
            <pc:docMk/>
            <pc:sldMk cId="113140732" sldId="802"/>
            <ac:spMk id="16" creationId="{7CEF5AB2-7677-49CF-B5A9-C33AC2B16119}"/>
          </ac:spMkLst>
        </pc:spChg>
        <pc:spChg chg="add del mod">
          <ac:chgData name="Wadhwa, Jyoti [USA]" userId="ff70ce86-071b-48e4-8852-b660a2e96e0c" providerId="ADAL" clId="{5D60886E-FEFE-49F8-B828-D3E35B618036}" dt="2020-10-27T02:28:15.701" v="4234" actId="478"/>
          <ac:spMkLst>
            <pc:docMk/>
            <pc:sldMk cId="113140732" sldId="802"/>
            <ac:spMk id="25" creationId="{26A709AC-87BD-4FBF-BD14-357D3EED3ED8}"/>
          </ac:spMkLst>
        </pc:spChg>
        <pc:spChg chg="add del mod">
          <ac:chgData name="Wadhwa, Jyoti [USA]" userId="ff70ce86-071b-48e4-8852-b660a2e96e0c" providerId="ADAL" clId="{5D60886E-FEFE-49F8-B828-D3E35B618036}" dt="2020-10-27T02:28:17.788" v="4235" actId="478"/>
          <ac:spMkLst>
            <pc:docMk/>
            <pc:sldMk cId="113140732" sldId="802"/>
            <ac:spMk id="27" creationId="{944241D8-A869-4B2F-AFA2-4ABE6192CE83}"/>
          </ac:spMkLst>
        </pc:spChg>
        <pc:graphicFrameChg chg="mod">
          <ac:chgData name="Wadhwa, Jyoti [USA]" userId="ff70ce86-071b-48e4-8852-b660a2e96e0c" providerId="ADAL" clId="{5D60886E-FEFE-49F8-B828-D3E35B618036}" dt="2020-10-27T23:47:13.311" v="5035" actId="20577"/>
          <ac:graphicFrameMkLst>
            <pc:docMk/>
            <pc:sldMk cId="113140732" sldId="802"/>
            <ac:graphicFrameMk id="18" creationId="{656A21E0-2513-44E2-9FF5-6C21279A683A}"/>
          </ac:graphicFrameMkLst>
        </pc:graphicFrameChg>
        <pc:picChg chg="add del mod">
          <ac:chgData name="Wadhwa, Jyoti [USA]" userId="ff70ce86-071b-48e4-8852-b660a2e96e0c" providerId="ADAL" clId="{5D60886E-FEFE-49F8-B828-D3E35B618036}" dt="2020-10-27T02:24:40.355" v="4212" actId="478"/>
          <ac:picMkLst>
            <pc:docMk/>
            <pc:sldMk cId="113140732" sldId="802"/>
            <ac:picMk id="19" creationId="{2F375B87-74BD-44BA-8486-6E271F02018F}"/>
          </ac:picMkLst>
        </pc:picChg>
        <pc:picChg chg="add del mod">
          <ac:chgData name="Wadhwa, Jyoti [USA]" userId="ff70ce86-071b-48e4-8852-b660a2e96e0c" providerId="ADAL" clId="{5D60886E-FEFE-49F8-B828-D3E35B618036}" dt="2020-10-27T02:26:29.118" v="4227" actId="478"/>
          <ac:picMkLst>
            <pc:docMk/>
            <pc:sldMk cId="113140732" sldId="802"/>
            <ac:picMk id="21" creationId="{5078663A-1418-403E-9682-E897B6F6FC6E}"/>
          </ac:picMkLst>
        </pc:picChg>
        <pc:picChg chg="add del mod">
          <ac:chgData name="Wadhwa, Jyoti [USA]" userId="ff70ce86-071b-48e4-8852-b660a2e96e0c" providerId="ADAL" clId="{5D60886E-FEFE-49F8-B828-D3E35B618036}" dt="2020-10-27T02:26:11.651" v="4224" actId="478"/>
          <ac:picMkLst>
            <pc:docMk/>
            <pc:sldMk cId="113140732" sldId="802"/>
            <ac:picMk id="23" creationId="{4B153CE0-2F8E-41AA-8FF6-D2F2C591E83B}"/>
          </ac:picMkLst>
        </pc:picChg>
      </pc:sldChg>
      <pc:sldChg chg="addSp delSp modSp add">
        <pc:chgData name="Wadhwa, Jyoti [USA]" userId="ff70ce86-071b-48e4-8852-b660a2e96e0c" providerId="ADAL" clId="{5D60886E-FEFE-49F8-B828-D3E35B618036}" dt="2020-10-27T02:30:38.321" v="4260"/>
        <pc:sldMkLst>
          <pc:docMk/>
          <pc:sldMk cId="2058920825" sldId="803"/>
        </pc:sldMkLst>
        <pc:spChg chg="del">
          <ac:chgData name="Wadhwa, Jyoti [USA]" userId="ff70ce86-071b-48e4-8852-b660a2e96e0c" providerId="ADAL" clId="{5D60886E-FEFE-49F8-B828-D3E35B618036}" dt="2020-10-27T02:30:38.321" v="4260"/>
          <ac:spMkLst>
            <pc:docMk/>
            <pc:sldMk cId="2058920825" sldId="803"/>
            <ac:spMk id="2" creationId="{AB584370-C888-4328-9D6D-F57563679849}"/>
          </ac:spMkLst>
        </pc:spChg>
        <pc:spChg chg="add mod">
          <ac:chgData name="Wadhwa, Jyoti [USA]" userId="ff70ce86-071b-48e4-8852-b660a2e96e0c" providerId="ADAL" clId="{5D60886E-FEFE-49F8-B828-D3E35B618036}" dt="2020-10-27T02:30:38.321" v="4260"/>
          <ac:spMkLst>
            <pc:docMk/>
            <pc:sldMk cId="2058920825" sldId="803"/>
            <ac:spMk id="4" creationId="{901FA99E-68D3-4D0F-A18B-7D081156A9D0}"/>
          </ac:spMkLst>
        </pc:spChg>
      </pc:sldChg>
      <pc:sldChg chg="addSp modSp">
        <pc:chgData name="Wadhwa, Jyoti [USA]" userId="ff70ce86-071b-48e4-8852-b660a2e96e0c" providerId="ADAL" clId="{5D60886E-FEFE-49F8-B828-D3E35B618036}" dt="2020-10-28T14:39:27.109" v="6793" actId="20577"/>
        <pc:sldMkLst>
          <pc:docMk/>
          <pc:sldMk cId="3220261118" sldId="804"/>
        </pc:sldMkLst>
        <pc:spChg chg="add mod">
          <ac:chgData name="Wadhwa, Jyoti [USA]" userId="ff70ce86-071b-48e4-8852-b660a2e96e0c" providerId="ADAL" clId="{5D60886E-FEFE-49F8-B828-D3E35B618036}" dt="2020-10-28T14:39:06.316" v="6787" actId="1076"/>
          <ac:spMkLst>
            <pc:docMk/>
            <pc:sldMk cId="3220261118" sldId="804"/>
            <ac:spMk id="8" creationId="{15926DBE-B236-4AE4-BCA1-C9835DAB2D2C}"/>
          </ac:spMkLst>
        </pc:spChg>
        <pc:spChg chg="mod">
          <ac:chgData name="Wadhwa, Jyoti [USA]" userId="ff70ce86-071b-48e4-8852-b660a2e96e0c" providerId="ADAL" clId="{5D60886E-FEFE-49F8-B828-D3E35B618036}" dt="2020-10-28T14:39:27.109" v="6793" actId="20577"/>
          <ac:spMkLst>
            <pc:docMk/>
            <pc:sldMk cId="3220261118" sldId="804"/>
            <ac:spMk id="9" creationId="{45836CEC-C857-420C-AE4D-DF7422203A40}"/>
          </ac:spMkLst>
        </pc:spChg>
      </pc:sldChg>
      <pc:sldChg chg="addSp delSp modSp add">
        <pc:chgData name="Wadhwa, Jyoti [USA]" userId="ff70ce86-071b-48e4-8852-b660a2e96e0c" providerId="ADAL" clId="{5D60886E-FEFE-49F8-B828-D3E35B618036}" dt="2020-10-28T12:30:49.492" v="5174" actId="20577"/>
        <pc:sldMkLst>
          <pc:docMk/>
          <pc:sldMk cId="3604033374" sldId="805"/>
        </pc:sldMkLst>
        <pc:spChg chg="del">
          <ac:chgData name="Wadhwa, Jyoti [USA]" userId="ff70ce86-071b-48e4-8852-b660a2e96e0c" providerId="ADAL" clId="{5D60886E-FEFE-49F8-B828-D3E35B618036}" dt="2020-10-28T12:30:44.048" v="5166"/>
          <ac:spMkLst>
            <pc:docMk/>
            <pc:sldMk cId="3604033374" sldId="805"/>
            <ac:spMk id="2" creationId="{F8D7D139-C187-4825-B117-D2F419932ADA}"/>
          </ac:spMkLst>
        </pc:spChg>
        <pc:spChg chg="del">
          <ac:chgData name="Wadhwa, Jyoti [USA]" userId="ff70ce86-071b-48e4-8852-b660a2e96e0c" providerId="ADAL" clId="{5D60886E-FEFE-49F8-B828-D3E35B618036}" dt="2020-10-28T12:30:44.048" v="5166"/>
          <ac:spMkLst>
            <pc:docMk/>
            <pc:sldMk cId="3604033374" sldId="805"/>
            <ac:spMk id="3" creationId="{AF6BF33A-430F-4148-85D1-AB057DF5C7FA}"/>
          </ac:spMkLst>
        </pc:spChg>
        <pc:spChg chg="del">
          <ac:chgData name="Wadhwa, Jyoti [USA]" userId="ff70ce86-071b-48e4-8852-b660a2e96e0c" providerId="ADAL" clId="{5D60886E-FEFE-49F8-B828-D3E35B618036}" dt="2020-10-28T12:30:44.048" v="5166"/>
          <ac:spMkLst>
            <pc:docMk/>
            <pc:sldMk cId="3604033374" sldId="805"/>
            <ac:spMk id="4" creationId="{EF312595-9390-436A-B352-A8C02C50485E}"/>
          </ac:spMkLst>
        </pc:spChg>
        <pc:spChg chg="add mod">
          <ac:chgData name="Wadhwa, Jyoti [USA]" userId="ff70ce86-071b-48e4-8852-b660a2e96e0c" providerId="ADAL" clId="{5D60886E-FEFE-49F8-B828-D3E35B618036}" dt="2020-10-28T12:30:49.492" v="5174" actId="20577"/>
          <ac:spMkLst>
            <pc:docMk/>
            <pc:sldMk cId="3604033374" sldId="805"/>
            <ac:spMk id="7" creationId="{94377822-E7CA-461E-9ECB-3B98DE7F9B2E}"/>
          </ac:spMkLst>
        </pc:spChg>
      </pc:sldChg>
      <pc:sldChg chg="addSp delSp modSp add">
        <pc:chgData name="Wadhwa, Jyoti [USA]" userId="ff70ce86-071b-48e4-8852-b660a2e96e0c" providerId="ADAL" clId="{5D60886E-FEFE-49F8-B828-D3E35B618036}" dt="2020-10-28T13:17:34.166" v="5325" actId="20577"/>
        <pc:sldMkLst>
          <pc:docMk/>
          <pc:sldMk cId="2569913596" sldId="806"/>
        </pc:sldMkLst>
        <pc:spChg chg="del">
          <ac:chgData name="Wadhwa, Jyoti [USA]" userId="ff70ce86-071b-48e4-8852-b660a2e96e0c" providerId="ADAL" clId="{5D60886E-FEFE-49F8-B828-D3E35B618036}" dt="2020-10-28T12:31:21.853" v="5176"/>
          <ac:spMkLst>
            <pc:docMk/>
            <pc:sldMk cId="2569913596" sldId="806"/>
            <ac:spMk id="2" creationId="{A9F57A89-82D0-4D90-867B-36B44A259FA2}"/>
          </ac:spMkLst>
        </pc:spChg>
        <pc:spChg chg="add mod">
          <ac:chgData name="Wadhwa, Jyoti [USA]" userId="ff70ce86-071b-48e4-8852-b660a2e96e0c" providerId="ADAL" clId="{5D60886E-FEFE-49F8-B828-D3E35B618036}" dt="2020-10-28T13:17:34.166" v="5325" actId="20577"/>
          <ac:spMkLst>
            <pc:docMk/>
            <pc:sldMk cId="2569913596" sldId="806"/>
            <ac:spMk id="3" creationId="{546E4151-58A9-4262-95C3-AE571DF9868A}"/>
          </ac:spMkLst>
        </pc:spChg>
        <pc:spChg chg="add del mod">
          <ac:chgData name="Wadhwa, Jyoti [USA]" userId="ff70ce86-071b-48e4-8852-b660a2e96e0c" providerId="ADAL" clId="{5D60886E-FEFE-49F8-B828-D3E35B618036}" dt="2020-10-28T12:31:31.702" v="5177" actId="478"/>
          <ac:spMkLst>
            <pc:docMk/>
            <pc:sldMk cId="2569913596" sldId="806"/>
            <ac:spMk id="4" creationId="{96E6DFDC-1C66-4D60-801A-5A3AD47D6642}"/>
          </ac:spMkLst>
        </pc:spChg>
        <pc:spChg chg="add mod">
          <ac:chgData name="Wadhwa, Jyoti [USA]" userId="ff70ce86-071b-48e4-8852-b660a2e96e0c" providerId="ADAL" clId="{5D60886E-FEFE-49F8-B828-D3E35B618036}" dt="2020-10-28T13:15:36.532" v="5281" actId="12788"/>
          <ac:spMkLst>
            <pc:docMk/>
            <pc:sldMk cId="2569913596" sldId="806"/>
            <ac:spMk id="8" creationId="{5EA1E2D7-F707-4BA3-9401-F56EC2BD4A08}"/>
          </ac:spMkLst>
        </pc:spChg>
        <pc:spChg chg="add mod">
          <ac:chgData name="Wadhwa, Jyoti [USA]" userId="ff70ce86-071b-48e4-8852-b660a2e96e0c" providerId="ADAL" clId="{5D60886E-FEFE-49F8-B828-D3E35B618036}" dt="2020-10-28T13:15:42.659" v="5282" actId="12788"/>
          <ac:spMkLst>
            <pc:docMk/>
            <pc:sldMk cId="2569913596" sldId="806"/>
            <ac:spMk id="9" creationId="{881ACD0C-A1A1-48EB-99FC-352E6AD2E930}"/>
          </ac:spMkLst>
        </pc:spChg>
        <pc:spChg chg="add mod">
          <ac:chgData name="Wadhwa, Jyoti [USA]" userId="ff70ce86-071b-48e4-8852-b660a2e96e0c" providerId="ADAL" clId="{5D60886E-FEFE-49F8-B828-D3E35B618036}" dt="2020-10-28T13:04:10.823" v="5262" actId="113"/>
          <ac:spMkLst>
            <pc:docMk/>
            <pc:sldMk cId="2569913596" sldId="806"/>
            <ac:spMk id="13" creationId="{7496ED7C-F6D3-40D4-9733-64C56F9E93EF}"/>
          </ac:spMkLst>
        </pc:spChg>
        <pc:spChg chg="add mod">
          <ac:chgData name="Wadhwa, Jyoti [USA]" userId="ff70ce86-071b-48e4-8852-b660a2e96e0c" providerId="ADAL" clId="{5D60886E-FEFE-49F8-B828-D3E35B618036}" dt="2020-10-28T13:16:04.474" v="5299" actId="20577"/>
          <ac:spMkLst>
            <pc:docMk/>
            <pc:sldMk cId="2569913596" sldId="806"/>
            <ac:spMk id="15" creationId="{21A0E846-1110-43AE-82A6-EA94B4FCFDCC}"/>
          </ac:spMkLst>
        </pc:spChg>
        <pc:spChg chg="add mod">
          <ac:chgData name="Wadhwa, Jyoti [USA]" userId="ff70ce86-071b-48e4-8852-b660a2e96e0c" providerId="ADAL" clId="{5D60886E-FEFE-49F8-B828-D3E35B618036}" dt="2020-10-28T13:17:11.160" v="5311" actId="1076"/>
          <ac:spMkLst>
            <pc:docMk/>
            <pc:sldMk cId="2569913596" sldId="806"/>
            <ac:spMk id="16" creationId="{5C8A5F15-AA76-4128-8D3B-68FD70A1EDB8}"/>
          </ac:spMkLst>
        </pc:spChg>
        <pc:graphicFrameChg chg="add mod modGraphic">
          <ac:chgData name="Wadhwa, Jyoti [USA]" userId="ff70ce86-071b-48e4-8852-b660a2e96e0c" providerId="ADAL" clId="{5D60886E-FEFE-49F8-B828-D3E35B618036}" dt="2020-10-28T13:16:21.017" v="5304" actId="14734"/>
          <ac:graphicFrameMkLst>
            <pc:docMk/>
            <pc:sldMk cId="2569913596" sldId="806"/>
            <ac:graphicFrameMk id="14" creationId="{A6DA1729-46BD-4315-8ACA-F444638AF8B7}"/>
          </ac:graphicFrameMkLst>
        </pc:graphicFrameChg>
        <pc:picChg chg="add mod modCrop">
          <ac:chgData name="Wadhwa, Jyoti [USA]" userId="ff70ce86-071b-48e4-8852-b660a2e96e0c" providerId="ADAL" clId="{5D60886E-FEFE-49F8-B828-D3E35B618036}" dt="2020-10-28T13:15:53.875" v="5285" actId="1076"/>
          <ac:picMkLst>
            <pc:docMk/>
            <pc:sldMk cId="2569913596" sldId="806"/>
            <ac:picMk id="5" creationId="{D2CFB939-3D10-4F55-8220-118BDA727E36}"/>
          </ac:picMkLst>
        </pc:picChg>
        <pc:picChg chg="add del mod modCrop">
          <ac:chgData name="Wadhwa, Jyoti [USA]" userId="ff70ce86-071b-48e4-8852-b660a2e96e0c" providerId="ADAL" clId="{5D60886E-FEFE-49F8-B828-D3E35B618036}" dt="2020-10-28T13:01:39.707" v="5193" actId="478"/>
          <ac:picMkLst>
            <pc:docMk/>
            <pc:sldMk cId="2569913596" sldId="806"/>
            <ac:picMk id="6" creationId="{4E7511E3-CAB8-4A16-ABE6-0AAFC78A87C9}"/>
          </ac:picMkLst>
        </pc:picChg>
        <pc:picChg chg="add mod modCrop">
          <ac:chgData name="Wadhwa, Jyoti [USA]" userId="ff70ce86-071b-48e4-8852-b660a2e96e0c" providerId="ADAL" clId="{5D60886E-FEFE-49F8-B828-D3E35B618036}" dt="2020-10-28T13:15:36.532" v="5281" actId="12788"/>
          <ac:picMkLst>
            <pc:docMk/>
            <pc:sldMk cId="2569913596" sldId="806"/>
            <ac:picMk id="7" creationId="{D39E1D7A-679E-45DC-BF52-DD1A4F2F5091}"/>
          </ac:picMkLst>
        </pc:picChg>
        <pc:cxnChg chg="add mod">
          <ac:chgData name="Wadhwa, Jyoti [USA]" userId="ff70ce86-071b-48e4-8852-b660a2e96e0c" providerId="ADAL" clId="{5D60886E-FEFE-49F8-B828-D3E35B618036}" dt="2020-10-28T13:03:30.824" v="5232" actId="14100"/>
          <ac:cxnSpMkLst>
            <pc:docMk/>
            <pc:sldMk cId="2569913596" sldId="806"/>
            <ac:cxnSpMk id="11" creationId="{1ADFF09B-D233-4CFF-BC4D-78F7B7B187BC}"/>
          </ac:cxnSpMkLst>
        </pc:cxnChg>
      </pc:sldChg>
      <pc:sldChg chg="addSp delSp modSp add">
        <pc:chgData name="Wadhwa, Jyoti [USA]" userId="ff70ce86-071b-48e4-8852-b660a2e96e0c" providerId="ADAL" clId="{5D60886E-FEFE-49F8-B828-D3E35B618036}" dt="2020-10-28T14:38:12.296" v="6756" actId="6549"/>
        <pc:sldMkLst>
          <pc:docMk/>
          <pc:sldMk cId="1118469767" sldId="807"/>
        </pc:sldMkLst>
        <pc:spChg chg="mod">
          <ac:chgData name="Wadhwa, Jyoti [USA]" userId="ff70ce86-071b-48e4-8852-b660a2e96e0c" providerId="ADAL" clId="{5D60886E-FEFE-49F8-B828-D3E35B618036}" dt="2020-10-28T14:37:13.349" v="6748" actId="14100"/>
          <ac:spMkLst>
            <pc:docMk/>
            <pc:sldMk cId="1118469767" sldId="807"/>
            <ac:spMk id="11" creationId="{9CB98616-B26F-473B-9905-2061978A38CC}"/>
          </ac:spMkLst>
        </pc:spChg>
        <pc:spChg chg="mod">
          <ac:chgData name="Wadhwa, Jyoti [USA]" userId="ff70ce86-071b-48e4-8852-b660a2e96e0c" providerId="ADAL" clId="{5D60886E-FEFE-49F8-B828-D3E35B618036}" dt="2020-10-28T14:37:03.105" v="6747" actId="554"/>
          <ac:spMkLst>
            <pc:docMk/>
            <pc:sldMk cId="1118469767" sldId="807"/>
            <ac:spMk id="13" creationId="{8959F685-EBF4-4F26-B249-9E721E8EE097}"/>
          </ac:spMkLst>
        </pc:spChg>
        <pc:spChg chg="del">
          <ac:chgData name="Wadhwa, Jyoti [USA]" userId="ff70ce86-071b-48e4-8852-b660a2e96e0c" providerId="ADAL" clId="{5D60886E-FEFE-49F8-B828-D3E35B618036}" dt="2020-10-28T14:15:32.863" v="6343" actId="478"/>
          <ac:spMkLst>
            <pc:docMk/>
            <pc:sldMk cId="1118469767" sldId="807"/>
            <ac:spMk id="16" creationId="{E283C77F-6E23-4B8D-AFD3-12007426822C}"/>
          </ac:spMkLst>
        </pc:spChg>
        <pc:spChg chg="mod">
          <ac:chgData name="Wadhwa, Jyoti [USA]" userId="ff70ce86-071b-48e4-8852-b660a2e96e0c" providerId="ADAL" clId="{5D60886E-FEFE-49F8-B828-D3E35B618036}" dt="2020-10-28T14:37:38.487" v="6752" actId="14100"/>
          <ac:spMkLst>
            <pc:docMk/>
            <pc:sldMk cId="1118469767" sldId="807"/>
            <ac:spMk id="17" creationId="{3E1AFF8E-296E-4E4A-89A7-CE55D607B027}"/>
          </ac:spMkLst>
        </pc:spChg>
        <pc:spChg chg="del mod">
          <ac:chgData name="Wadhwa, Jyoti [USA]" userId="ff70ce86-071b-48e4-8852-b660a2e96e0c" providerId="ADAL" clId="{5D60886E-FEFE-49F8-B828-D3E35B618036}" dt="2020-10-28T14:25:52.804" v="6486" actId="478"/>
          <ac:spMkLst>
            <pc:docMk/>
            <pc:sldMk cId="1118469767" sldId="807"/>
            <ac:spMk id="20" creationId="{E4D3812F-EFB7-47DC-BA6F-19DEB53DC549}"/>
          </ac:spMkLst>
        </pc:spChg>
        <pc:spChg chg="del">
          <ac:chgData name="Wadhwa, Jyoti [USA]" userId="ff70ce86-071b-48e4-8852-b660a2e96e0c" providerId="ADAL" clId="{5D60886E-FEFE-49F8-B828-D3E35B618036}" dt="2020-10-28T14:31:06.154" v="6547" actId="478"/>
          <ac:spMkLst>
            <pc:docMk/>
            <pc:sldMk cId="1118469767" sldId="807"/>
            <ac:spMk id="22" creationId="{FF339686-74C8-4F3A-A9A1-B3D504F68115}"/>
          </ac:spMkLst>
        </pc:spChg>
        <pc:spChg chg="mod">
          <ac:chgData name="Wadhwa, Jyoti [USA]" userId="ff70ce86-071b-48e4-8852-b660a2e96e0c" providerId="ADAL" clId="{5D60886E-FEFE-49F8-B828-D3E35B618036}" dt="2020-10-28T14:29:03.953" v="6511" actId="1076"/>
          <ac:spMkLst>
            <pc:docMk/>
            <pc:sldMk cId="1118469767" sldId="807"/>
            <ac:spMk id="23" creationId="{123890B7-E635-46B4-AB00-CBDC8CCD8337}"/>
          </ac:spMkLst>
        </pc:spChg>
        <pc:spChg chg="del">
          <ac:chgData name="Wadhwa, Jyoti [USA]" userId="ff70ce86-071b-48e4-8852-b660a2e96e0c" providerId="ADAL" clId="{5D60886E-FEFE-49F8-B828-D3E35B618036}" dt="2020-10-28T14:31:07.138" v="6548" actId="478"/>
          <ac:spMkLst>
            <pc:docMk/>
            <pc:sldMk cId="1118469767" sldId="807"/>
            <ac:spMk id="25" creationId="{20611F8E-A7BD-44D0-93C3-972B76A70CFD}"/>
          </ac:spMkLst>
        </pc:spChg>
        <pc:spChg chg="mod">
          <ac:chgData name="Wadhwa, Jyoti [USA]" userId="ff70ce86-071b-48e4-8852-b660a2e96e0c" providerId="ADAL" clId="{5D60886E-FEFE-49F8-B828-D3E35B618036}" dt="2020-10-28T14:37:20.995" v="6749" actId="1076"/>
          <ac:spMkLst>
            <pc:docMk/>
            <pc:sldMk cId="1118469767" sldId="807"/>
            <ac:spMk id="26" creationId="{62FE3176-670D-4685-9743-A15AAA967B90}"/>
          </ac:spMkLst>
        </pc:spChg>
        <pc:spChg chg="mod">
          <ac:chgData name="Wadhwa, Jyoti [USA]" userId="ff70ce86-071b-48e4-8852-b660a2e96e0c" providerId="ADAL" clId="{5D60886E-FEFE-49F8-B828-D3E35B618036}" dt="2020-10-28T14:38:12.296" v="6756" actId="6549"/>
          <ac:spMkLst>
            <pc:docMk/>
            <pc:sldMk cId="1118469767" sldId="807"/>
            <ac:spMk id="28" creationId="{DD2A0983-97B2-42BA-A735-68392C62B6DE}"/>
          </ac:spMkLst>
        </pc:spChg>
        <pc:spChg chg="add mod">
          <ac:chgData name="Wadhwa, Jyoti [USA]" userId="ff70ce86-071b-48e4-8852-b660a2e96e0c" providerId="ADAL" clId="{5D60886E-FEFE-49F8-B828-D3E35B618036}" dt="2020-10-28T14:37:03.105" v="6747" actId="554"/>
          <ac:spMkLst>
            <pc:docMk/>
            <pc:sldMk cId="1118469767" sldId="807"/>
            <ac:spMk id="29" creationId="{25FC571C-9BE8-4AFA-93A1-E04DCC8E5558}"/>
          </ac:spMkLst>
        </pc:spChg>
        <pc:spChg chg="add del mod">
          <ac:chgData name="Wadhwa, Jyoti [USA]" userId="ff70ce86-071b-48e4-8852-b660a2e96e0c" providerId="ADAL" clId="{5D60886E-FEFE-49F8-B828-D3E35B618036}" dt="2020-10-28T14:22:26.805" v="6440" actId="478"/>
          <ac:spMkLst>
            <pc:docMk/>
            <pc:sldMk cId="1118469767" sldId="807"/>
            <ac:spMk id="30" creationId="{5DBAAE4C-F881-4CD8-9773-967BEAD9D803}"/>
          </ac:spMkLst>
        </pc:spChg>
        <pc:spChg chg="add mod">
          <ac:chgData name="Wadhwa, Jyoti [USA]" userId="ff70ce86-071b-48e4-8852-b660a2e96e0c" providerId="ADAL" clId="{5D60886E-FEFE-49F8-B828-D3E35B618036}" dt="2020-10-28T14:28:46.816" v="6509" actId="1076"/>
          <ac:spMkLst>
            <pc:docMk/>
            <pc:sldMk cId="1118469767" sldId="807"/>
            <ac:spMk id="31" creationId="{D0E1C890-6BF3-428E-9490-D195D25FAE11}"/>
          </ac:spMkLst>
        </pc:spChg>
        <pc:spChg chg="add mod">
          <ac:chgData name="Wadhwa, Jyoti [USA]" userId="ff70ce86-071b-48e4-8852-b660a2e96e0c" providerId="ADAL" clId="{5D60886E-FEFE-49F8-B828-D3E35B618036}" dt="2020-10-28T14:29:37.729" v="6518" actId="1076"/>
          <ac:spMkLst>
            <pc:docMk/>
            <pc:sldMk cId="1118469767" sldId="807"/>
            <ac:spMk id="32" creationId="{DD694F63-A614-402E-AF15-A2A1393D215B}"/>
          </ac:spMkLst>
        </pc:spChg>
        <pc:spChg chg="add mod">
          <ac:chgData name="Wadhwa, Jyoti [USA]" userId="ff70ce86-071b-48e4-8852-b660a2e96e0c" providerId="ADAL" clId="{5D60886E-FEFE-49F8-B828-D3E35B618036}" dt="2020-10-28T14:37:30.762" v="6750" actId="1076"/>
          <ac:spMkLst>
            <pc:docMk/>
            <pc:sldMk cId="1118469767" sldId="807"/>
            <ac:spMk id="33" creationId="{79A556E3-9B64-4A97-B1A1-58A952F79D48}"/>
          </ac:spMkLst>
        </pc:spChg>
        <pc:spChg chg="add del mod">
          <ac:chgData name="Wadhwa, Jyoti [USA]" userId="ff70ce86-071b-48e4-8852-b660a2e96e0c" providerId="ADAL" clId="{5D60886E-FEFE-49F8-B828-D3E35B618036}" dt="2020-10-28T14:31:04.500" v="6546" actId="478"/>
          <ac:spMkLst>
            <pc:docMk/>
            <pc:sldMk cId="1118469767" sldId="807"/>
            <ac:spMk id="34" creationId="{B31E010A-A04C-46D7-B150-0A0EA4E8DA34}"/>
          </ac:spMkLst>
        </pc:spChg>
        <pc:spChg chg="add mod">
          <ac:chgData name="Wadhwa, Jyoti [USA]" userId="ff70ce86-071b-48e4-8852-b660a2e96e0c" providerId="ADAL" clId="{5D60886E-FEFE-49F8-B828-D3E35B618036}" dt="2020-10-28T14:29:35.072" v="6517" actId="14100"/>
          <ac:spMkLst>
            <pc:docMk/>
            <pc:sldMk cId="1118469767" sldId="807"/>
            <ac:spMk id="35" creationId="{839BEA1A-5548-4BCB-A750-E0EC6D5D3E38}"/>
          </ac:spMkLst>
        </pc:spChg>
        <pc:spChg chg="add mod">
          <ac:chgData name="Wadhwa, Jyoti [USA]" userId="ff70ce86-071b-48e4-8852-b660a2e96e0c" providerId="ADAL" clId="{5D60886E-FEFE-49F8-B828-D3E35B618036}" dt="2020-10-28T14:31:40.746" v="6557" actId="1076"/>
          <ac:spMkLst>
            <pc:docMk/>
            <pc:sldMk cId="1118469767" sldId="807"/>
            <ac:spMk id="36" creationId="{DD95D856-FCAE-42F1-BDE8-7DA189D32DE4}"/>
          </ac:spMkLst>
        </pc:spChg>
        <pc:graphicFrameChg chg="mod">
          <ac:chgData name="Wadhwa, Jyoti [USA]" userId="ff70ce86-071b-48e4-8852-b660a2e96e0c" providerId="ADAL" clId="{5D60886E-FEFE-49F8-B828-D3E35B618036}" dt="2020-10-28T14:36:14.666" v="6743" actId="313"/>
          <ac:graphicFrameMkLst>
            <pc:docMk/>
            <pc:sldMk cId="1118469767" sldId="807"/>
            <ac:graphicFrameMk id="6" creationId="{8C15DE73-10E5-4CD7-9DF7-117A95BA9292}"/>
          </ac:graphicFrameMkLst>
        </pc:graphicFrameChg>
        <pc:picChg chg="mod">
          <ac:chgData name="Wadhwa, Jyoti [USA]" userId="ff70ce86-071b-48e4-8852-b660a2e96e0c" providerId="ADAL" clId="{5D60886E-FEFE-49F8-B828-D3E35B618036}" dt="2020-10-28T14:36:33.251" v="6745" actId="14100"/>
          <ac:picMkLst>
            <pc:docMk/>
            <pc:sldMk cId="1118469767" sldId="807"/>
            <ac:picMk id="2050" creationId="{04BBDBA4-8194-46A1-8E05-7D43E2F3ACF0}"/>
          </ac:picMkLst>
        </pc:picChg>
      </pc:sldChg>
    </pc:docChg>
  </pc:docChgLst>
  <pc:docChgLst>
    <pc:chgData name="Lanfried, Alexander [USA]" userId="206595ff-aaba-4fc7-83d6-552bd8e6fc9e" providerId="ADAL" clId="{A86EAC36-A936-442F-9C52-708B067E23D3}"/>
    <pc:docChg chg="undo custSel addSld delSld modSld sldOrd">
      <pc:chgData name="Lanfried, Alexander [USA]" userId="206595ff-aaba-4fc7-83d6-552bd8e6fc9e" providerId="ADAL" clId="{A86EAC36-A936-442F-9C52-708B067E23D3}" dt="2020-10-28T00:39:07.190" v="1953" actId="20577"/>
      <pc:docMkLst>
        <pc:docMk/>
      </pc:docMkLst>
      <pc:sldChg chg="modSp">
        <pc:chgData name="Lanfried, Alexander [USA]" userId="206595ff-aaba-4fc7-83d6-552bd8e6fc9e" providerId="ADAL" clId="{A86EAC36-A936-442F-9C52-708B067E23D3}" dt="2020-10-26T23:41:23.947" v="142" actId="20577"/>
        <pc:sldMkLst>
          <pc:docMk/>
          <pc:sldMk cId="370480591" sldId="787"/>
        </pc:sldMkLst>
        <pc:spChg chg="mod">
          <ac:chgData name="Lanfried, Alexander [USA]" userId="206595ff-aaba-4fc7-83d6-552bd8e6fc9e" providerId="ADAL" clId="{A86EAC36-A936-442F-9C52-708B067E23D3}" dt="2020-10-26T23:41:23.947" v="142" actId="20577"/>
          <ac:spMkLst>
            <pc:docMk/>
            <pc:sldMk cId="370480591" sldId="787"/>
            <ac:spMk id="10" creationId="{B95C2F12-62BC-4CEB-818C-300F8745B8D4}"/>
          </ac:spMkLst>
        </pc:spChg>
      </pc:sldChg>
      <pc:sldChg chg="modSp">
        <pc:chgData name="Lanfried, Alexander [USA]" userId="206595ff-aaba-4fc7-83d6-552bd8e6fc9e" providerId="ADAL" clId="{A86EAC36-A936-442F-9C52-708B067E23D3}" dt="2020-10-28T00:39:07.190" v="1953" actId="20577"/>
        <pc:sldMkLst>
          <pc:docMk/>
          <pc:sldMk cId="340835149" sldId="790"/>
        </pc:sldMkLst>
        <pc:spChg chg="mod">
          <ac:chgData name="Lanfried, Alexander [USA]" userId="206595ff-aaba-4fc7-83d6-552bd8e6fc9e" providerId="ADAL" clId="{A86EAC36-A936-442F-9C52-708B067E23D3}" dt="2020-10-28T00:39:07.190" v="1953" actId="20577"/>
          <ac:spMkLst>
            <pc:docMk/>
            <pc:sldMk cId="340835149" sldId="790"/>
            <ac:spMk id="3" creationId="{00000000-0000-0000-0000-000000000000}"/>
          </ac:spMkLst>
        </pc:spChg>
      </pc:sldChg>
      <pc:sldChg chg="addSp delSp modSp">
        <pc:chgData name="Lanfried, Alexander [USA]" userId="206595ff-aaba-4fc7-83d6-552bd8e6fc9e" providerId="ADAL" clId="{A86EAC36-A936-442F-9C52-708B067E23D3}" dt="2020-10-27T00:29:28.226" v="1300" actId="1076"/>
        <pc:sldMkLst>
          <pc:docMk/>
          <pc:sldMk cId="28210064" sldId="791"/>
        </pc:sldMkLst>
        <pc:spChg chg="mod">
          <ac:chgData name="Lanfried, Alexander [USA]" userId="206595ff-aaba-4fc7-83d6-552bd8e6fc9e" providerId="ADAL" clId="{A86EAC36-A936-442F-9C52-708B067E23D3}" dt="2020-10-26T23:59:18.257" v="674" actId="552"/>
          <ac:spMkLst>
            <pc:docMk/>
            <pc:sldMk cId="28210064" sldId="791"/>
            <ac:spMk id="2" creationId="{F19EA977-EBEE-442F-B5A6-0427E1D70982}"/>
          </ac:spMkLst>
        </pc:spChg>
        <pc:spChg chg="mod">
          <ac:chgData name="Lanfried, Alexander [USA]" userId="206595ff-aaba-4fc7-83d6-552bd8e6fc9e" providerId="ADAL" clId="{A86EAC36-A936-442F-9C52-708B067E23D3}" dt="2020-10-26T23:53:25.743" v="639" actId="14100"/>
          <ac:spMkLst>
            <pc:docMk/>
            <pc:sldMk cId="28210064" sldId="791"/>
            <ac:spMk id="4" creationId="{2DB9454D-190E-4122-BBA9-CB1BCCD79FB0}"/>
          </ac:spMkLst>
        </pc:spChg>
        <pc:spChg chg="del">
          <ac:chgData name="Lanfried, Alexander [USA]" userId="206595ff-aaba-4fc7-83d6-552bd8e6fc9e" providerId="ADAL" clId="{A86EAC36-A936-442F-9C52-708B067E23D3}" dt="2020-10-26T23:44:36.023" v="283" actId="478"/>
          <ac:spMkLst>
            <pc:docMk/>
            <pc:sldMk cId="28210064" sldId="791"/>
            <ac:spMk id="14" creationId="{EEDF5457-1433-4DFC-A5D9-64D71A721F0C}"/>
          </ac:spMkLst>
        </pc:spChg>
        <pc:spChg chg="del">
          <ac:chgData name="Lanfried, Alexander [USA]" userId="206595ff-aaba-4fc7-83d6-552bd8e6fc9e" providerId="ADAL" clId="{A86EAC36-A936-442F-9C52-708B067E23D3}" dt="2020-10-26T23:43:34.062" v="216" actId="478"/>
          <ac:spMkLst>
            <pc:docMk/>
            <pc:sldMk cId="28210064" sldId="791"/>
            <ac:spMk id="16" creationId="{2B452A6B-3348-4BAD-91F3-F1C3D919B90F}"/>
          </ac:spMkLst>
        </pc:spChg>
        <pc:spChg chg="mod">
          <ac:chgData name="Lanfried, Alexander [USA]" userId="206595ff-aaba-4fc7-83d6-552bd8e6fc9e" providerId="ADAL" clId="{A86EAC36-A936-442F-9C52-708B067E23D3}" dt="2020-10-27T00:29:00.919" v="1298" actId="14100"/>
          <ac:spMkLst>
            <pc:docMk/>
            <pc:sldMk cId="28210064" sldId="791"/>
            <ac:spMk id="23" creationId="{C657090F-494E-48C3-8324-C10D855F1936}"/>
          </ac:spMkLst>
        </pc:spChg>
        <pc:spChg chg="add mod">
          <ac:chgData name="Lanfried, Alexander [USA]" userId="206595ff-aaba-4fc7-83d6-552bd8e6fc9e" providerId="ADAL" clId="{A86EAC36-A936-442F-9C52-708B067E23D3}" dt="2020-10-26T23:52:26.237" v="617" actId="1038"/>
          <ac:spMkLst>
            <pc:docMk/>
            <pc:sldMk cId="28210064" sldId="791"/>
            <ac:spMk id="24" creationId="{306D03FC-EF6F-4D9E-A2C3-237006AFCF78}"/>
          </ac:spMkLst>
        </pc:spChg>
        <pc:spChg chg="mod">
          <ac:chgData name="Lanfried, Alexander [USA]" userId="206595ff-aaba-4fc7-83d6-552bd8e6fc9e" providerId="ADAL" clId="{A86EAC36-A936-442F-9C52-708B067E23D3}" dt="2020-10-26T23:52:26.237" v="617" actId="1038"/>
          <ac:spMkLst>
            <pc:docMk/>
            <pc:sldMk cId="28210064" sldId="791"/>
            <ac:spMk id="25" creationId="{1BBB98DB-3491-44E7-80D1-84C2E288B42A}"/>
          </ac:spMkLst>
        </pc:spChg>
        <pc:spChg chg="del mod">
          <ac:chgData name="Lanfried, Alexander [USA]" userId="206595ff-aaba-4fc7-83d6-552bd8e6fc9e" providerId="ADAL" clId="{A86EAC36-A936-442F-9C52-708B067E23D3}" dt="2020-10-26T23:58:20.511" v="656" actId="478"/>
          <ac:spMkLst>
            <pc:docMk/>
            <pc:sldMk cId="28210064" sldId="791"/>
            <ac:spMk id="26" creationId="{EAE65EF5-5FC4-4EDE-9818-FC6723D9BB58}"/>
          </ac:spMkLst>
        </pc:spChg>
        <pc:spChg chg="add mod">
          <ac:chgData name="Lanfried, Alexander [USA]" userId="206595ff-aaba-4fc7-83d6-552bd8e6fc9e" providerId="ADAL" clId="{A86EAC36-A936-442F-9C52-708B067E23D3}" dt="2020-10-26T23:52:26.237" v="617" actId="1038"/>
          <ac:spMkLst>
            <pc:docMk/>
            <pc:sldMk cId="28210064" sldId="791"/>
            <ac:spMk id="27" creationId="{0B21873E-DBBC-4B78-B7CB-A2CD15A82194}"/>
          </ac:spMkLst>
        </pc:spChg>
        <pc:spChg chg="mod">
          <ac:chgData name="Lanfried, Alexander [USA]" userId="206595ff-aaba-4fc7-83d6-552bd8e6fc9e" providerId="ADAL" clId="{A86EAC36-A936-442F-9C52-708B067E23D3}" dt="2020-10-26T23:59:18.257" v="674" actId="552"/>
          <ac:spMkLst>
            <pc:docMk/>
            <pc:sldMk cId="28210064" sldId="791"/>
            <ac:spMk id="29" creationId="{55E5C9F7-9B8D-4458-9543-D10D60E4B779}"/>
          </ac:spMkLst>
        </pc:spChg>
        <pc:spChg chg="add mod">
          <ac:chgData name="Lanfried, Alexander [USA]" userId="206595ff-aaba-4fc7-83d6-552bd8e6fc9e" providerId="ADAL" clId="{A86EAC36-A936-442F-9C52-708B067E23D3}" dt="2020-10-26T23:52:26.237" v="617" actId="1038"/>
          <ac:spMkLst>
            <pc:docMk/>
            <pc:sldMk cId="28210064" sldId="791"/>
            <ac:spMk id="41" creationId="{9DD49CB3-5739-40E7-A8DE-15D3C197F745}"/>
          </ac:spMkLst>
        </pc:spChg>
        <pc:grpChg chg="del">
          <ac:chgData name="Lanfried, Alexander [USA]" userId="206595ff-aaba-4fc7-83d6-552bd8e6fc9e" providerId="ADAL" clId="{A86EAC36-A936-442F-9C52-708B067E23D3}" dt="2020-10-27T00:28:26.843" v="1287" actId="478"/>
          <ac:grpSpMkLst>
            <pc:docMk/>
            <pc:sldMk cId="28210064" sldId="791"/>
            <ac:grpSpMk id="28" creationId="{6277B787-7215-44DF-9371-230763079708}"/>
          </ac:grpSpMkLst>
        </pc:grpChg>
        <pc:picChg chg="mod">
          <ac:chgData name="Lanfried, Alexander [USA]" userId="206595ff-aaba-4fc7-83d6-552bd8e6fc9e" providerId="ADAL" clId="{A86EAC36-A936-442F-9C52-708B067E23D3}" dt="2020-10-26T23:52:26.237" v="617" actId="1038"/>
          <ac:picMkLst>
            <pc:docMk/>
            <pc:sldMk cId="28210064" sldId="791"/>
            <ac:picMk id="20" creationId="{EB997382-4405-48DC-BF3C-0CB247052E74}"/>
          </ac:picMkLst>
        </pc:picChg>
        <pc:picChg chg="add mod">
          <ac:chgData name="Lanfried, Alexander [USA]" userId="206595ff-aaba-4fc7-83d6-552bd8e6fc9e" providerId="ADAL" clId="{A86EAC36-A936-442F-9C52-708B067E23D3}" dt="2020-10-26T23:52:47.926" v="636" actId="1036"/>
          <ac:picMkLst>
            <pc:docMk/>
            <pc:sldMk cId="28210064" sldId="791"/>
            <ac:picMk id="44" creationId="{51592C13-4CD0-4413-8E5B-6174857894F7}"/>
          </ac:picMkLst>
        </pc:picChg>
        <pc:picChg chg="add mod">
          <ac:chgData name="Lanfried, Alexander [USA]" userId="206595ff-aaba-4fc7-83d6-552bd8e6fc9e" providerId="ADAL" clId="{A86EAC36-A936-442F-9C52-708B067E23D3}" dt="2020-10-27T00:29:28.226" v="1300" actId="1076"/>
          <ac:picMkLst>
            <pc:docMk/>
            <pc:sldMk cId="28210064" sldId="791"/>
            <ac:picMk id="49" creationId="{E1F2B108-7F77-4335-B997-BCF6DB098A7C}"/>
          </ac:picMkLst>
        </pc:picChg>
        <pc:picChg chg="mod">
          <ac:chgData name="Lanfried, Alexander [USA]" userId="206595ff-aaba-4fc7-83d6-552bd8e6fc9e" providerId="ADAL" clId="{A86EAC36-A936-442F-9C52-708B067E23D3}" dt="2020-10-26T23:52:26.237" v="617" actId="1038"/>
          <ac:picMkLst>
            <pc:docMk/>
            <pc:sldMk cId="28210064" sldId="791"/>
            <ac:picMk id="1026" creationId="{EB6C5B7C-F776-49AF-A762-16301DDA8EF4}"/>
          </ac:picMkLst>
        </pc:picChg>
        <pc:picChg chg="mod">
          <ac:chgData name="Lanfried, Alexander [USA]" userId="206595ff-aaba-4fc7-83d6-552bd8e6fc9e" providerId="ADAL" clId="{A86EAC36-A936-442F-9C52-708B067E23D3}" dt="2020-10-26T23:52:26.237" v="617" actId="1038"/>
          <ac:picMkLst>
            <pc:docMk/>
            <pc:sldMk cId="28210064" sldId="791"/>
            <ac:picMk id="1028" creationId="{52189BD0-41CD-486B-965B-A943343F8F2F}"/>
          </ac:picMkLst>
        </pc:picChg>
        <pc:picChg chg="mod">
          <ac:chgData name="Lanfried, Alexander [USA]" userId="206595ff-aaba-4fc7-83d6-552bd8e6fc9e" providerId="ADAL" clId="{A86EAC36-A936-442F-9C52-708B067E23D3}" dt="2020-10-26T23:52:26.237" v="617" actId="1038"/>
          <ac:picMkLst>
            <pc:docMk/>
            <pc:sldMk cId="28210064" sldId="791"/>
            <ac:picMk id="1030" creationId="{3646E9A9-3B92-4492-8C69-4D323B074B97}"/>
          </ac:picMkLst>
        </pc:picChg>
        <pc:picChg chg="mod">
          <ac:chgData name="Lanfried, Alexander [USA]" userId="206595ff-aaba-4fc7-83d6-552bd8e6fc9e" providerId="ADAL" clId="{A86EAC36-A936-442F-9C52-708B067E23D3}" dt="2020-10-26T23:52:26.237" v="617" actId="1038"/>
          <ac:picMkLst>
            <pc:docMk/>
            <pc:sldMk cId="28210064" sldId="791"/>
            <ac:picMk id="1032" creationId="{CB4987BC-09FD-495E-AEC0-F488CAB2D35D}"/>
          </ac:picMkLst>
        </pc:picChg>
        <pc:picChg chg="mod">
          <ac:chgData name="Lanfried, Alexander [USA]" userId="206595ff-aaba-4fc7-83d6-552bd8e6fc9e" providerId="ADAL" clId="{A86EAC36-A936-442F-9C52-708B067E23D3}" dt="2020-10-26T23:52:26.237" v="617" actId="1038"/>
          <ac:picMkLst>
            <pc:docMk/>
            <pc:sldMk cId="28210064" sldId="791"/>
            <ac:picMk id="1034" creationId="{1ADB04E9-11BD-47F2-854A-B65C7649EA25}"/>
          </ac:picMkLst>
        </pc:picChg>
        <pc:picChg chg="mod">
          <ac:chgData name="Lanfried, Alexander [USA]" userId="206595ff-aaba-4fc7-83d6-552bd8e6fc9e" providerId="ADAL" clId="{A86EAC36-A936-442F-9C52-708B067E23D3}" dt="2020-10-26T23:52:26.237" v="617" actId="1038"/>
          <ac:picMkLst>
            <pc:docMk/>
            <pc:sldMk cId="28210064" sldId="791"/>
            <ac:picMk id="1036" creationId="{15E78675-4798-4BD7-9901-A80CFD86EDF0}"/>
          </ac:picMkLst>
        </pc:picChg>
        <pc:picChg chg="del">
          <ac:chgData name="Lanfried, Alexander [USA]" userId="206595ff-aaba-4fc7-83d6-552bd8e6fc9e" providerId="ADAL" clId="{A86EAC36-A936-442F-9C52-708B067E23D3}" dt="2020-10-26T23:20:27.726" v="0" actId="478"/>
          <ac:picMkLst>
            <pc:docMk/>
            <pc:sldMk cId="28210064" sldId="791"/>
            <ac:picMk id="1038" creationId="{87970308-7B77-4572-B0B0-5E3462525C32}"/>
          </ac:picMkLst>
        </pc:picChg>
        <pc:cxnChg chg="mod">
          <ac:chgData name="Lanfried, Alexander [USA]" userId="206595ff-aaba-4fc7-83d6-552bd8e6fc9e" providerId="ADAL" clId="{A86EAC36-A936-442F-9C52-708B067E23D3}" dt="2020-10-26T23:52:26.237" v="617" actId="1038"/>
          <ac:cxnSpMkLst>
            <pc:docMk/>
            <pc:sldMk cId="28210064" sldId="791"/>
            <ac:cxnSpMk id="3" creationId="{1FA6B011-14D1-49F5-B895-23BB03AEC0F9}"/>
          </ac:cxnSpMkLst>
        </pc:cxnChg>
        <pc:cxnChg chg="mod">
          <ac:chgData name="Lanfried, Alexander [USA]" userId="206595ff-aaba-4fc7-83d6-552bd8e6fc9e" providerId="ADAL" clId="{A86EAC36-A936-442F-9C52-708B067E23D3}" dt="2020-10-26T23:52:26.237" v="617" actId="1038"/>
          <ac:cxnSpMkLst>
            <pc:docMk/>
            <pc:sldMk cId="28210064" sldId="791"/>
            <ac:cxnSpMk id="9" creationId="{556FD190-3E4E-4687-A201-A861F1B14FBA}"/>
          </ac:cxnSpMkLst>
        </pc:cxnChg>
        <pc:cxnChg chg="mod">
          <ac:chgData name="Lanfried, Alexander [USA]" userId="206595ff-aaba-4fc7-83d6-552bd8e6fc9e" providerId="ADAL" clId="{A86EAC36-A936-442F-9C52-708B067E23D3}" dt="2020-10-26T23:52:26.237" v="617" actId="1038"/>
          <ac:cxnSpMkLst>
            <pc:docMk/>
            <pc:sldMk cId="28210064" sldId="791"/>
            <ac:cxnSpMk id="12" creationId="{A4B870C4-B69D-4AD7-8220-4728F94973DA}"/>
          </ac:cxnSpMkLst>
        </pc:cxnChg>
        <pc:cxnChg chg="mod">
          <ac:chgData name="Lanfried, Alexander [USA]" userId="206595ff-aaba-4fc7-83d6-552bd8e6fc9e" providerId="ADAL" clId="{A86EAC36-A936-442F-9C52-708B067E23D3}" dt="2020-10-26T23:52:26.237" v="617" actId="1038"/>
          <ac:cxnSpMkLst>
            <pc:docMk/>
            <pc:sldMk cId="28210064" sldId="791"/>
            <ac:cxnSpMk id="15" creationId="{CA601AD2-B890-4173-ACCA-1B3AAB81F978}"/>
          </ac:cxnSpMkLst>
        </pc:cxnChg>
        <pc:cxnChg chg="del mod">
          <ac:chgData name="Lanfried, Alexander [USA]" userId="206595ff-aaba-4fc7-83d6-552bd8e6fc9e" providerId="ADAL" clId="{A86EAC36-A936-442F-9C52-708B067E23D3}" dt="2020-10-26T23:20:29.365" v="1" actId="478"/>
          <ac:cxnSpMkLst>
            <pc:docMk/>
            <pc:sldMk cId="28210064" sldId="791"/>
            <ac:cxnSpMk id="18" creationId="{CFE07115-11D9-43E8-9FC6-9751B90D5D15}"/>
          </ac:cxnSpMkLst>
        </pc:cxnChg>
        <pc:cxnChg chg="mod">
          <ac:chgData name="Lanfried, Alexander [USA]" userId="206595ff-aaba-4fc7-83d6-552bd8e6fc9e" providerId="ADAL" clId="{A86EAC36-A936-442F-9C52-708B067E23D3}" dt="2020-10-26T23:52:26.237" v="617" actId="1038"/>
          <ac:cxnSpMkLst>
            <pc:docMk/>
            <pc:sldMk cId="28210064" sldId="791"/>
            <ac:cxnSpMk id="19" creationId="{38B90EF8-3165-4489-BAB3-5BE3C834415D}"/>
          </ac:cxnSpMkLst>
        </pc:cxnChg>
        <pc:cxnChg chg="mod">
          <ac:chgData name="Lanfried, Alexander [USA]" userId="206595ff-aaba-4fc7-83d6-552bd8e6fc9e" providerId="ADAL" clId="{A86EAC36-A936-442F-9C52-708B067E23D3}" dt="2020-10-26T23:52:26.237" v="617" actId="1038"/>
          <ac:cxnSpMkLst>
            <pc:docMk/>
            <pc:sldMk cId="28210064" sldId="791"/>
            <ac:cxnSpMk id="22" creationId="{7F3D6F37-2B86-4A3C-B67A-6AD9AD43F103}"/>
          </ac:cxnSpMkLst>
        </pc:cxnChg>
        <pc:cxnChg chg="del mod">
          <ac:chgData name="Lanfried, Alexander [USA]" userId="206595ff-aaba-4fc7-83d6-552bd8e6fc9e" providerId="ADAL" clId="{A86EAC36-A936-442F-9C52-708B067E23D3}" dt="2020-10-26T23:20:31.175" v="2" actId="478"/>
          <ac:cxnSpMkLst>
            <pc:docMk/>
            <pc:sldMk cId="28210064" sldId="791"/>
            <ac:cxnSpMk id="28" creationId="{76DCB515-BA49-4499-974D-FCF0E1913C68}"/>
          </ac:cxnSpMkLst>
        </pc:cxnChg>
        <pc:cxnChg chg="add mod">
          <ac:chgData name="Lanfried, Alexander [USA]" userId="206595ff-aaba-4fc7-83d6-552bd8e6fc9e" providerId="ADAL" clId="{A86EAC36-A936-442F-9C52-708B067E23D3}" dt="2020-10-26T23:52:47.926" v="636" actId="1036"/>
          <ac:cxnSpMkLst>
            <pc:docMk/>
            <pc:sldMk cId="28210064" sldId="791"/>
            <ac:cxnSpMk id="45" creationId="{56017D3B-2083-4B5F-9704-389B794A4FB9}"/>
          </ac:cxnSpMkLst>
        </pc:cxnChg>
      </pc:sldChg>
      <pc:sldChg chg="modSp">
        <pc:chgData name="Lanfried, Alexander [USA]" userId="206595ff-aaba-4fc7-83d6-552bd8e6fc9e" providerId="ADAL" clId="{A86EAC36-A936-442F-9C52-708B067E23D3}" dt="2020-10-27T00:30:05.172" v="1352" actId="20577"/>
        <pc:sldMkLst>
          <pc:docMk/>
          <pc:sldMk cId="3357422110" sldId="792"/>
        </pc:sldMkLst>
        <pc:spChg chg="mod">
          <ac:chgData name="Lanfried, Alexander [USA]" userId="206595ff-aaba-4fc7-83d6-552bd8e6fc9e" providerId="ADAL" clId="{A86EAC36-A936-442F-9C52-708B067E23D3}" dt="2020-10-27T00:30:05.172" v="1352" actId="20577"/>
          <ac:spMkLst>
            <pc:docMk/>
            <pc:sldMk cId="3357422110" sldId="792"/>
            <ac:spMk id="6" creationId="{FF8ACE3E-6BD8-4ED5-8A21-5DABBDA941BE}"/>
          </ac:spMkLst>
        </pc:spChg>
      </pc:sldChg>
      <pc:sldChg chg="delSp modSp ord">
        <pc:chgData name="Lanfried, Alexander [USA]" userId="206595ff-aaba-4fc7-83d6-552bd8e6fc9e" providerId="ADAL" clId="{A86EAC36-A936-442F-9C52-708B067E23D3}" dt="2020-10-28T00:37:56.806" v="1914" actId="20577"/>
        <pc:sldMkLst>
          <pc:docMk/>
          <pc:sldMk cId="1508893443" sldId="795"/>
        </pc:sldMkLst>
        <pc:spChg chg="del">
          <ac:chgData name="Lanfried, Alexander [USA]" userId="206595ff-aaba-4fc7-83d6-552bd8e6fc9e" providerId="ADAL" clId="{A86EAC36-A936-442F-9C52-708B067E23D3}" dt="2020-10-28T00:37:11.513" v="1898" actId="478"/>
          <ac:spMkLst>
            <pc:docMk/>
            <pc:sldMk cId="1508893443" sldId="795"/>
            <ac:spMk id="7" creationId="{6E97CA0A-4D73-4B09-BE2A-95CFDE75C715}"/>
          </ac:spMkLst>
        </pc:spChg>
        <pc:graphicFrameChg chg="modGraphic">
          <ac:chgData name="Lanfried, Alexander [USA]" userId="206595ff-aaba-4fc7-83d6-552bd8e6fc9e" providerId="ADAL" clId="{A86EAC36-A936-442F-9C52-708B067E23D3}" dt="2020-10-28T00:37:56.806" v="1914" actId="20577"/>
          <ac:graphicFrameMkLst>
            <pc:docMk/>
            <pc:sldMk cId="1508893443" sldId="795"/>
            <ac:graphicFrameMk id="6" creationId="{BB0F44B1-B287-4AA5-8B00-E5919E27CAA0}"/>
          </ac:graphicFrameMkLst>
        </pc:graphicFrameChg>
      </pc:sldChg>
      <pc:sldChg chg="add del">
        <pc:chgData name="Lanfried, Alexander [USA]" userId="206595ff-aaba-4fc7-83d6-552bd8e6fc9e" providerId="ADAL" clId="{A86EAC36-A936-442F-9C52-708B067E23D3}" dt="2020-10-27T00:01:07.872" v="856" actId="2696"/>
        <pc:sldMkLst>
          <pc:docMk/>
          <pc:sldMk cId="2395025309" sldId="797"/>
        </pc:sldMkLst>
      </pc:sldChg>
      <pc:sldChg chg="addSp delSp modSp">
        <pc:chgData name="Lanfried, Alexander [USA]" userId="206595ff-aaba-4fc7-83d6-552bd8e6fc9e" providerId="ADAL" clId="{A86EAC36-A936-442F-9C52-708B067E23D3}" dt="2020-10-27T00:27:48.837" v="1282" actId="20577"/>
        <pc:sldMkLst>
          <pc:docMk/>
          <pc:sldMk cId="1708239973" sldId="798"/>
        </pc:sldMkLst>
        <pc:spChg chg="add mod">
          <ac:chgData name="Lanfried, Alexander [USA]" userId="206595ff-aaba-4fc7-83d6-552bd8e6fc9e" providerId="ADAL" clId="{A86EAC36-A936-442F-9C52-708B067E23D3}" dt="2020-10-27T00:25:03.071" v="1202" actId="554"/>
          <ac:spMkLst>
            <pc:docMk/>
            <pc:sldMk cId="1708239973" sldId="798"/>
            <ac:spMk id="5" creationId="{F95AE272-411D-4089-B94A-8EC90FE535D5}"/>
          </ac:spMkLst>
        </pc:spChg>
        <pc:spChg chg="add del mod">
          <ac:chgData name="Lanfried, Alexander [USA]" userId="206595ff-aaba-4fc7-83d6-552bd8e6fc9e" providerId="ADAL" clId="{A86EAC36-A936-442F-9C52-708B067E23D3}" dt="2020-10-27T00:23:16.001" v="1167" actId="478"/>
          <ac:spMkLst>
            <pc:docMk/>
            <pc:sldMk cId="1708239973" sldId="798"/>
            <ac:spMk id="6" creationId="{4DB6BC44-D794-459B-AA83-548013B69DEE}"/>
          </ac:spMkLst>
        </pc:spChg>
        <pc:spChg chg="add mod">
          <ac:chgData name="Lanfried, Alexander [USA]" userId="206595ff-aaba-4fc7-83d6-552bd8e6fc9e" providerId="ADAL" clId="{A86EAC36-A936-442F-9C52-708B067E23D3}" dt="2020-10-27T00:24:26.781" v="1180" actId="554"/>
          <ac:spMkLst>
            <pc:docMk/>
            <pc:sldMk cId="1708239973" sldId="798"/>
            <ac:spMk id="7" creationId="{AD8A18D0-BC9B-4E52-BFEA-F07B37601626}"/>
          </ac:spMkLst>
        </pc:spChg>
        <pc:spChg chg="mod">
          <ac:chgData name="Lanfried, Alexander [USA]" userId="206595ff-aaba-4fc7-83d6-552bd8e6fc9e" providerId="ADAL" clId="{A86EAC36-A936-442F-9C52-708B067E23D3}" dt="2020-10-27T00:26:34.118" v="1251" actId="1076"/>
          <ac:spMkLst>
            <pc:docMk/>
            <pc:sldMk cId="1708239973" sldId="798"/>
            <ac:spMk id="8" creationId="{F20267E9-D1F5-4D95-98F1-D91E983935AB}"/>
          </ac:spMkLst>
        </pc:spChg>
        <pc:spChg chg="add mod">
          <ac:chgData name="Lanfried, Alexander [USA]" userId="206595ff-aaba-4fc7-83d6-552bd8e6fc9e" providerId="ADAL" clId="{A86EAC36-A936-442F-9C52-708B067E23D3}" dt="2020-10-27T00:27:26.216" v="1281" actId="554"/>
          <ac:spMkLst>
            <pc:docMk/>
            <pc:sldMk cId="1708239973" sldId="798"/>
            <ac:spMk id="10" creationId="{44A73E46-D966-4E66-BED0-91083FD9FC81}"/>
          </ac:spMkLst>
        </pc:spChg>
        <pc:spChg chg="add mod">
          <ac:chgData name="Lanfried, Alexander [USA]" userId="206595ff-aaba-4fc7-83d6-552bd8e6fc9e" providerId="ADAL" clId="{A86EAC36-A936-442F-9C52-708B067E23D3}" dt="2020-10-27T00:27:48.837" v="1282" actId="20577"/>
          <ac:spMkLst>
            <pc:docMk/>
            <pc:sldMk cId="1708239973" sldId="798"/>
            <ac:spMk id="11" creationId="{F17D4137-5E0C-4128-9345-AD5F586A4BDE}"/>
          </ac:spMkLst>
        </pc:spChg>
        <pc:spChg chg="add mod">
          <ac:chgData name="Lanfried, Alexander [USA]" userId="206595ff-aaba-4fc7-83d6-552bd8e6fc9e" providerId="ADAL" clId="{A86EAC36-A936-442F-9C52-708B067E23D3}" dt="2020-10-27T00:25:03.071" v="1202" actId="554"/>
          <ac:spMkLst>
            <pc:docMk/>
            <pc:sldMk cId="1708239973" sldId="798"/>
            <ac:spMk id="12" creationId="{D23418AE-0868-4389-ACB4-F8F2BF03EC64}"/>
          </ac:spMkLst>
        </pc:spChg>
        <pc:spChg chg="add mod">
          <ac:chgData name="Lanfried, Alexander [USA]" userId="206595ff-aaba-4fc7-83d6-552bd8e6fc9e" providerId="ADAL" clId="{A86EAC36-A936-442F-9C52-708B067E23D3}" dt="2020-10-27T00:24:26.781" v="1180" actId="554"/>
          <ac:spMkLst>
            <pc:docMk/>
            <pc:sldMk cId="1708239973" sldId="798"/>
            <ac:spMk id="15" creationId="{09E1F741-E6D7-4DAC-91C1-7DBBDC3FAC05}"/>
          </ac:spMkLst>
        </pc:spChg>
        <pc:spChg chg="add mod">
          <ac:chgData name="Lanfried, Alexander [USA]" userId="206595ff-aaba-4fc7-83d6-552bd8e6fc9e" providerId="ADAL" clId="{A86EAC36-A936-442F-9C52-708B067E23D3}" dt="2020-10-27T00:27:26.216" v="1281" actId="554"/>
          <ac:spMkLst>
            <pc:docMk/>
            <pc:sldMk cId="1708239973" sldId="798"/>
            <ac:spMk id="17" creationId="{DFA8B696-CE8A-46D3-9504-DDFC3C50D849}"/>
          </ac:spMkLst>
        </pc:spChg>
        <pc:graphicFrameChg chg="del mod">
          <ac:chgData name="Lanfried, Alexander [USA]" userId="206595ff-aaba-4fc7-83d6-552bd8e6fc9e" providerId="ADAL" clId="{A86EAC36-A936-442F-9C52-708B067E23D3}" dt="2020-10-27T00:23:12.177" v="1166" actId="478"/>
          <ac:graphicFrameMkLst>
            <pc:docMk/>
            <pc:sldMk cId="1708239973" sldId="798"/>
            <ac:graphicFrameMk id="9" creationId="{C90C5F1E-AE4A-402F-9933-686E6C54E5EF}"/>
          </ac:graphicFrameMkLst>
        </pc:graphicFrameChg>
        <pc:picChg chg="add mod">
          <ac:chgData name="Lanfried, Alexander [USA]" userId="206595ff-aaba-4fc7-83d6-552bd8e6fc9e" providerId="ADAL" clId="{A86EAC36-A936-442F-9C52-708B067E23D3}" dt="2020-10-27T00:24:48.649" v="1184" actId="12788"/>
          <ac:picMkLst>
            <pc:docMk/>
            <pc:sldMk cId="1708239973" sldId="798"/>
            <ac:picMk id="2050" creationId="{A23DEE11-0FC2-4C62-852D-9319002C2A05}"/>
          </ac:picMkLst>
        </pc:picChg>
        <pc:picChg chg="add mod">
          <ac:chgData name="Lanfried, Alexander [USA]" userId="206595ff-aaba-4fc7-83d6-552bd8e6fc9e" providerId="ADAL" clId="{A86EAC36-A936-442F-9C52-708B067E23D3}" dt="2020-10-27T00:24:41.799" v="1183" actId="12788"/>
          <ac:picMkLst>
            <pc:docMk/>
            <pc:sldMk cId="1708239973" sldId="798"/>
            <ac:picMk id="2052" creationId="{390A39A9-1899-456D-AED2-C83DCA1D0D47}"/>
          </ac:picMkLst>
        </pc:picChg>
        <pc:picChg chg="add mod">
          <ac:chgData name="Lanfried, Alexander [USA]" userId="206595ff-aaba-4fc7-83d6-552bd8e6fc9e" providerId="ADAL" clId="{A86EAC36-A936-442F-9C52-708B067E23D3}" dt="2020-10-27T00:26:40.324" v="1252" actId="14100"/>
          <ac:picMkLst>
            <pc:docMk/>
            <pc:sldMk cId="1708239973" sldId="798"/>
            <ac:picMk id="2054" creationId="{0BFD0B31-CA8C-4756-A6EF-BE537804470D}"/>
          </ac:picMkLst>
        </pc:picChg>
      </pc:sldChg>
      <pc:sldChg chg="addSp delSp modSp">
        <pc:chgData name="Lanfried, Alexander [USA]" userId="206595ff-aaba-4fc7-83d6-552bd8e6fc9e" providerId="ADAL" clId="{A86EAC36-A936-442F-9C52-708B067E23D3}" dt="2020-10-27T00:28:11.315" v="1286" actId="1076"/>
        <pc:sldMkLst>
          <pc:docMk/>
          <pc:sldMk cId="4114337734" sldId="799"/>
        </pc:sldMkLst>
        <pc:spChg chg="mod">
          <ac:chgData name="Lanfried, Alexander [USA]" userId="206595ff-aaba-4fc7-83d6-552bd8e6fc9e" providerId="ADAL" clId="{A86EAC36-A936-442F-9C52-708B067E23D3}" dt="2020-10-26T23:58:02.279" v="655" actId="14100"/>
          <ac:spMkLst>
            <pc:docMk/>
            <pc:sldMk cId="4114337734" sldId="799"/>
            <ac:spMk id="4" creationId="{2DB9454D-190E-4122-BBA9-CB1BCCD79FB0}"/>
          </ac:spMkLst>
        </pc:spChg>
        <pc:spChg chg="add mod">
          <ac:chgData name="Lanfried, Alexander [USA]" userId="206595ff-aaba-4fc7-83d6-552bd8e6fc9e" providerId="ADAL" clId="{A86EAC36-A936-442F-9C52-708B067E23D3}" dt="2020-10-26T23:57:54.420" v="654" actId="14100"/>
          <ac:spMkLst>
            <pc:docMk/>
            <pc:sldMk cId="4114337734" sldId="799"/>
            <ac:spMk id="8" creationId="{0D1B7CD5-DB7C-4E7C-B922-36C57895671C}"/>
          </ac:spMkLst>
        </pc:spChg>
        <pc:spChg chg="mod">
          <ac:chgData name="Lanfried, Alexander [USA]" userId="206595ff-aaba-4fc7-83d6-552bd8e6fc9e" providerId="ADAL" clId="{A86EAC36-A936-442F-9C52-708B067E23D3}" dt="2020-10-27T00:00:15.244" v="766" actId="20577"/>
          <ac:spMkLst>
            <pc:docMk/>
            <pc:sldMk cId="4114337734" sldId="799"/>
            <ac:spMk id="23" creationId="{C657090F-494E-48C3-8324-C10D855F1936}"/>
          </ac:spMkLst>
        </pc:spChg>
        <pc:spChg chg="del mod">
          <ac:chgData name="Lanfried, Alexander [USA]" userId="206595ff-aaba-4fc7-83d6-552bd8e6fc9e" providerId="ADAL" clId="{A86EAC36-A936-442F-9C52-708B067E23D3}" dt="2020-10-26T23:57:32.220" v="649" actId="478"/>
          <ac:spMkLst>
            <pc:docMk/>
            <pc:sldMk cId="4114337734" sldId="799"/>
            <ac:spMk id="26" creationId="{EAE65EF5-5FC4-4EDE-9818-FC6723D9BB58}"/>
          </ac:spMkLst>
        </pc:spChg>
        <pc:grpChg chg="del">
          <ac:chgData name="Lanfried, Alexander [USA]" userId="206595ff-aaba-4fc7-83d6-552bd8e6fc9e" providerId="ADAL" clId="{A86EAC36-A936-442F-9C52-708B067E23D3}" dt="2020-10-27T00:28:02.602" v="1283" actId="478"/>
          <ac:grpSpMkLst>
            <pc:docMk/>
            <pc:sldMk cId="4114337734" sldId="799"/>
            <ac:grpSpMk id="32" creationId="{30A5FEA6-3777-4065-9C19-082895EAC273}"/>
          </ac:grpSpMkLst>
        </pc:grpChg>
        <pc:picChg chg="add mod">
          <ac:chgData name="Lanfried, Alexander [USA]" userId="206595ff-aaba-4fc7-83d6-552bd8e6fc9e" providerId="ADAL" clId="{A86EAC36-A936-442F-9C52-708B067E23D3}" dt="2020-10-26T23:57:29.125" v="648" actId="14100"/>
          <ac:picMkLst>
            <pc:docMk/>
            <pc:sldMk cId="4114337734" sldId="799"/>
            <ac:picMk id="7" creationId="{520ADE91-490F-493E-AAD6-FE8B1C1D7705}"/>
          </ac:picMkLst>
        </pc:picChg>
        <pc:picChg chg="add mod">
          <ac:chgData name="Lanfried, Alexander [USA]" userId="206595ff-aaba-4fc7-83d6-552bd8e6fc9e" providerId="ADAL" clId="{A86EAC36-A936-442F-9C52-708B067E23D3}" dt="2020-10-27T00:28:11.315" v="1286" actId="1076"/>
          <ac:picMkLst>
            <pc:docMk/>
            <pc:sldMk cId="4114337734" sldId="799"/>
            <ac:picMk id="35" creationId="{D2068AFF-6D22-4967-9B29-A63485ADF57F}"/>
          </ac:picMkLst>
        </pc:picChg>
        <pc:picChg chg="mod">
          <ac:chgData name="Lanfried, Alexander [USA]" userId="206595ff-aaba-4fc7-83d6-552bd8e6fc9e" providerId="ADAL" clId="{A86EAC36-A936-442F-9C52-708B067E23D3}" dt="2020-10-26T23:54:46.336" v="642" actId="14100"/>
          <ac:picMkLst>
            <pc:docMk/>
            <pc:sldMk cId="4114337734" sldId="799"/>
            <ac:picMk id="1028" creationId="{52189BD0-41CD-486B-965B-A943343F8F2F}"/>
          </ac:picMkLst>
        </pc:picChg>
        <pc:cxnChg chg="mod">
          <ac:chgData name="Lanfried, Alexander [USA]" userId="206595ff-aaba-4fc7-83d6-552bd8e6fc9e" providerId="ADAL" clId="{A86EAC36-A936-442F-9C52-708B067E23D3}" dt="2020-10-26T23:54:46.336" v="642" actId="14100"/>
          <ac:cxnSpMkLst>
            <pc:docMk/>
            <pc:sldMk cId="4114337734" sldId="799"/>
            <ac:cxnSpMk id="12" creationId="{A4B870C4-B69D-4AD7-8220-4728F94973DA}"/>
          </ac:cxnSpMkLst>
        </pc:cxnChg>
      </pc:sldChg>
      <pc:sldChg chg="modSp">
        <pc:chgData name="Lanfried, Alexander [USA]" userId="206595ff-aaba-4fc7-83d6-552bd8e6fc9e" providerId="ADAL" clId="{A86EAC36-A936-442F-9C52-708B067E23D3}" dt="2020-10-27T23:21:41.150" v="1590" actId="20577"/>
        <pc:sldMkLst>
          <pc:docMk/>
          <pc:sldMk cId="2306790906" sldId="800"/>
        </pc:sldMkLst>
        <pc:spChg chg="mod">
          <ac:chgData name="Lanfried, Alexander [USA]" userId="206595ff-aaba-4fc7-83d6-552bd8e6fc9e" providerId="ADAL" clId="{A86EAC36-A936-442F-9C52-708B067E23D3}" dt="2020-10-27T23:21:22.311" v="1573" actId="6549"/>
          <ac:spMkLst>
            <pc:docMk/>
            <pc:sldMk cId="2306790906" sldId="800"/>
            <ac:spMk id="10" creationId="{2633E85C-D627-4B75-BD9C-81BEF45FD6F7}"/>
          </ac:spMkLst>
        </pc:spChg>
        <pc:spChg chg="mod">
          <ac:chgData name="Lanfried, Alexander [USA]" userId="206595ff-aaba-4fc7-83d6-552bd8e6fc9e" providerId="ADAL" clId="{A86EAC36-A936-442F-9C52-708B067E23D3}" dt="2020-10-27T23:21:41.150" v="1590" actId="20577"/>
          <ac:spMkLst>
            <pc:docMk/>
            <pc:sldMk cId="2306790906" sldId="800"/>
            <ac:spMk id="43" creationId="{93B99C6A-9C58-45B9-A15A-C662C458E67C}"/>
          </ac:spMkLst>
        </pc:spChg>
      </pc:sldChg>
      <pc:sldChg chg="modSp del">
        <pc:chgData name="Lanfried, Alexander [USA]" userId="206595ff-aaba-4fc7-83d6-552bd8e6fc9e" providerId="ADAL" clId="{A86EAC36-A936-442F-9C52-708B067E23D3}" dt="2020-10-28T00:38:07.354" v="1915" actId="2696"/>
        <pc:sldMkLst>
          <pc:docMk/>
          <pc:sldMk cId="1525894681" sldId="801"/>
        </pc:sldMkLst>
        <pc:spChg chg="mod">
          <ac:chgData name="Lanfried, Alexander [USA]" userId="206595ff-aaba-4fc7-83d6-552bd8e6fc9e" providerId="ADAL" clId="{A86EAC36-A936-442F-9C52-708B067E23D3}" dt="2020-10-27T00:22:21.688" v="1151" actId="20577"/>
          <ac:spMkLst>
            <pc:docMk/>
            <pc:sldMk cId="1525894681" sldId="801"/>
            <ac:spMk id="4" creationId="{120E85B7-5CD9-4722-A94B-C7E4BDC2C0A6}"/>
          </ac:spMkLst>
        </pc:spChg>
      </pc:sldChg>
      <pc:sldChg chg="modSp ord">
        <pc:chgData name="Lanfried, Alexander [USA]" userId="206595ff-aaba-4fc7-83d6-552bd8e6fc9e" providerId="ADAL" clId="{A86EAC36-A936-442F-9C52-708B067E23D3}" dt="2020-10-28T00:34:30.343" v="1853" actId="20577"/>
        <pc:sldMkLst>
          <pc:docMk/>
          <pc:sldMk cId="113140732" sldId="802"/>
        </pc:sldMkLst>
        <pc:graphicFrameChg chg="mod">
          <ac:chgData name="Lanfried, Alexander [USA]" userId="206595ff-aaba-4fc7-83d6-552bd8e6fc9e" providerId="ADAL" clId="{A86EAC36-A936-442F-9C52-708B067E23D3}" dt="2020-10-28T00:34:30.343" v="1853" actId="20577"/>
          <ac:graphicFrameMkLst>
            <pc:docMk/>
            <pc:sldMk cId="113140732" sldId="802"/>
            <ac:graphicFrameMk id="18" creationId="{656A21E0-2513-44E2-9FF5-6C21279A683A}"/>
          </ac:graphicFrameMkLst>
        </pc:graphicFrameChg>
      </pc:sldChg>
      <pc:sldChg chg="del">
        <pc:chgData name="Lanfried, Alexander [USA]" userId="206595ff-aaba-4fc7-83d6-552bd8e6fc9e" providerId="ADAL" clId="{A86EAC36-A936-442F-9C52-708B067E23D3}" dt="2020-10-28T00:38:13.649" v="1916" actId="2696"/>
        <pc:sldMkLst>
          <pc:docMk/>
          <pc:sldMk cId="2058920825" sldId="80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2BA7C-6CA7-48DB-ACE3-4E132B5DD0C6}" type="doc">
      <dgm:prSet loTypeId="urn:microsoft.com/office/officeart/2005/8/layout/process1" loCatId="process" qsTypeId="urn:microsoft.com/office/officeart/2005/8/quickstyle/3d3" qsCatId="3D" csTypeId="urn:microsoft.com/office/officeart/2005/8/colors/accent1_5" csCatId="accent1" phldr="1"/>
      <dgm:spPr/>
      <dgm:t>
        <a:bodyPr/>
        <a:lstStyle/>
        <a:p>
          <a:endParaRPr lang="en-US"/>
        </a:p>
      </dgm:t>
    </dgm:pt>
    <dgm:pt modelId="{E0D0C3DA-2DB2-407A-B840-20B68678E77B}">
      <dgm:prSet custT="1"/>
      <dgm:spPr/>
      <dgm:t>
        <a:bodyPr/>
        <a:lstStyle/>
        <a:p>
          <a:r>
            <a:rPr lang="en-US" sz="1200" b="0"/>
            <a:t>Data-based intelligence and decisions</a:t>
          </a:r>
        </a:p>
      </dgm:t>
    </dgm:pt>
    <dgm:pt modelId="{4DD46C8B-87EA-40C4-A7E5-629132C86A7A}" type="parTrans" cxnId="{DCFF6F78-4C5C-47C4-8DA1-707B7D0D0297}">
      <dgm:prSet/>
      <dgm:spPr/>
      <dgm:t>
        <a:bodyPr/>
        <a:lstStyle/>
        <a:p>
          <a:endParaRPr lang="en-US" sz="1200"/>
        </a:p>
      </dgm:t>
    </dgm:pt>
    <dgm:pt modelId="{9B2263DC-CA5B-4B4A-9834-6341570A4E71}" type="sibTrans" cxnId="{DCFF6F78-4C5C-47C4-8DA1-707B7D0D0297}">
      <dgm:prSet/>
      <dgm:spPr/>
      <dgm:t>
        <a:bodyPr/>
        <a:lstStyle/>
        <a:p>
          <a:endParaRPr lang="en-US" sz="1200"/>
        </a:p>
      </dgm:t>
    </dgm:pt>
    <dgm:pt modelId="{5DD69B9B-D6B5-4EEA-B346-1329D345FC59}">
      <dgm:prSet custT="1"/>
      <dgm:spPr/>
      <dgm:t>
        <a:bodyPr/>
        <a:lstStyle/>
        <a:p>
          <a:r>
            <a:rPr lang="en-US" sz="1200"/>
            <a:t>Transformative and modernized process for real-time, broad queries</a:t>
          </a:r>
        </a:p>
      </dgm:t>
    </dgm:pt>
    <dgm:pt modelId="{A8143114-9F98-47F5-B320-3BD1CE594CD9}" type="parTrans" cxnId="{B313D443-23E2-44CA-BB2D-2D1BB298B88B}">
      <dgm:prSet/>
      <dgm:spPr/>
      <dgm:t>
        <a:bodyPr/>
        <a:lstStyle/>
        <a:p>
          <a:endParaRPr lang="en-US" sz="1200"/>
        </a:p>
      </dgm:t>
    </dgm:pt>
    <dgm:pt modelId="{EF4A54FD-DEA9-421C-B5AE-49BA745DA04A}" type="sibTrans" cxnId="{B313D443-23E2-44CA-BB2D-2D1BB298B88B}">
      <dgm:prSet custT="1"/>
      <dgm:spPr/>
      <dgm:t>
        <a:bodyPr/>
        <a:lstStyle/>
        <a:p>
          <a:endParaRPr lang="en-US" sz="1200"/>
        </a:p>
      </dgm:t>
    </dgm:pt>
    <dgm:pt modelId="{AB5A3857-40A9-4895-8B1B-3AE1BD4C79FB}">
      <dgm:prSet custT="1"/>
      <dgm:spPr/>
      <dgm:t>
        <a:bodyPr/>
        <a:lstStyle/>
        <a:p>
          <a:r>
            <a:rPr lang="en-US" sz="1200"/>
            <a:t>Storage (Highly Available and Accessible</a:t>
          </a:r>
        </a:p>
      </dgm:t>
    </dgm:pt>
    <dgm:pt modelId="{50160FD4-A503-4C6F-BF39-E7AB52D66BE6}" type="parTrans" cxnId="{71C648F7-C748-451F-9F35-50C1B9BC2936}">
      <dgm:prSet/>
      <dgm:spPr/>
      <dgm:t>
        <a:bodyPr/>
        <a:lstStyle/>
        <a:p>
          <a:endParaRPr lang="en-US" sz="1200"/>
        </a:p>
      </dgm:t>
    </dgm:pt>
    <dgm:pt modelId="{B8C40FD0-51F2-4579-A3B3-480ED34272C3}" type="sibTrans" cxnId="{71C648F7-C748-451F-9F35-50C1B9BC2936}">
      <dgm:prSet custT="1"/>
      <dgm:spPr/>
      <dgm:t>
        <a:bodyPr/>
        <a:lstStyle/>
        <a:p>
          <a:endParaRPr lang="en-US" sz="1200"/>
        </a:p>
      </dgm:t>
    </dgm:pt>
    <dgm:pt modelId="{EE2B77CE-0501-4B53-8A87-2D493869A578}">
      <dgm:prSet custT="1"/>
      <dgm:spPr/>
      <dgm:t>
        <a:bodyPr/>
        <a:lstStyle/>
        <a:p>
          <a:r>
            <a:rPr lang="en-US" sz="1200"/>
            <a:t>Data Source (i.e. Workday, Data table)</a:t>
          </a:r>
        </a:p>
      </dgm:t>
    </dgm:pt>
    <dgm:pt modelId="{960E7D5D-AB2E-43A0-85B1-004537F0FEB2}" type="parTrans" cxnId="{2AC424DA-8B1B-4A14-8861-6E34B462A4F4}">
      <dgm:prSet/>
      <dgm:spPr/>
      <dgm:t>
        <a:bodyPr/>
        <a:lstStyle/>
        <a:p>
          <a:endParaRPr lang="en-US" sz="1200"/>
        </a:p>
      </dgm:t>
    </dgm:pt>
    <dgm:pt modelId="{B86647AE-FCE7-43B9-B3AA-8B9D5F2D8286}" type="sibTrans" cxnId="{2AC424DA-8B1B-4A14-8861-6E34B462A4F4}">
      <dgm:prSet custT="1"/>
      <dgm:spPr/>
      <dgm:t>
        <a:bodyPr/>
        <a:lstStyle/>
        <a:p>
          <a:endParaRPr lang="en-US" sz="1200"/>
        </a:p>
      </dgm:t>
    </dgm:pt>
    <dgm:pt modelId="{AEB0FF45-D575-4DE3-8008-C6D4E2773D5D}" type="pres">
      <dgm:prSet presAssocID="{F0E2BA7C-6CA7-48DB-ACE3-4E132B5DD0C6}" presName="Name0" presStyleCnt="0">
        <dgm:presLayoutVars>
          <dgm:dir/>
          <dgm:resizeHandles val="exact"/>
        </dgm:presLayoutVars>
      </dgm:prSet>
      <dgm:spPr/>
    </dgm:pt>
    <dgm:pt modelId="{BC9B3E7B-194F-45D5-8940-E2E5EA29F0A1}" type="pres">
      <dgm:prSet presAssocID="{EE2B77CE-0501-4B53-8A87-2D493869A578}" presName="node" presStyleLbl="node1" presStyleIdx="0" presStyleCnt="4">
        <dgm:presLayoutVars>
          <dgm:bulletEnabled val="1"/>
        </dgm:presLayoutVars>
      </dgm:prSet>
      <dgm:spPr/>
    </dgm:pt>
    <dgm:pt modelId="{13961FF5-FF0C-4E40-9837-34B89C225682}" type="pres">
      <dgm:prSet presAssocID="{B86647AE-FCE7-43B9-B3AA-8B9D5F2D8286}" presName="sibTrans" presStyleLbl="sibTrans2D1" presStyleIdx="0" presStyleCnt="3"/>
      <dgm:spPr/>
    </dgm:pt>
    <dgm:pt modelId="{2721DB94-4BF6-4FB9-8283-74765A00352C}" type="pres">
      <dgm:prSet presAssocID="{B86647AE-FCE7-43B9-B3AA-8B9D5F2D8286}" presName="connectorText" presStyleLbl="sibTrans2D1" presStyleIdx="0" presStyleCnt="3"/>
      <dgm:spPr/>
    </dgm:pt>
    <dgm:pt modelId="{E907731A-2219-46E8-8159-2783C20C2BA1}" type="pres">
      <dgm:prSet presAssocID="{AB5A3857-40A9-4895-8B1B-3AE1BD4C79FB}" presName="node" presStyleLbl="node1" presStyleIdx="1" presStyleCnt="4">
        <dgm:presLayoutVars>
          <dgm:bulletEnabled val="1"/>
        </dgm:presLayoutVars>
      </dgm:prSet>
      <dgm:spPr/>
    </dgm:pt>
    <dgm:pt modelId="{5B6A5C77-7237-4E26-A279-85831A48561B}" type="pres">
      <dgm:prSet presAssocID="{B8C40FD0-51F2-4579-A3B3-480ED34272C3}" presName="sibTrans" presStyleLbl="sibTrans2D1" presStyleIdx="1" presStyleCnt="3"/>
      <dgm:spPr/>
    </dgm:pt>
    <dgm:pt modelId="{6C88161B-AFF0-450C-B95B-04D7F8B653AA}" type="pres">
      <dgm:prSet presAssocID="{B8C40FD0-51F2-4579-A3B3-480ED34272C3}" presName="connectorText" presStyleLbl="sibTrans2D1" presStyleIdx="1" presStyleCnt="3"/>
      <dgm:spPr/>
    </dgm:pt>
    <dgm:pt modelId="{288A21B7-B4A1-4BA6-8A2C-6A89B518957C}" type="pres">
      <dgm:prSet presAssocID="{5DD69B9B-D6B5-4EEA-B346-1329D345FC59}" presName="node" presStyleLbl="node1" presStyleIdx="2" presStyleCnt="4">
        <dgm:presLayoutVars>
          <dgm:bulletEnabled val="1"/>
        </dgm:presLayoutVars>
      </dgm:prSet>
      <dgm:spPr/>
    </dgm:pt>
    <dgm:pt modelId="{FC5DD81C-8110-4938-83C9-C737448FBD90}" type="pres">
      <dgm:prSet presAssocID="{EF4A54FD-DEA9-421C-B5AE-49BA745DA04A}" presName="sibTrans" presStyleLbl="sibTrans2D1" presStyleIdx="2" presStyleCnt="3"/>
      <dgm:spPr/>
    </dgm:pt>
    <dgm:pt modelId="{9AF033AD-F2A8-4C8C-BD49-4FA7000C5477}" type="pres">
      <dgm:prSet presAssocID="{EF4A54FD-DEA9-421C-B5AE-49BA745DA04A}" presName="connectorText" presStyleLbl="sibTrans2D1" presStyleIdx="2" presStyleCnt="3"/>
      <dgm:spPr/>
    </dgm:pt>
    <dgm:pt modelId="{5EA78F69-4373-4DB0-B8B7-97E5CA0ED08C}" type="pres">
      <dgm:prSet presAssocID="{E0D0C3DA-2DB2-407A-B840-20B68678E77B}" presName="node" presStyleLbl="node1" presStyleIdx="3" presStyleCnt="4">
        <dgm:presLayoutVars>
          <dgm:bulletEnabled val="1"/>
        </dgm:presLayoutVars>
      </dgm:prSet>
      <dgm:spPr/>
    </dgm:pt>
  </dgm:ptLst>
  <dgm:cxnLst>
    <dgm:cxn modelId="{4FA65409-131A-4277-9369-1C88CC154002}" type="presOf" srcId="{5DD69B9B-D6B5-4EEA-B346-1329D345FC59}" destId="{288A21B7-B4A1-4BA6-8A2C-6A89B518957C}" srcOrd="0" destOrd="0" presId="urn:microsoft.com/office/officeart/2005/8/layout/process1"/>
    <dgm:cxn modelId="{55638D2B-907B-4C52-8CC6-CBF0394D7FFB}" type="presOf" srcId="{EF4A54FD-DEA9-421C-B5AE-49BA745DA04A}" destId="{FC5DD81C-8110-4938-83C9-C737448FBD90}" srcOrd="0" destOrd="0" presId="urn:microsoft.com/office/officeart/2005/8/layout/process1"/>
    <dgm:cxn modelId="{B313D443-23E2-44CA-BB2D-2D1BB298B88B}" srcId="{F0E2BA7C-6CA7-48DB-ACE3-4E132B5DD0C6}" destId="{5DD69B9B-D6B5-4EEA-B346-1329D345FC59}" srcOrd="2" destOrd="0" parTransId="{A8143114-9F98-47F5-B320-3BD1CE594CD9}" sibTransId="{EF4A54FD-DEA9-421C-B5AE-49BA745DA04A}"/>
    <dgm:cxn modelId="{1D9A534C-B11F-4D9F-83B3-0801406B9C4E}" type="presOf" srcId="{EF4A54FD-DEA9-421C-B5AE-49BA745DA04A}" destId="{9AF033AD-F2A8-4C8C-BD49-4FA7000C5477}" srcOrd="1" destOrd="0" presId="urn:microsoft.com/office/officeart/2005/8/layout/process1"/>
    <dgm:cxn modelId="{C5D30770-12A6-4061-9EFD-097C0837FAC2}" type="presOf" srcId="{F0E2BA7C-6CA7-48DB-ACE3-4E132B5DD0C6}" destId="{AEB0FF45-D575-4DE3-8008-C6D4E2773D5D}" srcOrd="0" destOrd="0" presId="urn:microsoft.com/office/officeart/2005/8/layout/process1"/>
    <dgm:cxn modelId="{DCFF6F78-4C5C-47C4-8DA1-707B7D0D0297}" srcId="{F0E2BA7C-6CA7-48DB-ACE3-4E132B5DD0C6}" destId="{E0D0C3DA-2DB2-407A-B840-20B68678E77B}" srcOrd="3" destOrd="0" parTransId="{4DD46C8B-87EA-40C4-A7E5-629132C86A7A}" sibTransId="{9B2263DC-CA5B-4B4A-9834-6341570A4E71}"/>
    <dgm:cxn modelId="{C36ED699-4C3C-49EF-8B65-5ED4B7D8B8CA}" type="presOf" srcId="{AB5A3857-40A9-4895-8B1B-3AE1BD4C79FB}" destId="{E907731A-2219-46E8-8159-2783C20C2BA1}" srcOrd="0" destOrd="0" presId="urn:microsoft.com/office/officeart/2005/8/layout/process1"/>
    <dgm:cxn modelId="{F405229F-BEB4-4B95-B782-FC642D2F8AA6}" type="presOf" srcId="{B86647AE-FCE7-43B9-B3AA-8B9D5F2D8286}" destId="{2721DB94-4BF6-4FB9-8283-74765A00352C}" srcOrd="1" destOrd="0" presId="urn:microsoft.com/office/officeart/2005/8/layout/process1"/>
    <dgm:cxn modelId="{002103CC-4935-4E6C-8B3A-9A4CC77CAEAE}" type="presOf" srcId="{E0D0C3DA-2DB2-407A-B840-20B68678E77B}" destId="{5EA78F69-4373-4DB0-B8B7-97E5CA0ED08C}" srcOrd="0" destOrd="0" presId="urn:microsoft.com/office/officeart/2005/8/layout/process1"/>
    <dgm:cxn modelId="{C743EBCC-5E31-4438-B3E3-FA819DF74743}" type="presOf" srcId="{EE2B77CE-0501-4B53-8A87-2D493869A578}" destId="{BC9B3E7B-194F-45D5-8940-E2E5EA29F0A1}" srcOrd="0" destOrd="0" presId="urn:microsoft.com/office/officeart/2005/8/layout/process1"/>
    <dgm:cxn modelId="{2AC424DA-8B1B-4A14-8861-6E34B462A4F4}" srcId="{F0E2BA7C-6CA7-48DB-ACE3-4E132B5DD0C6}" destId="{EE2B77CE-0501-4B53-8A87-2D493869A578}" srcOrd="0" destOrd="0" parTransId="{960E7D5D-AB2E-43A0-85B1-004537F0FEB2}" sibTransId="{B86647AE-FCE7-43B9-B3AA-8B9D5F2D8286}"/>
    <dgm:cxn modelId="{75422FDA-EFA9-445A-B1C2-BAB47D3ED5BD}" type="presOf" srcId="{B8C40FD0-51F2-4579-A3B3-480ED34272C3}" destId="{5B6A5C77-7237-4E26-A279-85831A48561B}" srcOrd="0" destOrd="0" presId="urn:microsoft.com/office/officeart/2005/8/layout/process1"/>
    <dgm:cxn modelId="{B3E2C8E3-64E6-49E0-837B-817A48699C78}" type="presOf" srcId="{B86647AE-FCE7-43B9-B3AA-8B9D5F2D8286}" destId="{13961FF5-FF0C-4E40-9837-34B89C225682}" srcOrd="0" destOrd="0" presId="urn:microsoft.com/office/officeart/2005/8/layout/process1"/>
    <dgm:cxn modelId="{71C648F7-C748-451F-9F35-50C1B9BC2936}" srcId="{F0E2BA7C-6CA7-48DB-ACE3-4E132B5DD0C6}" destId="{AB5A3857-40A9-4895-8B1B-3AE1BD4C79FB}" srcOrd="1" destOrd="0" parTransId="{50160FD4-A503-4C6F-BF39-E7AB52D66BE6}" sibTransId="{B8C40FD0-51F2-4579-A3B3-480ED34272C3}"/>
    <dgm:cxn modelId="{D39A63FF-2739-4A48-9A0E-F9A5306E72E4}" type="presOf" srcId="{B8C40FD0-51F2-4579-A3B3-480ED34272C3}" destId="{6C88161B-AFF0-450C-B95B-04D7F8B653AA}" srcOrd="1" destOrd="0" presId="urn:microsoft.com/office/officeart/2005/8/layout/process1"/>
    <dgm:cxn modelId="{DC0673B6-5B7E-433B-B1FD-F27A3DB57DAB}" type="presParOf" srcId="{AEB0FF45-D575-4DE3-8008-C6D4E2773D5D}" destId="{BC9B3E7B-194F-45D5-8940-E2E5EA29F0A1}" srcOrd="0" destOrd="0" presId="urn:microsoft.com/office/officeart/2005/8/layout/process1"/>
    <dgm:cxn modelId="{59C1B782-F2C9-40CC-8CE6-291B4722F279}" type="presParOf" srcId="{AEB0FF45-D575-4DE3-8008-C6D4E2773D5D}" destId="{13961FF5-FF0C-4E40-9837-34B89C225682}" srcOrd="1" destOrd="0" presId="urn:microsoft.com/office/officeart/2005/8/layout/process1"/>
    <dgm:cxn modelId="{009DFAA6-6CD3-4E95-8F6D-1819EBB4F82B}" type="presParOf" srcId="{13961FF5-FF0C-4E40-9837-34B89C225682}" destId="{2721DB94-4BF6-4FB9-8283-74765A00352C}" srcOrd="0" destOrd="0" presId="urn:microsoft.com/office/officeart/2005/8/layout/process1"/>
    <dgm:cxn modelId="{C7818D4D-C31C-4F08-BA4C-87DE96B07864}" type="presParOf" srcId="{AEB0FF45-D575-4DE3-8008-C6D4E2773D5D}" destId="{E907731A-2219-46E8-8159-2783C20C2BA1}" srcOrd="2" destOrd="0" presId="urn:microsoft.com/office/officeart/2005/8/layout/process1"/>
    <dgm:cxn modelId="{B02C61A2-3DED-4DC5-8516-1683A982EA47}" type="presParOf" srcId="{AEB0FF45-D575-4DE3-8008-C6D4E2773D5D}" destId="{5B6A5C77-7237-4E26-A279-85831A48561B}" srcOrd="3" destOrd="0" presId="urn:microsoft.com/office/officeart/2005/8/layout/process1"/>
    <dgm:cxn modelId="{381FD234-F163-4D77-8E43-07F946FBCF13}" type="presParOf" srcId="{5B6A5C77-7237-4E26-A279-85831A48561B}" destId="{6C88161B-AFF0-450C-B95B-04D7F8B653AA}" srcOrd="0" destOrd="0" presId="urn:microsoft.com/office/officeart/2005/8/layout/process1"/>
    <dgm:cxn modelId="{F59E21BA-F4D9-438F-AC3C-E17685C75375}" type="presParOf" srcId="{AEB0FF45-D575-4DE3-8008-C6D4E2773D5D}" destId="{288A21B7-B4A1-4BA6-8A2C-6A89B518957C}" srcOrd="4" destOrd="0" presId="urn:microsoft.com/office/officeart/2005/8/layout/process1"/>
    <dgm:cxn modelId="{B07F881C-3D49-4EE4-A7EB-8331CEC40625}" type="presParOf" srcId="{AEB0FF45-D575-4DE3-8008-C6D4E2773D5D}" destId="{FC5DD81C-8110-4938-83C9-C737448FBD90}" srcOrd="5" destOrd="0" presId="urn:microsoft.com/office/officeart/2005/8/layout/process1"/>
    <dgm:cxn modelId="{E4F5CD17-B521-4D34-9A44-70BD08DF3F54}" type="presParOf" srcId="{FC5DD81C-8110-4938-83C9-C737448FBD90}" destId="{9AF033AD-F2A8-4C8C-BD49-4FA7000C5477}" srcOrd="0" destOrd="0" presId="urn:microsoft.com/office/officeart/2005/8/layout/process1"/>
    <dgm:cxn modelId="{7BA4F05B-018F-470B-B215-B3E9E7CAE7CF}" type="presParOf" srcId="{AEB0FF45-D575-4DE3-8008-C6D4E2773D5D}" destId="{5EA78F69-4373-4DB0-B8B7-97E5CA0ED08C}"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B8843-9042-44A3-AEEC-40B16DB1E813}"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31E23BF3-DCBE-40B7-8AB7-D1A531363358}">
      <dgm:prSet phldrT="[Text]" custT="1"/>
      <dgm:spPr/>
      <dgm:t>
        <a:bodyPr/>
        <a:lstStyle/>
        <a:p>
          <a:r>
            <a:rPr lang="en-US" sz="2200" b="1"/>
            <a:t>Serverless Application</a:t>
          </a:r>
        </a:p>
      </dgm:t>
    </dgm:pt>
    <dgm:pt modelId="{BE2D9A51-1955-4591-90A7-50160E5A8B85}" type="parTrans" cxnId="{1863466E-F85D-4A3C-A56E-462A45B94C97}">
      <dgm:prSet/>
      <dgm:spPr/>
      <dgm:t>
        <a:bodyPr/>
        <a:lstStyle/>
        <a:p>
          <a:endParaRPr lang="en-US"/>
        </a:p>
      </dgm:t>
    </dgm:pt>
    <dgm:pt modelId="{285F19D5-C7DB-49C9-8EB8-93A2E241A0E9}" type="sibTrans" cxnId="{1863466E-F85D-4A3C-A56E-462A45B94C97}">
      <dgm:prSet/>
      <dgm:spPr/>
      <dgm:t>
        <a:bodyPr/>
        <a:lstStyle/>
        <a:p>
          <a:endParaRPr lang="en-US"/>
        </a:p>
      </dgm:t>
    </dgm:pt>
    <dgm:pt modelId="{42AD8A60-30A5-4A23-9924-9AF7B392FAC6}">
      <dgm:prSet phldrT="[Text]" custT="1"/>
      <dgm:spPr/>
      <dgm:t>
        <a:bodyPr/>
        <a:lstStyle/>
        <a:p>
          <a:r>
            <a:rPr lang="en-US" sz="1700"/>
            <a:t>Highly Scalable</a:t>
          </a:r>
        </a:p>
      </dgm:t>
    </dgm:pt>
    <dgm:pt modelId="{6B94928C-2B00-427A-A9C5-27ED3B32468F}" type="parTrans" cxnId="{11BA1D13-A22D-4EEC-9635-71B7CF91B6C7}">
      <dgm:prSet/>
      <dgm:spPr/>
      <dgm:t>
        <a:bodyPr/>
        <a:lstStyle/>
        <a:p>
          <a:endParaRPr lang="en-US"/>
        </a:p>
      </dgm:t>
    </dgm:pt>
    <dgm:pt modelId="{C1F46E84-138A-4884-B1F5-DB5B33868243}" type="sibTrans" cxnId="{11BA1D13-A22D-4EEC-9635-71B7CF91B6C7}">
      <dgm:prSet/>
      <dgm:spPr/>
      <dgm:t>
        <a:bodyPr/>
        <a:lstStyle/>
        <a:p>
          <a:endParaRPr lang="en-US"/>
        </a:p>
      </dgm:t>
    </dgm:pt>
    <dgm:pt modelId="{C2CACC84-C211-47D5-8B75-2951F0950F08}">
      <dgm:prSet phldrT="[Text]" custT="1"/>
      <dgm:spPr/>
      <dgm:t>
        <a:bodyPr/>
        <a:lstStyle/>
        <a:p>
          <a:r>
            <a:rPr lang="en-US" sz="1700"/>
            <a:t>Cost effective </a:t>
          </a:r>
          <a:r>
            <a:rPr lang="en-US" sz="1700">
              <a:sym typeface="Wingdings" panose="05000000000000000000" pitchFamily="2" charset="2"/>
            </a:rPr>
            <a:t> $1.68-.51 (C9)</a:t>
          </a:r>
          <a:endParaRPr lang="en-US" sz="1700"/>
        </a:p>
      </dgm:t>
    </dgm:pt>
    <dgm:pt modelId="{1AD3B855-809A-4FC5-9D83-F0FBF6FC5408}" type="parTrans" cxnId="{076973A3-76E2-43F4-9202-CC1E5C9EE384}">
      <dgm:prSet/>
      <dgm:spPr/>
      <dgm:t>
        <a:bodyPr/>
        <a:lstStyle/>
        <a:p>
          <a:endParaRPr lang="en-US"/>
        </a:p>
      </dgm:t>
    </dgm:pt>
    <dgm:pt modelId="{BF7B3F76-8D5C-4F24-8020-DA20CB85EE3F}" type="sibTrans" cxnId="{076973A3-76E2-43F4-9202-CC1E5C9EE384}">
      <dgm:prSet/>
      <dgm:spPr/>
      <dgm:t>
        <a:bodyPr/>
        <a:lstStyle/>
        <a:p>
          <a:endParaRPr lang="en-US"/>
        </a:p>
      </dgm:t>
    </dgm:pt>
    <dgm:pt modelId="{27068A64-D832-4323-B2A9-EB572B134DB2}">
      <dgm:prSet phldrT="[Text]"/>
      <dgm:spPr/>
      <dgm:t>
        <a:bodyPr/>
        <a:lstStyle/>
        <a:p>
          <a:r>
            <a:rPr lang="en-US" b="1"/>
            <a:t>REST API Provides Extensibility</a:t>
          </a:r>
        </a:p>
      </dgm:t>
    </dgm:pt>
    <dgm:pt modelId="{2E70E789-5310-4683-9EEC-69E16267963D}" type="parTrans" cxnId="{AB201C8F-A5C8-4542-80B1-508E3DDE13BF}">
      <dgm:prSet/>
      <dgm:spPr/>
      <dgm:t>
        <a:bodyPr/>
        <a:lstStyle/>
        <a:p>
          <a:endParaRPr lang="en-US"/>
        </a:p>
      </dgm:t>
    </dgm:pt>
    <dgm:pt modelId="{C3506363-431D-464E-A073-B8EE5064086E}" type="sibTrans" cxnId="{AB201C8F-A5C8-4542-80B1-508E3DDE13BF}">
      <dgm:prSet/>
      <dgm:spPr/>
      <dgm:t>
        <a:bodyPr/>
        <a:lstStyle/>
        <a:p>
          <a:endParaRPr lang="en-US"/>
        </a:p>
      </dgm:t>
    </dgm:pt>
    <dgm:pt modelId="{0E196041-3276-4ECB-BEBA-1BDD62DECD03}">
      <dgm:prSet phldrT="[Text]"/>
      <dgm:spPr/>
      <dgm:t>
        <a:bodyPr/>
        <a:lstStyle/>
        <a:p>
          <a:r>
            <a:rPr lang="en-US"/>
            <a:t>Enables easy addition of new features</a:t>
          </a:r>
        </a:p>
      </dgm:t>
    </dgm:pt>
    <dgm:pt modelId="{7388C759-FC09-4602-B876-D481ADD9B3CF}" type="parTrans" cxnId="{0F108BFD-AA36-480C-B80E-3B4732C74DAF}">
      <dgm:prSet/>
      <dgm:spPr/>
      <dgm:t>
        <a:bodyPr/>
        <a:lstStyle/>
        <a:p>
          <a:endParaRPr lang="en-US"/>
        </a:p>
      </dgm:t>
    </dgm:pt>
    <dgm:pt modelId="{3CFEF91A-DDED-4FFF-9F10-31F7B836C4D1}" type="sibTrans" cxnId="{0F108BFD-AA36-480C-B80E-3B4732C74DAF}">
      <dgm:prSet/>
      <dgm:spPr/>
      <dgm:t>
        <a:bodyPr/>
        <a:lstStyle/>
        <a:p>
          <a:endParaRPr lang="en-US"/>
        </a:p>
      </dgm:t>
    </dgm:pt>
    <dgm:pt modelId="{9DE67550-6A68-4679-8431-AFB5B1AF5199}">
      <dgm:prSet phldrT="[Text]"/>
      <dgm:spPr/>
      <dgm:t>
        <a:bodyPr/>
        <a:lstStyle/>
        <a:p>
          <a:r>
            <a:rPr lang="en-US"/>
            <a:t>Example: business functionality, security and user-friendly</a:t>
          </a:r>
        </a:p>
      </dgm:t>
    </dgm:pt>
    <dgm:pt modelId="{197CE8F6-9ADE-4E38-B7E6-55356BAE2139}" type="parTrans" cxnId="{E069B8BC-B3E9-4F2A-B9D1-F8B1BBB5017F}">
      <dgm:prSet/>
      <dgm:spPr/>
      <dgm:t>
        <a:bodyPr/>
        <a:lstStyle/>
        <a:p>
          <a:endParaRPr lang="en-US"/>
        </a:p>
      </dgm:t>
    </dgm:pt>
    <dgm:pt modelId="{538C25E6-0883-49C4-8E97-171443B60A48}" type="sibTrans" cxnId="{E069B8BC-B3E9-4F2A-B9D1-F8B1BBB5017F}">
      <dgm:prSet/>
      <dgm:spPr/>
      <dgm:t>
        <a:bodyPr/>
        <a:lstStyle/>
        <a:p>
          <a:endParaRPr lang="en-US"/>
        </a:p>
      </dgm:t>
    </dgm:pt>
    <dgm:pt modelId="{F18586B7-9363-4614-A064-0967671BDA0F}">
      <dgm:prSet phldrT="[Text]"/>
      <dgm:spPr/>
      <dgm:t>
        <a:bodyPr/>
        <a:lstStyle/>
        <a:p>
          <a:r>
            <a:rPr lang="en-US" b="1"/>
            <a:t>NoSQL Database</a:t>
          </a:r>
        </a:p>
      </dgm:t>
    </dgm:pt>
    <dgm:pt modelId="{BCEBBFD0-AA3A-4D31-81B0-21D9B9F826A6}" type="parTrans" cxnId="{2EA9DCBE-2124-49C5-926D-CEDC63831399}">
      <dgm:prSet/>
      <dgm:spPr/>
      <dgm:t>
        <a:bodyPr/>
        <a:lstStyle/>
        <a:p>
          <a:endParaRPr lang="en-US"/>
        </a:p>
      </dgm:t>
    </dgm:pt>
    <dgm:pt modelId="{8971537D-D364-4F0F-90E2-1979A7C2E498}" type="sibTrans" cxnId="{2EA9DCBE-2124-49C5-926D-CEDC63831399}">
      <dgm:prSet/>
      <dgm:spPr/>
      <dgm:t>
        <a:bodyPr/>
        <a:lstStyle/>
        <a:p>
          <a:endParaRPr lang="en-US"/>
        </a:p>
      </dgm:t>
    </dgm:pt>
    <dgm:pt modelId="{E193B503-AF22-46A5-A34F-E09F98594777}">
      <dgm:prSet phldrT="[Text]"/>
      <dgm:spPr/>
      <dgm:t>
        <a:bodyPr/>
        <a:lstStyle/>
        <a:p>
          <a:r>
            <a:rPr lang="en-US"/>
            <a:t>Enables easy and efficient queries of large data sets that were previously disaggregated and locked in spreadsheets</a:t>
          </a:r>
        </a:p>
      </dgm:t>
    </dgm:pt>
    <dgm:pt modelId="{C7ACB11F-63C6-4AB8-BBBB-ACCB2846232E}" type="parTrans" cxnId="{F17E617F-D22E-4E8B-A756-5B430F5CFAD4}">
      <dgm:prSet/>
      <dgm:spPr/>
      <dgm:t>
        <a:bodyPr/>
        <a:lstStyle/>
        <a:p>
          <a:endParaRPr lang="en-US"/>
        </a:p>
      </dgm:t>
    </dgm:pt>
    <dgm:pt modelId="{DE4A9A99-2F5A-4853-BC8F-B2B93A8A4367}" type="sibTrans" cxnId="{F17E617F-D22E-4E8B-A756-5B430F5CFAD4}">
      <dgm:prSet/>
      <dgm:spPr/>
      <dgm:t>
        <a:bodyPr/>
        <a:lstStyle/>
        <a:p>
          <a:endParaRPr lang="en-US"/>
        </a:p>
      </dgm:t>
    </dgm:pt>
    <dgm:pt modelId="{1E535FF5-F139-4965-9594-ADD0A80CC10B}">
      <dgm:prSet phldrT="[Text]"/>
      <dgm:spPr/>
      <dgm:t>
        <a:bodyPr/>
        <a:lstStyle/>
        <a:p>
          <a:pPr>
            <a:buNone/>
          </a:pPr>
          <a:r>
            <a:rPr lang="en-US" b="1"/>
            <a:t>Enhanced Security</a:t>
          </a:r>
        </a:p>
      </dgm:t>
    </dgm:pt>
    <dgm:pt modelId="{5B854C88-27E5-4693-B77C-F653FEB8DF44}" type="parTrans" cxnId="{1115BFA4-4FFC-4847-8653-046CADFC8993}">
      <dgm:prSet/>
      <dgm:spPr/>
      <dgm:t>
        <a:bodyPr/>
        <a:lstStyle/>
        <a:p>
          <a:endParaRPr lang="en-US"/>
        </a:p>
      </dgm:t>
    </dgm:pt>
    <dgm:pt modelId="{78A8FB2C-6FFE-4359-B251-776E8BE0F571}" type="sibTrans" cxnId="{1115BFA4-4FFC-4847-8653-046CADFC8993}">
      <dgm:prSet/>
      <dgm:spPr/>
      <dgm:t>
        <a:bodyPr/>
        <a:lstStyle/>
        <a:p>
          <a:endParaRPr lang="en-US"/>
        </a:p>
      </dgm:t>
    </dgm:pt>
    <dgm:pt modelId="{79E4E53E-857D-49BB-8E2E-13B21F020A0F}">
      <dgm:prSet phldrT="[Text]"/>
      <dgm:spPr/>
      <dgm:t>
        <a:bodyPr/>
        <a:lstStyle/>
        <a:p>
          <a:pPr>
            <a:buFont typeface="Arial" panose="020B0604020202020204" pitchFamily="34" charset="0"/>
            <a:buChar char="•"/>
          </a:pPr>
          <a:r>
            <a:rPr lang="en-US"/>
            <a:t>Leverages native AWS hardware/infrastructure for seamless security</a:t>
          </a:r>
        </a:p>
      </dgm:t>
    </dgm:pt>
    <dgm:pt modelId="{49363AA2-5B1B-4671-BBA1-F2B5EC181A92}" type="parTrans" cxnId="{B5253E43-B5EB-41C1-8121-59030CD30247}">
      <dgm:prSet/>
      <dgm:spPr/>
      <dgm:t>
        <a:bodyPr/>
        <a:lstStyle/>
        <a:p>
          <a:endParaRPr lang="en-US"/>
        </a:p>
      </dgm:t>
    </dgm:pt>
    <dgm:pt modelId="{7FD3A74B-1F94-436F-85DB-3D8EC6CE0EFE}" type="sibTrans" cxnId="{B5253E43-B5EB-41C1-8121-59030CD30247}">
      <dgm:prSet/>
      <dgm:spPr/>
      <dgm:t>
        <a:bodyPr/>
        <a:lstStyle/>
        <a:p>
          <a:endParaRPr lang="en-US"/>
        </a:p>
      </dgm:t>
    </dgm:pt>
    <dgm:pt modelId="{AB210D65-E097-4428-87C6-D8ADC5202ED3}">
      <dgm:prSet/>
      <dgm:spPr/>
      <dgm:t>
        <a:bodyPr/>
        <a:lstStyle/>
        <a:p>
          <a:r>
            <a:rPr lang="en-US"/>
            <a:t>AWS API keys ensure end-user authentication for each query</a:t>
          </a:r>
        </a:p>
      </dgm:t>
    </dgm:pt>
    <dgm:pt modelId="{21061E22-8F8C-4787-AD36-53A7639C3C0F}" type="parTrans" cxnId="{F7251F93-B71B-4C58-8D46-C772A2EAD7FC}">
      <dgm:prSet/>
      <dgm:spPr/>
      <dgm:t>
        <a:bodyPr/>
        <a:lstStyle/>
        <a:p>
          <a:endParaRPr lang="en-US"/>
        </a:p>
      </dgm:t>
    </dgm:pt>
    <dgm:pt modelId="{72BF6C9A-F05B-4D52-BD5D-48075ADCFF60}" type="sibTrans" cxnId="{F7251F93-B71B-4C58-8D46-C772A2EAD7FC}">
      <dgm:prSet/>
      <dgm:spPr/>
      <dgm:t>
        <a:bodyPr/>
        <a:lstStyle/>
        <a:p>
          <a:endParaRPr lang="en-US"/>
        </a:p>
      </dgm:t>
    </dgm:pt>
    <dgm:pt modelId="{E085CC5A-8E05-4403-ABE2-3C0B3B7FA439}" type="pres">
      <dgm:prSet presAssocID="{40EB8843-9042-44A3-AEEC-40B16DB1E813}" presName="linear" presStyleCnt="0">
        <dgm:presLayoutVars>
          <dgm:dir/>
          <dgm:resizeHandles val="exact"/>
        </dgm:presLayoutVars>
      </dgm:prSet>
      <dgm:spPr/>
    </dgm:pt>
    <dgm:pt modelId="{BD516C52-B0FD-45B4-932D-33B273B73A6D}" type="pres">
      <dgm:prSet presAssocID="{31E23BF3-DCBE-40B7-8AB7-D1A531363358}" presName="comp" presStyleCnt="0"/>
      <dgm:spPr/>
    </dgm:pt>
    <dgm:pt modelId="{9F6A480D-9467-4D2B-8E27-03825B4BE673}" type="pres">
      <dgm:prSet presAssocID="{31E23BF3-DCBE-40B7-8AB7-D1A531363358}" presName="box" presStyleLbl="node1" presStyleIdx="0" presStyleCnt="4"/>
      <dgm:spPr/>
    </dgm:pt>
    <dgm:pt modelId="{0FFB7884-E42A-496B-96B6-283F253E4DC6}" type="pres">
      <dgm:prSet presAssocID="{31E23BF3-DCBE-40B7-8AB7-D1A531363358}" presName="img" presStyleLbl="fgImgPlace1" presStyleIdx="0" presStyleCnt="4" custScaleX="75072" custScaleY="107399" custLinFactNeighborX="-14973" custLinFactNeighborY="-2678"/>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dgm:spPr>
    </dgm:pt>
    <dgm:pt modelId="{E2E3E019-8C74-4803-9CAE-CFA4CBE7DFA7}" type="pres">
      <dgm:prSet presAssocID="{31E23BF3-DCBE-40B7-8AB7-D1A531363358}" presName="text" presStyleLbl="node1" presStyleIdx="0" presStyleCnt="4">
        <dgm:presLayoutVars>
          <dgm:bulletEnabled val="1"/>
        </dgm:presLayoutVars>
      </dgm:prSet>
      <dgm:spPr/>
    </dgm:pt>
    <dgm:pt modelId="{3B95526A-C3B1-4768-956F-EA1EC69AFAB3}" type="pres">
      <dgm:prSet presAssocID="{285F19D5-C7DB-49C9-8EB8-93A2E241A0E9}" presName="spacer" presStyleCnt="0"/>
      <dgm:spPr/>
    </dgm:pt>
    <dgm:pt modelId="{9A0455B2-609D-413F-9625-DCAEB14AAA8A}" type="pres">
      <dgm:prSet presAssocID="{27068A64-D832-4323-B2A9-EB572B134DB2}" presName="comp" presStyleCnt="0"/>
      <dgm:spPr/>
    </dgm:pt>
    <dgm:pt modelId="{2C60B9E3-165A-40D6-99D4-2A2B4D4E0F0B}" type="pres">
      <dgm:prSet presAssocID="{27068A64-D832-4323-B2A9-EB572B134DB2}" presName="box" presStyleLbl="node1" presStyleIdx="1" presStyleCnt="4"/>
      <dgm:spPr/>
    </dgm:pt>
    <dgm:pt modelId="{C40DEC3C-DDFE-440E-BAD1-B0310D873058}" type="pres">
      <dgm:prSet presAssocID="{27068A64-D832-4323-B2A9-EB572B134DB2}" presName="img" presStyleLbl="fgImgPlace1" presStyleIdx="1" presStyleCnt="4" custScaleX="71535" custScaleY="101986" custLinFactNeighborX="-14973" custLinFactNeighborY="-4173"/>
      <dgm:spPr>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dgm:spPr>
    </dgm:pt>
    <dgm:pt modelId="{6DFCD1DF-DEB4-471B-8DBE-BAEB9423946D}" type="pres">
      <dgm:prSet presAssocID="{27068A64-D832-4323-B2A9-EB572B134DB2}" presName="text" presStyleLbl="node1" presStyleIdx="1" presStyleCnt="4">
        <dgm:presLayoutVars>
          <dgm:bulletEnabled val="1"/>
        </dgm:presLayoutVars>
      </dgm:prSet>
      <dgm:spPr/>
    </dgm:pt>
    <dgm:pt modelId="{273DD3CC-F9D8-47EA-8C9D-98471E2A24E2}" type="pres">
      <dgm:prSet presAssocID="{C3506363-431D-464E-A073-B8EE5064086E}" presName="spacer" presStyleCnt="0"/>
      <dgm:spPr/>
    </dgm:pt>
    <dgm:pt modelId="{485A3F11-9A36-445E-87C2-861BE077A75E}" type="pres">
      <dgm:prSet presAssocID="{F18586B7-9363-4614-A064-0967671BDA0F}" presName="comp" presStyleCnt="0"/>
      <dgm:spPr/>
    </dgm:pt>
    <dgm:pt modelId="{16CBEEEA-EF28-420C-9769-6EABB70B5289}" type="pres">
      <dgm:prSet presAssocID="{F18586B7-9363-4614-A064-0967671BDA0F}" presName="box" presStyleLbl="node1" presStyleIdx="2" presStyleCnt="4"/>
      <dgm:spPr/>
    </dgm:pt>
    <dgm:pt modelId="{4829271D-0FBC-4216-8035-069683786785}" type="pres">
      <dgm:prSet presAssocID="{F18586B7-9363-4614-A064-0967671BDA0F}" presName="img" presStyleLbl="fgImgPlace1" presStyleIdx="2" presStyleCnt="4" custScaleX="71535" custScaleY="101986" custLinFactNeighborX="-14973" custLinFactNeighborY="-4173"/>
      <dgm:spPr>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dgm:spPr>
    </dgm:pt>
    <dgm:pt modelId="{DF276C84-3DFD-40B2-AFF2-F2255A92CA79}" type="pres">
      <dgm:prSet presAssocID="{F18586B7-9363-4614-A064-0967671BDA0F}" presName="text" presStyleLbl="node1" presStyleIdx="2" presStyleCnt="4">
        <dgm:presLayoutVars>
          <dgm:bulletEnabled val="1"/>
        </dgm:presLayoutVars>
      </dgm:prSet>
      <dgm:spPr/>
    </dgm:pt>
    <dgm:pt modelId="{8735AF5F-020E-4EBF-A2EF-52FD174773DC}" type="pres">
      <dgm:prSet presAssocID="{8971537D-D364-4F0F-90E2-1979A7C2E498}" presName="spacer" presStyleCnt="0"/>
      <dgm:spPr/>
    </dgm:pt>
    <dgm:pt modelId="{B0F7C81B-2E36-47AC-92AE-7E7526453C4B}" type="pres">
      <dgm:prSet presAssocID="{1E535FF5-F139-4965-9594-ADD0A80CC10B}" presName="comp" presStyleCnt="0"/>
      <dgm:spPr/>
    </dgm:pt>
    <dgm:pt modelId="{5735C4BE-3C37-4FD3-811A-9C5402131367}" type="pres">
      <dgm:prSet presAssocID="{1E535FF5-F139-4965-9594-ADD0A80CC10B}" presName="box" presStyleLbl="node1" presStyleIdx="3" presStyleCnt="4"/>
      <dgm:spPr/>
    </dgm:pt>
    <dgm:pt modelId="{F96D5C4C-A1A0-46B7-97B0-AB516B1833C9}" type="pres">
      <dgm:prSet presAssocID="{1E535FF5-F139-4965-9594-ADD0A80CC10B}" presName="img" presStyleLbl="fgImgPlace1" presStyleIdx="3" presStyleCnt="4" custScaleX="71535" custScaleY="101986" custLinFactNeighborX="-14973" custLinFactNeighborY="-4173"/>
      <dgm:spPr>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dgm:spPr>
    </dgm:pt>
    <dgm:pt modelId="{D871CEDA-3B03-4DFB-9804-441B86A69F8A}" type="pres">
      <dgm:prSet presAssocID="{1E535FF5-F139-4965-9594-ADD0A80CC10B}" presName="text" presStyleLbl="node1" presStyleIdx="3" presStyleCnt="4">
        <dgm:presLayoutVars>
          <dgm:bulletEnabled val="1"/>
        </dgm:presLayoutVars>
      </dgm:prSet>
      <dgm:spPr/>
    </dgm:pt>
  </dgm:ptLst>
  <dgm:cxnLst>
    <dgm:cxn modelId="{7C8F6D00-E9DB-49FC-9FE3-A474F9C7D5B5}" type="presOf" srcId="{1E535FF5-F139-4965-9594-ADD0A80CC10B}" destId="{D871CEDA-3B03-4DFB-9804-441B86A69F8A}" srcOrd="1" destOrd="0" presId="urn:microsoft.com/office/officeart/2005/8/layout/vList4"/>
    <dgm:cxn modelId="{67609D0D-289D-4727-A37B-9659DEFAD3BD}" type="presOf" srcId="{79E4E53E-857D-49BB-8E2E-13B21F020A0F}" destId="{D871CEDA-3B03-4DFB-9804-441B86A69F8A}" srcOrd="1" destOrd="1" presId="urn:microsoft.com/office/officeart/2005/8/layout/vList4"/>
    <dgm:cxn modelId="{12CDFC0E-9680-496E-9B4D-ED10E35B12C3}" type="presOf" srcId="{E193B503-AF22-46A5-A34F-E09F98594777}" destId="{16CBEEEA-EF28-420C-9769-6EABB70B5289}" srcOrd="0" destOrd="1" presId="urn:microsoft.com/office/officeart/2005/8/layout/vList4"/>
    <dgm:cxn modelId="{11BA1D13-A22D-4EEC-9635-71B7CF91B6C7}" srcId="{31E23BF3-DCBE-40B7-8AB7-D1A531363358}" destId="{42AD8A60-30A5-4A23-9924-9AF7B392FAC6}" srcOrd="0" destOrd="0" parTransId="{6B94928C-2B00-427A-A9C5-27ED3B32468F}" sibTransId="{C1F46E84-138A-4884-B1F5-DB5B33868243}"/>
    <dgm:cxn modelId="{184DA81D-C455-44EB-8FB9-8A592C3E33A3}" type="presOf" srcId="{27068A64-D832-4323-B2A9-EB572B134DB2}" destId="{6DFCD1DF-DEB4-471B-8DBE-BAEB9423946D}" srcOrd="1" destOrd="0" presId="urn:microsoft.com/office/officeart/2005/8/layout/vList4"/>
    <dgm:cxn modelId="{72C7092C-9A17-4AB9-8B47-D91BFD9660B2}" type="presOf" srcId="{AB210D65-E097-4428-87C6-D8ADC5202ED3}" destId="{D871CEDA-3B03-4DFB-9804-441B86A69F8A}" srcOrd="1" destOrd="2" presId="urn:microsoft.com/office/officeart/2005/8/layout/vList4"/>
    <dgm:cxn modelId="{3B80C22C-E6BB-4AF9-9CCB-E7EE0BFD1350}" type="presOf" srcId="{0E196041-3276-4ECB-BEBA-1BDD62DECD03}" destId="{2C60B9E3-165A-40D6-99D4-2A2B4D4E0F0B}" srcOrd="0" destOrd="1" presId="urn:microsoft.com/office/officeart/2005/8/layout/vList4"/>
    <dgm:cxn modelId="{95D37032-A902-4F18-B8DB-BEAAE3F26B85}" type="presOf" srcId="{40EB8843-9042-44A3-AEEC-40B16DB1E813}" destId="{E085CC5A-8E05-4403-ABE2-3C0B3B7FA439}" srcOrd="0" destOrd="0" presId="urn:microsoft.com/office/officeart/2005/8/layout/vList4"/>
    <dgm:cxn modelId="{B5253E43-B5EB-41C1-8121-59030CD30247}" srcId="{1E535FF5-F139-4965-9594-ADD0A80CC10B}" destId="{79E4E53E-857D-49BB-8E2E-13B21F020A0F}" srcOrd="0" destOrd="0" parTransId="{49363AA2-5B1B-4671-BBA1-F2B5EC181A92}" sibTransId="{7FD3A74B-1F94-436F-85DB-3D8EC6CE0EFE}"/>
    <dgm:cxn modelId="{1A514368-F3F2-4E6E-AD5D-D9557F3718BD}" type="presOf" srcId="{F18586B7-9363-4614-A064-0967671BDA0F}" destId="{16CBEEEA-EF28-420C-9769-6EABB70B5289}" srcOrd="0" destOrd="0" presId="urn:microsoft.com/office/officeart/2005/8/layout/vList4"/>
    <dgm:cxn modelId="{6B38B768-E610-4AD2-BF2B-2D01E46EEA66}" type="presOf" srcId="{9DE67550-6A68-4679-8431-AFB5B1AF5199}" destId="{2C60B9E3-165A-40D6-99D4-2A2B4D4E0F0B}" srcOrd="0" destOrd="2" presId="urn:microsoft.com/office/officeart/2005/8/layout/vList4"/>
    <dgm:cxn modelId="{2B5A0D4E-2FC2-45C2-B3AC-A68D6527BC8D}" type="presOf" srcId="{C2CACC84-C211-47D5-8B75-2951F0950F08}" destId="{E2E3E019-8C74-4803-9CAE-CFA4CBE7DFA7}" srcOrd="1" destOrd="2" presId="urn:microsoft.com/office/officeart/2005/8/layout/vList4"/>
    <dgm:cxn modelId="{1863466E-F85D-4A3C-A56E-462A45B94C97}" srcId="{40EB8843-9042-44A3-AEEC-40B16DB1E813}" destId="{31E23BF3-DCBE-40B7-8AB7-D1A531363358}" srcOrd="0" destOrd="0" parTransId="{BE2D9A51-1955-4591-90A7-50160E5A8B85}" sibTransId="{285F19D5-C7DB-49C9-8EB8-93A2E241A0E9}"/>
    <dgm:cxn modelId="{5534F66E-65C5-4D23-8261-70B0D3711CEB}" type="presOf" srcId="{31E23BF3-DCBE-40B7-8AB7-D1A531363358}" destId="{E2E3E019-8C74-4803-9CAE-CFA4CBE7DFA7}" srcOrd="1" destOrd="0" presId="urn:microsoft.com/office/officeart/2005/8/layout/vList4"/>
    <dgm:cxn modelId="{78346658-25B3-4201-B8B3-5CF778D5F74B}" type="presOf" srcId="{42AD8A60-30A5-4A23-9924-9AF7B392FAC6}" destId="{9F6A480D-9467-4D2B-8E27-03825B4BE673}" srcOrd="0" destOrd="1" presId="urn:microsoft.com/office/officeart/2005/8/layout/vList4"/>
    <dgm:cxn modelId="{F86AED58-D46C-4AA8-B2D5-AF7049624A22}" type="presOf" srcId="{C2CACC84-C211-47D5-8B75-2951F0950F08}" destId="{9F6A480D-9467-4D2B-8E27-03825B4BE673}" srcOrd="0" destOrd="2" presId="urn:microsoft.com/office/officeart/2005/8/layout/vList4"/>
    <dgm:cxn modelId="{B2252179-13A3-4C1A-A2A5-26AD82F0DC29}" type="presOf" srcId="{0E196041-3276-4ECB-BEBA-1BDD62DECD03}" destId="{6DFCD1DF-DEB4-471B-8DBE-BAEB9423946D}" srcOrd="1" destOrd="1" presId="urn:microsoft.com/office/officeart/2005/8/layout/vList4"/>
    <dgm:cxn modelId="{F17E617F-D22E-4E8B-A756-5B430F5CFAD4}" srcId="{F18586B7-9363-4614-A064-0967671BDA0F}" destId="{E193B503-AF22-46A5-A34F-E09F98594777}" srcOrd="0" destOrd="0" parTransId="{C7ACB11F-63C6-4AB8-BBBB-ACCB2846232E}" sibTransId="{DE4A9A99-2F5A-4853-BC8F-B2B93A8A4367}"/>
    <dgm:cxn modelId="{644A3882-F0E7-47B7-BDBA-2B771DA58640}" type="presOf" srcId="{79E4E53E-857D-49BB-8E2E-13B21F020A0F}" destId="{5735C4BE-3C37-4FD3-811A-9C5402131367}" srcOrd="0" destOrd="1" presId="urn:microsoft.com/office/officeart/2005/8/layout/vList4"/>
    <dgm:cxn modelId="{AB201C8F-A5C8-4542-80B1-508E3DDE13BF}" srcId="{40EB8843-9042-44A3-AEEC-40B16DB1E813}" destId="{27068A64-D832-4323-B2A9-EB572B134DB2}" srcOrd="1" destOrd="0" parTransId="{2E70E789-5310-4683-9EEC-69E16267963D}" sibTransId="{C3506363-431D-464E-A073-B8EE5064086E}"/>
    <dgm:cxn modelId="{F7251F93-B71B-4C58-8D46-C772A2EAD7FC}" srcId="{1E535FF5-F139-4965-9594-ADD0A80CC10B}" destId="{AB210D65-E097-4428-87C6-D8ADC5202ED3}" srcOrd="1" destOrd="0" parTransId="{21061E22-8F8C-4787-AD36-53A7639C3C0F}" sibTransId="{72BF6C9A-F05B-4D52-BD5D-48075ADCFF60}"/>
    <dgm:cxn modelId="{ADEAF799-9669-4D7C-B2DE-7979E4034D11}" type="presOf" srcId="{31E23BF3-DCBE-40B7-8AB7-D1A531363358}" destId="{9F6A480D-9467-4D2B-8E27-03825B4BE673}" srcOrd="0" destOrd="0" presId="urn:microsoft.com/office/officeart/2005/8/layout/vList4"/>
    <dgm:cxn modelId="{49B0FC9A-528E-444D-A5DC-D4EC40617A2A}" type="presOf" srcId="{9DE67550-6A68-4679-8431-AFB5B1AF5199}" destId="{6DFCD1DF-DEB4-471B-8DBE-BAEB9423946D}" srcOrd="1" destOrd="2" presId="urn:microsoft.com/office/officeart/2005/8/layout/vList4"/>
    <dgm:cxn modelId="{076973A3-76E2-43F4-9202-CC1E5C9EE384}" srcId="{31E23BF3-DCBE-40B7-8AB7-D1A531363358}" destId="{C2CACC84-C211-47D5-8B75-2951F0950F08}" srcOrd="1" destOrd="0" parTransId="{1AD3B855-809A-4FC5-9D83-F0FBF6FC5408}" sibTransId="{BF7B3F76-8D5C-4F24-8020-DA20CB85EE3F}"/>
    <dgm:cxn modelId="{1115BFA4-4FFC-4847-8653-046CADFC8993}" srcId="{40EB8843-9042-44A3-AEEC-40B16DB1E813}" destId="{1E535FF5-F139-4965-9594-ADD0A80CC10B}" srcOrd="3" destOrd="0" parTransId="{5B854C88-27E5-4693-B77C-F653FEB8DF44}" sibTransId="{78A8FB2C-6FFE-4359-B251-776E8BE0F571}"/>
    <dgm:cxn modelId="{8024C1B3-8AC3-4575-871D-2F2A51982DFC}" type="presOf" srcId="{AB210D65-E097-4428-87C6-D8ADC5202ED3}" destId="{5735C4BE-3C37-4FD3-811A-9C5402131367}" srcOrd="0" destOrd="2" presId="urn:microsoft.com/office/officeart/2005/8/layout/vList4"/>
    <dgm:cxn modelId="{503AFBB7-B198-4FEA-96B6-3D73C258AC8F}" type="presOf" srcId="{42AD8A60-30A5-4A23-9924-9AF7B392FAC6}" destId="{E2E3E019-8C74-4803-9CAE-CFA4CBE7DFA7}" srcOrd="1" destOrd="1" presId="urn:microsoft.com/office/officeart/2005/8/layout/vList4"/>
    <dgm:cxn modelId="{E069B8BC-B3E9-4F2A-B9D1-F8B1BBB5017F}" srcId="{27068A64-D832-4323-B2A9-EB572B134DB2}" destId="{9DE67550-6A68-4679-8431-AFB5B1AF5199}" srcOrd="1" destOrd="0" parTransId="{197CE8F6-9ADE-4E38-B7E6-55356BAE2139}" sibTransId="{538C25E6-0883-49C4-8E97-171443B60A48}"/>
    <dgm:cxn modelId="{2EA9DCBE-2124-49C5-926D-CEDC63831399}" srcId="{40EB8843-9042-44A3-AEEC-40B16DB1E813}" destId="{F18586B7-9363-4614-A064-0967671BDA0F}" srcOrd="2" destOrd="0" parTransId="{BCEBBFD0-AA3A-4D31-81B0-21D9B9F826A6}" sibTransId="{8971537D-D364-4F0F-90E2-1979A7C2E498}"/>
    <dgm:cxn modelId="{CB7F82C1-E94F-4AAA-A215-9282676C6F6D}" type="presOf" srcId="{F18586B7-9363-4614-A064-0967671BDA0F}" destId="{DF276C84-3DFD-40B2-AFF2-F2255A92CA79}" srcOrd="1" destOrd="0" presId="urn:microsoft.com/office/officeart/2005/8/layout/vList4"/>
    <dgm:cxn modelId="{2B3842CE-CD5E-4B95-8B62-FA705C53EB2D}" type="presOf" srcId="{1E535FF5-F139-4965-9594-ADD0A80CC10B}" destId="{5735C4BE-3C37-4FD3-811A-9C5402131367}" srcOrd="0" destOrd="0" presId="urn:microsoft.com/office/officeart/2005/8/layout/vList4"/>
    <dgm:cxn modelId="{46B9E3E8-BC64-4E33-BF6B-982ADACFA581}" type="presOf" srcId="{E193B503-AF22-46A5-A34F-E09F98594777}" destId="{DF276C84-3DFD-40B2-AFF2-F2255A92CA79}" srcOrd="1" destOrd="1" presId="urn:microsoft.com/office/officeart/2005/8/layout/vList4"/>
    <dgm:cxn modelId="{C1E24EF2-7322-4CD9-94E9-913EE1438A45}" type="presOf" srcId="{27068A64-D832-4323-B2A9-EB572B134DB2}" destId="{2C60B9E3-165A-40D6-99D4-2A2B4D4E0F0B}" srcOrd="0" destOrd="0" presId="urn:microsoft.com/office/officeart/2005/8/layout/vList4"/>
    <dgm:cxn modelId="{0F108BFD-AA36-480C-B80E-3B4732C74DAF}" srcId="{27068A64-D832-4323-B2A9-EB572B134DB2}" destId="{0E196041-3276-4ECB-BEBA-1BDD62DECD03}" srcOrd="0" destOrd="0" parTransId="{7388C759-FC09-4602-B876-D481ADD9B3CF}" sibTransId="{3CFEF91A-DDED-4FFF-9F10-31F7B836C4D1}"/>
    <dgm:cxn modelId="{4851CCEA-9BE0-4522-84E7-592BAC01D570}" type="presParOf" srcId="{E085CC5A-8E05-4403-ABE2-3C0B3B7FA439}" destId="{BD516C52-B0FD-45B4-932D-33B273B73A6D}" srcOrd="0" destOrd="0" presId="urn:microsoft.com/office/officeart/2005/8/layout/vList4"/>
    <dgm:cxn modelId="{94F2EE70-59CD-47A7-A59D-C449FD754C2B}" type="presParOf" srcId="{BD516C52-B0FD-45B4-932D-33B273B73A6D}" destId="{9F6A480D-9467-4D2B-8E27-03825B4BE673}" srcOrd="0" destOrd="0" presId="urn:microsoft.com/office/officeart/2005/8/layout/vList4"/>
    <dgm:cxn modelId="{9C5ADC9B-6C94-4F17-BBDB-2C16BF93D5A6}" type="presParOf" srcId="{BD516C52-B0FD-45B4-932D-33B273B73A6D}" destId="{0FFB7884-E42A-496B-96B6-283F253E4DC6}" srcOrd="1" destOrd="0" presId="urn:microsoft.com/office/officeart/2005/8/layout/vList4"/>
    <dgm:cxn modelId="{EFB58171-9060-48FF-9E81-1D509616B46A}" type="presParOf" srcId="{BD516C52-B0FD-45B4-932D-33B273B73A6D}" destId="{E2E3E019-8C74-4803-9CAE-CFA4CBE7DFA7}" srcOrd="2" destOrd="0" presId="urn:microsoft.com/office/officeart/2005/8/layout/vList4"/>
    <dgm:cxn modelId="{16917E4B-372A-4294-8777-709E4DBBE37A}" type="presParOf" srcId="{E085CC5A-8E05-4403-ABE2-3C0B3B7FA439}" destId="{3B95526A-C3B1-4768-956F-EA1EC69AFAB3}" srcOrd="1" destOrd="0" presId="urn:microsoft.com/office/officeart/2005/8/layout/vList4"/>
    <dgm:cxn modelId="{D06A4C5B-8A4E-47A3-BE2A-BF51BEBCAEF7}" type="presParOf" srcId="{E085CC5A-8E05-4403-ABE2-3C0B3B7FA439}" destId="{9A0455B2-609D-413F-9625-DCAEB14AAA8A}" srcOrd="2" destOrd="0" presId="urn:microsoft.com/office/officeart/2005/8/layout/vList4"/>
    <dgm:cxn modelId="{E0350E8B-4632-4922-A466-31E9CAE09310}" type="presParOf" srcId="{9A0455B2-609D-413F-9625-DCAEB14AAA8A}" destId="{2C60B9E3-165A-40D6-99D4-2A2B4D4E0F0B}" srcOrd="0" destOrd="0" presId="urn:microsoft.com/office/officeart/2005/8/layout/vList4"/>
    <dgm:cxn modelId="{0C21B6CF-4751-46F2-9339-FBC535ECC66F}" type="presParOf" srcId="{9A0455B2-609D-413F-9625-DCAEB14AAA8A}" destId="{C40DEC3C-DDFE-440E-BAD1-B0310D873058}" srcOrd="1" destOrd="0" presId="urn:microsoft.com/office/officeart/2005/8/layout/vList4"/>
    <dgm:cxn modelId="{D6DA7300-FC0E-49EB-88CF-E74E8DF68F03}" type="presParOf" srcId="{9A0455B2-609D-413F-9625-DCAEB14AAA8A}" destId="{6DFCD1DF-DEB4-471B-8DBE-BAEB9423946D}" srcOrd="2" destOrd="0" presId="urn:microsoft.com/office/officeart/2005/8/layout/vList4"/>
    <dgm:cxn modelId="{9FD9B739-8D5E-49E7-BD94-68F99BD4C5EF}" type="presParOf" srcId="{E085CC5A-8E05-4403-ABE2-3C0B3B7FA439}" destId="{273DD3CC-F9D8-47EA-8C9D-98471E2A24E2}" srcOrd="3" destOrd="0" presId="urn:microsoft.com/office/officeart/2005/8/layout/vList4"/>
    <dgm:cxn modelId="{A547980B-C994-4358-B08F-C72F364E5FD5}" type="presParOf" srcId="{E085CC5A-8E05-4403-ABE2-3C0B3B7FA439}" destId="{485A3F11-9A36-445E-87C2-861BE077A75E}" srcOrd="4" destOrd="0" presId="urn:microsoft.com/office/officeart/2005/8/layout/vList4"/>
    <dgm:cxn modelId="{9EEDC9EA-8752-4DE4-8CFA-4B632FB60929}" type="presParOf" srcId="{485A3F11-9A36-445E-87C2-861BE077A75E}" destId="{16CBEEEA-EF28-420C-9769-6EABB70B5289}" srcOrd="0" destOrd="0" presId="urn:microsoft.com/office/officeart/2005/8/layout/vList4"/>
    <dgm:cxn modelId="{35EFB11E-1EF5-4515-B343-D9AD38FD43F9}" type="presParOf" srcId="{485A3F11-9A36-445E-87C2-861BE077A75E}" destId="{4829271D-0FBC-4216-8035-069683786785}" srcOrd="1" destOrd="0" presId="urn:microsoft.com/office/officeart/2005/8/layout/vList4"/>
    <dgm:cxn modelId="{10B98D69-5E90-4EA7-87D7-616C8CEFC5C9}" type="presParOf" srcId="{485A3F11-9A36-445E-87C2-861BE077A75E}" destId="{DF276C84-3DFD-40B2-AFF2-F2255A92CA79}" srcOrd="2" destOrd="0" presId="urn:microsoft.com/office/officeart/2005/8/layout/vList4"/>
    <dgm:cxn modelId="{4E03AAEA-64EE-4043-9A19-4812F63AF50C}" type="presParOf" srcId="{E085CC5A-8E05-4403-ABE2-3C0B3B7FA439}" destId="{8735AF5F-020E-4EBF-A2EF-52FD174773DC}" srcOrd="5" destOrd="0" presId="urn:microsoft.com/office/officeart/2005/8/layout/vList4"/>
    <dgm:cxn modelId="{BCBF32B3-E360-41D3-8466-ABAA57890B90}" type="presParOf" srcId="{E085CC5A-8E05-4403-ABE2-3C0B3B7FA439}" destId="{B0F7C81B-2E36-47AC-92AE-7E7526453C4B}" srcOrd="6" destOrd="0" presId="urn:microsoft.com/office/officeart/2005/8/layout/vList4"/>
    <dgm:cxn modelId="{89632B36-FA8F-4813-90A7-D76920D1B77E}" type="presParOf" srcId="{B0F7C81B-2E36-47AC-92AE-7E7526453C4B}" destId="{5735C4BE-3C37-4FD3-811A-9C5402131367}" srcOrd="0" destOrd="0" presId="urn:microsoft.com/office/officeart/2005/8/layout/vList4"/>
    <dgm:cxn modelId="{073267AD-03BE-4246-86C3-0DBE6D60E25C}" type="presParOf" srcId="{B0F7C81B-2E36-47AC-92AE-7E7526453C4B}" destId="{F96D5C4C-A1A0-46B7-97B0-AB516B1833C9}" srcOrd="1" destOrd="0" presId="urn:microsoft.com/office/officeart/2005/8/layout/vList4"/>
    <dgm:cxn modelId="{6CDA848E-B733-4238-B285-0177B3873275}" type="presParOf" srcId="{B0F7C81B-2E36-47AC-92AE-7E7526453C4B}" destId="{D871CEDA-3B03-4DFB-9804-441B86A69F8A}"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3E7B-194F-45D5-8940-E2E5EA29F0A1}">
      <dsp:nvSpPr>
        <dsp:cNvPr id="0" name=""/>
        <dsp:cNvSpPr/>
      </dsp:nvSpPr>
      <dsp:spPr>
        <a:xfrm>
          <a:off x="7115" y="0"/>
          <a:ext cx="1472989" cy="766329"/>
        </a:xfrm>
        <a:prstGeom prst="roundRect">
          <a:avLst>
            <a:gd name="adj" fmla="val 10000"/>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Source (i.e. Workday, Data table)</a:t>
          </a:r>
        </a:p>
      </dsp:txBody>
      <dsp:txXfrm>
        <a:off x="29560" y="22445"/>
        <a:ext cx="1428099" cy="721439"/>
      </dsp:txXfrm>
    </dsp:sp>
    <dsp:sp modelId="{13961FF5-FF0C-4E40-9837-34B89C225682}">
      <dsp:nvSpPr>
        <dsp:cNvPr id="0" name=""/>
        <dsp:cNvSpPr/>
      </dsp:nvSpPr>
      <dsp:spPr>
        <a:xfrm>
          <a:off x="1627403" y="200513"/>
          <a:ext cx="312273" cy="365301"/>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627403" y="273573"/>
        <a:ext cx="218591" cy="219181"/>
      </dsp:txXfrm>
    </dsp:sp>
    <dsp:sp modelId="{E907731A-2219-46E8-8159-2783C20C2BA1}">
      <dsp:nvSpPr>
        <dsp:cNvPr id="0" name=""/>
        <dsp:cNvSpPr/>
      </dsp:nvSpPr>
      <dsp:spPr>
        <a:xfrm>
          <a:off x="2069300" y="0"/>
          <a:ext cx="1472989" cy="766329"/>
        </a:xfrm>
        <a:prstGeom prst="roundRect">
          <a:avLst>
            <a:gd name="adj" fmla="val 10000"/>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Storage (Highly Available and Accessible</a:t>
          </a:r>
        </a:p>
      </dsp:txBody>
      <dsp:txXfrm>
        <a:off x="2091745" y="22445"/>
        <a:ext cx="1428099" cy="721439"/>
      </dsp:txXfrm>
    </dsp:sp>
    <dsp:sp modelId="{5B6A5C77-7237-4E26-A279-85831A48561B}">
      <dsp:nvSpPr>
        <dsp:cNvPr id="0" name=""/>
        <dsp:cNvSpPr/>
      </dsp:nvSpPr>
      <dsp:spPr>
        <a:xfrm>
          <a:off x="3689588" y="200513"/>
          <a:ext cx="312273" cy="365301"/>
        </a:xfrm>
        <a:prstGeom prst="rightArrow">
          <a:avLst>
            <a:gd name="adj1" fmla="val 60000"/>
            <a:gd name="adj2" fmla="val 50000"/>
          </a:avLst>
        </a:prstGeom>
        <a:solidFill>
          <a:schemeClr val="accent1">
            <a:shade val="90000"/>
            <a:hueOff val="-229516"/>
            <a:satOff val="-21213"/>
            <a:lumOff val="2545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89588" y="273573"/>
        <a:ext cx="218591" cy="219181"/>
      </dsp:txXfrm>
    </dsp:sp>
    <dsp:sp modelId="{288A21B7-B4A1-4BA6-8A2C-6A89B518957C}">
      <dsp:nvSpPr>
        <dsp:cNvPr id="0" name=""/>
        <dsp:cNvSpPr/>
      </dsp:nvSpPr>
      <dsp:spPr>
        <a:xfrm>
          <a:off x="4131485" y="0"/>
          <a:ext cx="1472989" cy="766329"/>
        </a:xfrm>
        <a:prstGeom prst="roundRect">
          <a:avLst>
            <a:gd name="adj" fmla="val 10000"/>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Transformative and modernized process for real-time, broad queries</a:t>
          </a:r>
        </a:p>
      </dsp:txBody>
      <dsp:txXfrm>
        <a:off x="4153930" y="22445"/>
        <a:ext cx="1428099" cy="721439"/>
      </dsp:txXfrm>
    </dsp:sp>
    <dsp:sp modelId="{FC5DD81C-8110-4938-83C9-C737448FBD90}">
      <dsp:nvSpPr>
        <dsp:cNvPr id="0" name=""/>
        <dsp:cNvSpPr/>
      </dsp:nvSpPr>
      <dsp:spPr>
        <a:xfrm>
          <a:off x="5751773" y="200513"/>
          <a:ext cx="312273" cy="365301"/>
        </a:xfrm>
        <a:prstGeom prst="rightArrow">
          <a:avLst>
            <a:gd name="adj1" fmla="val 60000"/>
            <a:gd name="adj2" fmla="val 50000"/>
          </a:avLst>
        </a:prstGeom>
        <a:solidFill>
          <a:schemeClr val="accent1">
            <a:shade val="90000"/>
            <a:hueOff val="-459033"/>
            <a:satOff val="-42425"/>
            <a:lumOff val="509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1773" y="273573"/>
        <a:ext cx="218591" cy="219181"/>
      </dsp:txXfrm>
    </dsp:sp>
    <dsp:sp modelId="{5EA78F69-4373-4DB0-B8B7-97E5CA0ED08C}">
      <dsp:nvSpPr>
        <dsp:cNvPr id="0" name=""/>
        <dsp:cNvSpPr/>
      </dsp:nvSpPr>
      <dsp:spPr>
        <a:xfrm>
          <a:off x="6193670" y="0"/>
          <a:ext cx="1472989" cy="766329"/>
        </a:xfrm>
        <a:prstGeom prst="roundRect">
          <a:avLst>
            <a:gd name="adj" fmla="val 10000"/>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a:t>Data-based intelligence and decisions</a:t>
          </a:r>
        </a:p>
      </dsp:txBody>
      <dsp:txXfrm>
        <a:off x="6216115" y="22445"/>
        <a:ext cx="1428099" cy="72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A480D-9467-4D2B-8E27-03825B4BE673}">
      <dsp:nvSpPr>
        <dsp:cNvPr id="0" name=""/>
        <dsp:cNvSpPr/>
      </dsp:nvSpPr>
      <dsp:spPr>
        <a:xfrm>
          <a:off x="0" y="0"/>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Serverless Application</a:t>
          </a:r>
        </a:p>
        <a:p>
          <a:pPr marL="171450" lvl="1" indent="-171450" algn="l" defTabSz="755650">
            <a:lnSpc>
              <a:spcPct val="90000"/>
            </a:lnSpc>
            <a:spcBef>
              <a:spcPct val="0"/>
            </a:spcBef>
            <a:spcAft>
              <a:spcPct val="15000"/>
            </a:spcAft>
            <a:buChar char="•"/>
          </a:pPr>
          <a:r>
            <a:rPr lang="en-US" sz="1700" kern="1200"/>
            <a:t>Highly Scalable</a:t>
          </a:r>
        </a:p>
        <a:p>
          <a:pPr marL="171450" lvl="1" indent="-171450" algn="l" defTabSz="755650">
            <a:lnSpc>
              <a:spcPct val="90000"/>
            </a:lnSpc>
            <a:spcBef>
              <a:spcPct val="0"/>
            </a:spcBef>
            <a:spcAft>
              <a:spcPct val="15000"/>
            </a:spcAft>
            <a:buChar char="•"/>
          </a:pPr>
          <a:r>
            <a:rPr lang="en-US" sz="1700" kern="1200"/>
            <a:t>Cost effective </a:t>
          </a:r>
          <a:r>
            <a:rPr lang="en-US" sz="1700" kern="1200">
              <a:sym typeface="Wingdings" panose="05000000000000000000" pitchFamily="2" charset="2"/>
            </a:rPr>
            <a:t> $1.68-.51 (C9)</a:t>
          </a:r>
          <a:endParaRPr lang="en-US" sz="1700" kern="1200"/>
        </a:p>
      </dsp:txBody>
      <dsp:txXfrm>
        <a:off x="1766532" y="0"/>
        <a:ext cx="6504196" cy="1123870"/>
      </dsp:txXfrm>
    </dsp:sp>
    <dsp:sp modelId="{0FFB7884-E42A-496B-96B6-283F253E4DC6}">
      <dsp:nvSpPr>
        <dsp:cNvPr id="0" name=""/>
        <dsp:cNvSpPr/>
      </dsp:nvSpPr>
      <dsp:spPr>
        <a:xfrm>
          <a:off x="70884" y="55047"/>
          <a:ext cx="1241800" cy="9656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0B9E3-165A-40D6-99D4-2A2B4D4E0F0B}">
      <dsp:nvSpPr>
        <dsp:cNvPr id="0" name=""/>
        <dsp:cNvSpPr/>
      </dsp:nvSpPr>
      <dsp:spPr>
        <a:xfrm>
          <a:off x="0" y="1236257"/>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REST API Provides Extensibility</a:t>
          </a:r>
        </a:p>
        <a:p>
          <a:pPr marL="171450" lvl="1" indent="-171450" algn="l" defTabSz="755650">
            <a:lnSpc>
              <a:spcPct val="90000"/>
            </a:lnSpc>
            <a:spcBef>
              <a:spcPct val="0"/>
            </a:spcBef>
            <a:spcAft>
              <a:spcPct val="15000"/>
            </a:spcAft>
            <a:buChar char="•"/>
          </a:pPr>
          <a:r>
            <a:rPr lang="en-US" sz="1700" kern="1200"/>
            <a:t>Enables easy addition of new features</a:t>
          </a:r>
        </a:p>
        <a:p>
          <a:pPr marL="171450" lvl="1" indent="-171450" algn="l" defTabSz="755650">
            <a:lnSpc>
              <a:spcPct val="90000"/>
            </a:lnSpc>
            <a:spcBef>
              <a:spcPct val="0"/>
            </a:spcBef>
            <a:spcAft>
              <a:spcPct val="15000"/>
            </a:spcAft>
            <a:buChar char="•"/>
          </a:pPr>
          <a:r>
            <a:rPr lang="en-US" sz="1700" kern="1200"/>
            <a:t>Example: business functionality, security and user-friendly</a:t>
          </a:r>
        </a:p>
      </dsp:txBody>
      <dsp:txXfrm>
        <a:off x="1766532" y="1236257"/>
        <a:ext cx="6504196" cy="1123870"/>
      </dsp:txXfrm>
    </dsp:sp>
    <dsp:sp modelId="{C40DEC3C-DDFE-440E-BAD1-B0310D873058}">
      <dsp:nvSpPr>
        <dsp:cNvPr id="0" name=""/>
        <dsp:cNvSpPr/>
      </dsp:nvSpPr>
      <dsp:spPr>
        <a:xfrm>
          <a:off x="100138" y="1302196"/>
          <a:ext cx="1183293" cy="91695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BEEEA-EF28-420C-9769-6EABB70B5289}">
      <dsp:nvSpPr>
        <dsp:cNvPr id="0" name=""/>
        <dsp:cNvSpPr/>
      </dsp:nvSpPr>
      <dsp:spPr>
        <a:xfrm>
          <a:off x="0" y="2472514"/>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NoSQL Database</a:t>
          </a:r>
        </a:p>
        <a:p>
          <a:pPr marL="171450" lvl="1" indent="-171450" algn="l" defTabSz="755650">
            <a:lnSpc>
              <a:spcPct val="90000"/>
            </a:lnSpc>
            <a:spcBef>
              <a:spcPct val="0"/>
            </a:spcBef>
            <a:spcAft>
              <a:spcPct val="15000"/>
            </a:spcAft>
            <a:buChar char="•"/>
          </a:pPr>
          <a:r>
            <a:rPr lang="en-US" sz="1700" kern="1200"/>
            <a:t>Enables easy and efficient queries of large data sets that were previously disaggregated and locked in spreadsheets</a:t>
          </a:r>
        </a:p>
      </dsp:txBody>
      <dsp:txXfrm>
        <a:off x="1766532" y="2472514"/>
        <a:ext cx="6504196" cy="1123870"/>
      </dsp:txXfrm>
    </dsp:sp>
    <dsp:sp modelId="{4829271D-0FBC-4216-8035-069683786785}">
      <dsp:nvSpPr>
        <dsp:cNvPr id="0" name=""/>
        <dsp:cNvSpPr/>
      </dsp:nvSpPr>
      <dsp:spPr>
        <a:xfrm>
          <a:off x="100138" y="2538454"/>
          <a:ext cx="1183293" cy="91695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5C4BE-3C37-4FD3-811A-9C5402131367}">
      <dsp:nvSpPr>
        <dsp:cNvPr id="0" name=""/>
        <dsp:cNvSpPr/>
      </dsp:nvSpPr>
      <dsp:spPr>
        <a:xfrm>
          <a:off x="0" y="3708771"/>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Enhanced Security</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a:t>Leverages native AWS hardware/infrastructure for seamless security</a:t>
          </a:r>
        </a:p>
        <a:p>
          <a:pPr marL="171450" lvl="1" indent="-171450" algn="l" defTabSz="755650">
            <a:lnSpc>
              <a:spcPct val="90000"/>
            </a:lnSpc>
            <a:spcBef>
              <a:spcPct val="0"/>
            </a:spcBef>
            <a:spcAft>
              <a:spcPct val="15000"/>
            </a:spcAft>
            <a:buChar char="•"/>
          </a:pPr>
          <a:r>
            <a:rPr lang="en-US" sz="1700" kern="1200"/>
            <a:t>AWS API keys ensure end-user authentication for each query</a:t>
          </a:r>
        </a:p>
      </dsp:txBody>
      <dsp:txXfrm>
        <a:off x="1766532" y="3708771"/>
        <a:ext cx="6504196" cy="1123870"/>
      </dsp:txXfrm>
    </dsp:sp>
    <dsp:sp modelId="{F96D5C4C-A1A0-46B7-97B0-AB516B1833C9}">
      <dsp:nvSpPr>
        <dsp:cNvPr id="0" name=""/>
        <dsp:cNvSpPr/>
      </dsp:nvSpPr>
      <dsp:spPr>
        <a:xfrm>
          <a:off x="100138" y="3774711"/>
          <a:ext cx="1183293" cy="91695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10/28/2020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31736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An internal Booz Allen account was central to coordinating responses among the staff tracking and managing the challenges of COVID-19.  </a:t>
            </a:r>
          </a:p>
          <a:p>
            <a:r>
              <a:rPr lang="en-US"/>
              <a:t>Sub-accounts and functional teams needed to partner to collect and provide  information to the matrixed team members that were rapidly responding to the evolving COVID environment.</a:t>
            </a:r>
          </a:p>
          <a:p>
            <a:r>
              <a:rPr lang="en-US"/>
              <a:t>Challenge:  multiple data stores lacking enterprise-wide Integration for tracking staff made information was not easily accessible and centrally available.</a:t>
            </a:r>
          </a:p>
          <a:p>
            <a:r>
              <a:rPr lang="en-US"/>
              <a:t>The need for an efficient and streamlined approach for accessing and viewing real-time data from internal sources, such as Workday was clear.  This business challenge drove our decision to focus on developing  a capability to easily and dynamically query data  via a serverless architecture.  </a:t>
            </a:r>
          </a:p>
          <a:p>
            <a:r>
              <a:rPr lang="en-US"/>
              <a:t>Solution was to </a:t>
            </a:r>
            <a:r>
              <a:rPr lang="en-US">
                <a:cs typeface="Calibri"/>
              </a:rPr>
              <a:t>leverage cloud or server-less technologies to modernize our current(manual) business processes to transform the data from multiple sources to be easily digested by stakeholders.</a:t>
            </a:r>
          </a:p>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9903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16620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Leveraged </a:t>
            </a:r>
            <a:r>
              <a:rPr lang="en-US" err="1"/>
              <a:t>Cloudformation</a:t>
            </a:r>
            <a:r>
              <a:rPr lang="en-US"/>
              <a:t> from </a:t>
            </a:r>
            <a:r>
              <a:rPr lang="en-US" err="1"/>
              <a:t>github</a:t>
            </a:r>
            <a:r>
              <a:rPr lang="en-US"/>
              <a:t> template to automatically spin up a handful of AWS resources: a DynamoDB Table, S3 bucket, and lambda function. High level the way this process works is the user will upload the employee data csv file into the S3 bucket hosted on AWS. Once this file is uploaded, a lambda function is triggered which copies and transforms the data into AWS’s managed NoSQL database, DynamoDB. From here the data can be queried from within AWS by the user, but in the next section Zander will discuss how we made the data accessible over the internet via an API. </a:t>
            </a:r>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351753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253732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Demo Steps</a:t>
            </a:r>
          </a:p>
          <a:p>
            <a:pPr lvl="1"/>
            <a:r>
              <a:rPr lang="en-US"/>
              <a:t>Start </a:t>
            </a:r>
            <a:r>
              <a:rPr lang="en-US" err="1"/>
              <a:t>dydb</a:t>
            </a:r>
            <a:r>
              <a:rPr lang="en-US"/>
              <a:t> in </a:t>
            </a:r>
            <a:r>
              <a:rPr lang="en-US" err="1"/>
              <a:t>consolue</a:t>
            </a:r>
            <a:endParaRPr lang="en-US"/>
          </a:p>
          <a:p>
            <a:pPr lvl="1"/>
            <a:r>
              <a:rPr lang="en-US" err="1"/>
              <a:t>Qury</a:t>
            </a:r>
            <a:r>
              <a:rPr lang="en-US"/>
              <a:t> via API</a:t>
            </a:r>
          </a:p>
          <a:p>
            <a:pPr lvl="2"/>
            <a:r>
              <a:rPr lang="en-US"/>
              <a:t>Only first 20 users (2 queries mgmt. level)</a:t>
            </a:r>
          </a:p>
          <a:p>
            <a:pPr lvl="2"/>
            <a:endParaRPr lang="en-US"/>
          </a:p>
          <a:p>
            <a:pPr lvl="1"/>
            <a:r>
              <a:rPr lang="en-US"/>
              <a:t>New file append</a:t>
            </a:r>
          </a:p>
          <a:p>
            <a:pPr lvl="2"/>
            <a:r>
              <a:rPr lang="en-US"/>
              <a:t>Additional query </a:t>
            </a:r>
          </a:p>
          <a:p>
            <a:pPr lvl="2"/>
            <a:r>
              <a:rPr lang="en-US"/>
              <a:t>Show API Key</a:t>
            </a:r>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378400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308532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7185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12</a:t>
            </a:fld>
            <a:endParaRPr lang="en-US"/>
          </a:p>
        </p:txBody>
      </p:sp>
    </p:spTree>
    <p:extLst>
      <p:ext uri="{BB962C8B-B14F-4D97-AF65-F5344CB8AC3E}">
        <p14:creationId xmlns:p14="http://schemas.microsoft.com/office/powerpoint/2010/main" val="142983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7086" y="839772"/>
            <a:ext cx="2907792" cy="5586984"/>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3"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2"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46E9CF2-275C-6B49-A14E-A0EFDE4EF50E}" type="datetime5">
              <a:rPr lang="en-US" smtClean="0"/>
              <a:t>28-Oct-20</a:t>
            </a:fld>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46C81CE-DE01-5D49-9D35-2F91C7B7ACE6}" type="datetime5">
              <a:rPr lang="en-US" smtClean="0"/>
              <a:t>28-Oct-20</a:t>
            </a:fld>
            <a:endParaRPr lang="en-US"/>
          </a:p>
        </p:txBody>
      </p:sp>
      <p:sp>
        <p:nvSpPr>
          <p:cNvPr id="7" name="Breadcrumb"/>
          <p:cNvSpPr txBox="1"/>
          <p:nvPr userDrawn="1"/>
        </p:nvSpPr>
        <p:spPr>
          <a:xfrm>
            <a:off x="717826" y="110273"/>
            <a:ext cx="8539814"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AF776AB-C31F-3A4A-8A6D-37A0EB6DACE1}" type="datetime5">
              <a:rPr lang="en-US" smtClean="0"/>
              <a:t>28-Oct-20</a:t>
            </a:fld>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allout"/>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B6D9DCD-29D1-DA4E-B182-C2CDD840084D}" type="datetime5">
              <a:rPr lang="en-US" smtClean="0"/>
              <a:t>28-Oct-20</a:t>
            </a:fld>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2FC14E-BC53-1845-93E8-6105312E55BB}" type="datetime5">
              <a:rPr lang="en-US" smtClean="0"/>
              <a:t>28-Oct-20</a:t>
            </a:fld>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98B27E2-4DC1-BD42-A6C0-7DB9D16A3C2A}" type="datetime5">
              <a:rPr lang="en-US" smtClean="0"/>
              <a:t>28-Oct-20</a:t>
            </a:fld>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1D368BD-A89A-BC40-B280-A7001AC94968}" type="datetime5">
              <a:rPr lang="en-US" smtClean="0"/>
              <a:t>28-Oct-20</a:t>
            </a:fld>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6D84B5A-3E97-934C-9232-89FE4AE46B17}" type="datetime5">
              <a:rPr lang="en-US" smtClean="0"/>
              <a:t>28-Oct-20</a:t>
            </a:fld>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717823" y="6400451"/>
            <a:ext cx="3970380" cy="457549"/>
          </a:xfrm>
        </p:spPr>
        <p:txBody>
          <a:bodyPr/>
          <a:lstStyle/>
          <a:p>
            <a:r>
              <a:rPr lang="en-US"/>
              <a:t>Booz Allen Hamilton, Inc. Internal</a:t>
            </a:r>
          </a:p>
        </p:txBody>
      </p:sp>
      <p:sp>
        <p:nvSpPr>
          <p:cNvPr id="16"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1C31B3AE-215D-AD47-BF21-EF8ADABB04A4}" type="datetime5">
              <a:rPr lang="en-US" smtClean="0"/>
              <a:t>28-Oct-20</a:t>
            </a:fld>
            <a:endParaRPr lang="en-US"/>
          </a:p>
        </p:txBody>
      </p:sp>
      <p:cxnSp>
        <p:nvCxnSpPr>
          <p:cNvPr id="25" name="Straight Connector 24">
            <a:extLst>
              <a:ext uri="{C183D7F6-B498-43B3-948B-1728B52AA6E4}">
                <adec:decorative xmlns:adec="http://schemas.microsoft.com/office/drawing/2017/decorative" val="1"/>
              </a:ext>
            </a:extLst>
          </p:cNvPr>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EF05A0D-0CBC-984E-B1C8-5519547D7DE0}"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Classification" descr="Booz Allen Hamilton Internal"/>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15353-A5D7-4073-A7A1-B491F6B313F2}"/>
              </a:ext>
            </a:extLst>
          </p:cNvPr>
          <p:cNvSpPr>
            <a:spLocks noGrp="1"/>
          </p:cNvSpPr>
          <p:nvPr>
            <p:ph type="dt" sz="half" idx="10"/>
          </p:nvPr>
        </p:nvSpPr>
        <p:spPr/>
        <p:txBody>
          <a:bodyPr/>
          <a:lstStyle/>
          <a:p>
            <a:fld id="{9F284E2D-95D0-4372-80E6-C2A20FD40D33}" type="datetimeFigureOut">
              <a:rPr lang="en-US" smtClean="0"/>
              <a:t>10/28/2020</a:t>
            </a:fld>
            <a:endParaRPr lang="en-US"/>
          </a:p>
        </p:txBody>
      </p:sp>
      <p:sp>
        <p:nvSpPr>
          <p:cNvPr id="3" name="Footer Placeholder 2">
            <a:extLst>
              <a:ext uri="{FF2B5EF4-FFF2-40B4-BE49-F238E27FC236}">
                <a16:creationId xmlns:a16="http://schemas.microsoft.com/office/drawing/2014/main" id="{C7F049DA-3E46-49AF-BBFA-B400831BF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4002C-017D-47C4-8FBA-7392C8D0B38A}"/>
              </a:ext>
            </a:extLst>
          </p:cNvPr>
          <p:cNvSpPr>
            <a:spLocks noGrp="1"/>
          </p:cNvSpPr>
          <p:nvPr>
            <p:ph type="sldNum" sz="quarter" idx="12"/>
          </p:nvPr>
        </p:nvSpPr>
        <p:spPr/>
        <p:txBody>
          <a:bodyPr/>
          <a:lstStyle/>
          <a:p>
            <a:fld id="{0DEBBF92-0A32-4560-8ED6-FABEC6E41757}" type="slidenum">
              <a:rPr lang="en-US" smtClean="0"/>
              <a:t>‹#›</a:t>
            </a:fld>
            <a:endParaRPr lang="en-US"/>
          </a:p>
        </p:txBody>
      </p:sp>
    </p:spTree>
    <p:extLst>
      <p:ext uri="{BB962C8B-B14F-4D97-AF65-F5344CB8AC3E}">
        <p14:creationId xmlns:p14="http://schemas.microsoft.com/office/powerpoint/2010/main" val="245724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7"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1005B57-7EE0-6E47-8E74-552E4A3C6C3B}"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3E45DEF-A9DD-FF4E-8731-D5B8293FDAF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FBABE26-4E82-C744-99ED-825B8FA570A6}"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5" name="Chart Placeholder 4"/>
          <p:cNvSpPr>
            <a:spLocks noGrp="1"/>
          </p:cNvSpPr>
          <p:nvPr>
            <p:ph type="chart" sz="quarter" idx="12"/>
          </p:nvPr>
        </p:nvSpPr>
        <p:spPr>
          <a:xfrm>
            <a:off x="717154" y="2781558"/>
            <a:ext cx="4290416" cy="2773565"/>
          </a:xfrm>
        </p:spPr>
        <p:txBody>
          <a:bodyPr/>
          <a:lstStyle/>
          <a:p>
            <a:endParaRPr lang="en-US"/>
          </a:p>
        </p:txBody>
      </p:sp>
      <p:sp>
        <p:nvSpPr>
          <p:cNvPr id="11" name="Chart Placeholder 4"/>
          <p:cNvSpPr>
            <a:spLocks noGrp="1"/>
          </p:cNvSpPr>
          <p:nvPr>
            <p:ph type="chart" sz="quarter" idx="13"/>
          </p:nvPr>
        </p:nvSpPr>
        <p:spPr>
          <a:xfrm>
            <a:off x="5193436" y="2780285"/>
            <a:ext cx="4290416" cy="2773565"/>
          </a:xfrm>
        </p:spPr>
        <p:txBody>
          <a:bodyPr/>
          <a:lstStyle/>
          <a:p>
            <a:endParaRPr lang="en-US"/>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C469CF4-2DF3-4F44-BA20-5B626A5882DB}"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a:t>Click to add chart/picture/graphic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A5DAFBC-F46C-4240-BE78-BE9A6EA5206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allout"/>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59E6E00-5F90-0C49-B93C-4212EB11C60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8601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1"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7A34B8F-7976-4E4A-BD1D-51056B3AF79E}" type="datetime5">
              <a:rPr lang="en-US" smtClean="0"/>
              <a:t>28-Oct-20</a:t>
            </a:fld>
            <a:endParaRPr lang="en-US"/>
          </a:p>
        </p:txBody>
      </p:sp>
      <p:cxnSp>
        <p:nvCxnSpPr>
          <p:cNvPr id="14" name="Straight Connector 13">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Classification" descr="Booz Allen Hamilton Restricted"/>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94226" y="2487427"/>
            <a:ext cx="1882140" cy="1737360"/>
          </a:xfrm>
        </p:spPr>
        <p:txBody>
          <a:bodyPr/>
          <a:lstStyle/>
          <a:p>
            <a:endParaRPr lang="en-US"/>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325311" y="2487427"/>
            <a:ext cx="1882140" cy="1737360"/>
          </a:xfrm>
        </p:spPr>
        <p:txBody>
          <a:bodyPr/>
          <a:lstStyle/>
          <a:p>
            <a:endParaRPr lang="en-US"/>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1712" y="2487427"/>
            <a:ext cx="1882140" cy="1737360"/>
          </a:xfrm>
        </p:spPr>
        <p:txBody>
          <a:bodyPr/>
          <a:lstStyle/>
          <a:p>
            <a:endParaRPr lang="en-US"/>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1"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1492F05-94F8-C842-9CF2-2D959D57345C}" type="datetime5">
              <a:rPr lang="en-US" smtClean="0"/>
              <a:t>28-Oct-20</a:t>
            </a:fld>
            <a:endParaRPr lang="en-US"/>
          </a:p>
        </p:txBody>
      </p:sp>
      <p:cxnSp>
        <p:nvCxnSpPr>
          <p:cNvPr id="22" name="Straight Connector 2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7" name="Title 1"/>
          <p:cNvSpPr>
            <a:spLocks noGrp="1"/>
          </p:cNvSpPr>
          <p:nvPr>
            <p:ph type="title"/>
          </p:nvPr>
        </p:nvSpPr>
        <p:spPr>
          <a:xfrm>
            <a:off x="681037" y="1027674"/>
            <a:ext cx="2660877" cy="1325563"/>
          </a:xfrm>
        </p:spPr>
        <p:txBody>
          <a:body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3A278CF-E586-D94E-AE65-B2822D46B80A}" type="datetime5">
              <a:rPr lang="en-US" smtClean="0"/>
              <a:t>28-Oct-20</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2CFD1928-CB49-3842-889A-F592CDFD5216}" type="datetime5">
              <a:rPr lang="en-US" smtClean="0"/>
              <a:t>28-Oct-20</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F85A490B-213B-9149-953A-12F0020C0E27}" type="datetime5">
              <a:rPr lang="en-US" smtClean="0"/>
              <a:t>28-Oct-20</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B216BACB-CDF9-E34F-B49A-5E8EB27338B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32D377E-1ABE-D44C-9B37-589068CA61F4}" type="datetime5">
              <a:rPr lang="en-US" smtClean="0"/>
              <a:t>28-Oct-20</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4E5C62E-1B4E-8D4E-8A99-6E80214505EC}" type="datetime5">
              <a:rPr lang="en-US" smtClean="0"/>
              <a:t>28-Oct-20</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2887679-22B5-3F4D-B130-FC015FEAA72C}" type="datetime5">
              <a:rPr lang="en-US" smtClean="0"/>
              <a:t>28-Oct-20</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A8AB6932-550E-6848-8FE2-EA28C7218A13}" type="datetime5">
              <a:rPr lang="en-US" smtClean="0"/>
              <a:t>28-Oct-20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5" name="Logo 1"/>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a:t>Insert logo</a:t>
            </a:r>
          </a:p>
        </p:txBody>
      </p:sp>
      <p:sp>
        <p:nvSpPr>
          <p:cNvPr id="10" name="Logo 2"/>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p>
        </p:txBody>
      </p:sp>
      <p:sp>
        <p:nvSpPr>
          <p:cNvPr id="11" name="Logo 3"/>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418E96F-DCE6-9B48-8642-F563034697B3}" type="datetime5">
              <a:rPr lang="en-US" smtClean="0"/>
              <a:t>28-Oct-20</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FAA1F1E-E77B-124E-BFE9-40E36AB09E1F}" type="datetime5">
              <a:rPr lang="en-US" smtClean="0"/>
              <a:t>28-Oct-20</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114A8B9-EAA0-CD45-BC9B-11C0A6D7E587}" type="datetime5">
              <a:rPr lang="en-US" smtClean="0"/>
              <a:t>28-Oct-20</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C3732AE-1FFD-7E4F-99CE-82D1A6A150C2}" type="datetime5">
              <a:rPr lang="en-US" smtClean="0"/>
              <a:t>28-Oct-20</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5" name="Picture Placeholder 3">
            <a:extLst>
              <a:ext uri="{C183D7F6-B498-43B3-948B-1728B52AA6E4}">
                <adec:decorative xmlns:adec="http://schemas.microsoft.com/office/drawing/2017/decorative" val="1"/>
              </a:ext>
            </a:extLst>
          </p:cNvPr>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cxnSp>
        <p:nvCxnSpPr>
          <p:cNvPr id="9" name="Straight Connector 8">
            <a:extLst>
              <a:ext uri="{C183D7F6-B498-43B3-948B-1728B52AA6E4}">
                <adec:decorative xmlns:adec="http://schemas.microsoft.com/office/drawing/2017/decorative" val="1"/>
              </a:ext>
            </a:extLst>
          </p:cNvPr>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3"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CFA09B8-C634-4F4B-9A72-48F367EAD694}" type="datetime5">
              <a:rPr lang="en-US" smtClean="0"/>
              <a:t>28-Oct-20</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FBBD7A8A-A1A2-B64B-A08B-BF849F7760A4}" type="datetime5">
              <a:rPr lang="en-US" smtClean="0"/>
              <a:t>28-Oct-20</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C68F323-F1FB-0A4E-8E7E-D0AB5F90FB6D}" type="datetime5">
              <a:rPr lang="en-US" smtClean="0"/>
              <a:t>28-Oct-20</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1D3652EA-6DAB-7D4D-9A97-5EE49ABC1A85}" type="datetime5">
              <a:rPr lang="en-US" smtClean="0"/>
              <a:t>28-Oct-20</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D609D5A-FC4B-DA4D-827D-2114892A319A}" type="datetime5">
              <a:rPr lang="en-US" smtClean="0"/>
              <a:t>28-Oct-20</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0AA0AB9-7C43-F247-8AF0-3370FA62AA49}" type="datetime5">
              <a:rPr lang="en-US" smtClean="0"/>
              <a:t>28-Oct-20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a:t>Section heading</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282D739-D6D9-9448-A097-CFFBD77CB554}"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74D16D2-C096-9745-B82D-8DDBCB525168}" type="datetime5">
              <a:rPr lang="en-US" smtClean="0"/>
              <a:t>28-Oct-20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11"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4BC387-268F-1949-AE9E-AFDCDC627A67}" type="datetime5">
              <a:rPr lang="en-US" smtClean="0"/>
              <a:t>28-Oct-20</a:t>
            </a:fld>
            <a:endParaRPr lang="en-US"/>
          </a:p>
        </p:txBody>
      </p:sp>
      <p:cxnSp>
        <p:nvCxnSpPr>
          <p:cNvPr id="15" name="Straight Connector 14">
            <a:extLst>
              <a:ext uri="{C183D7F6-B498-43B3-948B-1728B52AA6E4}">
                <adec:decorative xmlns:adec="http://schemas.microsoft.com/office/drawing/2017/decorative" val="1"/>
              </a:ext>
            </a:extLst>
          </p:cNvPr>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C183D7F6-B498-43B3-948B-1728B52AA6E4}">
                <adec:decorative xmlns:adec="http://schemas.microsoft.com/office/drawing/2017/decorative" val="1"/>
              </a:ext>
            </a:extLst>
          </p:cNvPr>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D9D32CC-FC49-2644-B634-B7E44CF5B8FB}" type="datetime5">
              <a:rPr lang="en-US" smtClean="0"/>
              <a:t>28-Oct-20</a:t>
            </a:fld>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 id="2147483761" r:id="rId21"/>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717823" y="6400451"/>
            <a:ext cx="396962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3191BE7-4D67-1440-89BC-A647D30AE910}" type="datetime5">
              <a:rPr lang="en-US" smtClean="0"/>
              <a:t>28-Oct-20</a:t>
            </a:fld>
            <a:endParaRPr lang="en-US"/>
          </a:p>
        </p:txBody>
      </p:sp>
      <p:cxnSp>
        <p:nvCxnSpPr>
          <p:cNvPr id="8" name="Straight Connector 7">
            <a:extLst>
              <a:ext uri="{C183D7F6-B498-43B3-948B-1728B52AA6E4}">
                <adec:decorative xmlns:adec="http://schemas.microsoft.com/office/drawing/2017/decorative" val="1"/>
              </a:ext>
            </a:extLst>
          </p:cNvPr>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05068C3-E9C9-AB46-9C9D-C04BEEB11579}"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48C70659-D58C-C547-8E97-FFFD1303B0A0}" type="datetime5">
              <a:rPr lang="en-US" smtClean="0"/>
              <a:t>28-Oct-20</a:t>
            </a:fld>
            <a:endParaRPr lang="en-US"/>
          </a:p>
        </p:txBody>
      </p:sp>
      <p:cxnSp>
        <p:nvCxnSpPr>
          <p:cNvPr id="17" name="Straight Connector 16">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jpeg"/><Relationship Id="rId10" Type="http://schemas.openxmlformats.org/officeDocument/2006/relationships/image" Target="../media/image19.svg"/><Relationship Id="rId4" Type="http://schemas.openxmlformats.org/officeDocument/2006/relationships/image" Target="../media/image1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3.png"/><Relationship Id="rId11" Type="http://schemas.microsoft.com/office/2007/relationships/hdphoto" Target="../media/hdphoto2.wdp"/><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9.svg"/><Relationship Id="rId4" Type="http://schemas.openxmlformats.org/officeDocument/2006/relationships/image" Target="../media/image16.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ctrTitle"/>
          </p:nvPr>
        </p:nvSpPr>
        <p:spPr/>
        <p:txBody>
          <a:bodyPr/>
          <a:lstStyle/>
          <a:p>
            <a:r>
              <a:rPr lang="en-US"/>
              <a:t>Unlocking trapped data with AWS</a:t>
            </a:r>
          </a:p>
        </p:txBody>
      </p:sp>
      <p:sp>
        <p:nvSpPr>
          <p:cNvPr id="5" name="Subtitle"/>
          <p:cNvSpPr>
            <a:spLocks noGrp="1"/>
          </p:cNvSpPr>
          <p:nvPr>
            <p:ph type="subTitle" idx="1"/>
          </p:nvPr>
        </p:nvSpPr>
        <p:spPr/>
        <p:txBody>
          <a:bodyPr vert="horz" lIns="0" tIns="0" rIns="0" bIns="0" rtlCol="0" anchor="t">
            <a:normAutofit/>
          </a:bodyPr>
          <a:lstStyle/>
          <a:p>
            <a:r>
              <a:rPr lang="en-US"/>
              <a:t>Booz Allen Tech Ed Excellence – Cloud Engineering Project</a:t>
            </a:r>
          </a:p>
          <a:p>
            <a:endParaRPr lang="en-US"/>
          </a:p>
        </p:txBody>
      </p:sp>
      <p:sp>
        <p:nvSpPr>
          <p:cNvPr id="9" name="Date"/>
          <p:cNvSpPr>
            <a:spLocks noGrp="1"/>
          </p:cNvSpPr>
          <p:nvPr>
            <p:ph type="body" sz="quarter" idx="10"/>
          </p:nvPr>
        </p:nvSpPr>
        <p:spPr/>
        <p:txBody>
          <a:bodyPr/>
          <a:lstStyle/>
          <a:p>
            <a:r>
              <a:rPr lang="en-US"/>
              <a:t>October 28 2020</a:t>
            </a:r>
          </a:p>
        </p:txBody>
      </p:sp>
      <p:pic>
        <p:nvPicPr>
          <p:cNvPr id="12" name="Picture">
            <a:extLst>
              <a:ext uri="{C183D7F6-B498-43B3-948B-1728B52AA6E4}">
                <adec:decorative xmlns:adec="http://schemas.microsoft.com/office/drawing/2017/decorative" val="1"/>
              </a:ext>
            </a:extLst>
          </p:cNvPr>
          <p:cNvPicPr>
            <a:picLocks noGrp="1" noChangeAspect="1"/>
          </p:cNvPicPr>
          <p:nvPr>
            <p:ph type="pic" sz="quarter" idx="11"/>
          </p:nvPr>
        </p:nvPicPr>
        <p:blipFill>
          <a:blip r:embed="rId3"/>
          <a:stretch>
            <a:fillRect/>
          </a:stretch>
        </p:blipFill>
        <p:spPr>
          <a:xfrm>
            <a:off x="311674" y="842151"/>
            <a:ext cx="2900168" cy="5584097"/>
          </a:xfrm>
        </p:spPr>
      </p:pic>
      <p:sp>
        <p:nvSpPr>
          <p:cNvPr id="16" name="Rectangle 15">
            <a:extLst>
              <a:ext uri="{C183D7F6-B498-43B3-948B-1728B52AA6E4}">
                <adec:decorative xmlns:adec="http://schemas.microsoft.com/office/drawing/2017/decorative" val="1"/>
              </a:ext>
            </a:extLst>
          </p:cNvPr>
          <p:cNvSpPr/>
          <p:nvPr/>
        </p:nvSpPr>
        <p:spPr>
          <a:xfrm>
            <a:off x="30786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Potential Areas of Expansion</a:t>
            </a:r>
          </a:p>
        </p:txBody>
      </p:sp>
      <p:grpSp>
        <p:nvGrpSpPr>
          <p:cNvPr id="5" name="Group 4">
            <a:extLst>
              <a:ext uri="{FF2B5EF4-FFF2-40B4-BE49-F238E27FC236}">
                <a16:creationId xmlns:a16="http://schemas.microsoft.com/office/drawing/2014/main" id="{D5E66EC3-0EEB-4518-8E63-EAA9A59892E7}"/>
              </a:ext>
            </a:extLst>
          </p:cNvPr>
          <p:cNvGrpSpPr/>
          <p:nvPr/>
        </p:nvGrpSpPr>
        <p:grpSpPr>
          <a:xfrm>
            <a:off x="1159669" y="2369088"/>
            <a:ext cx="5054887" cy="3486430"/>
            <a:chOff x="1095336" y="1536084"/>
            <a:chExt cx="8304131" cy="4664626"/>
          </a:xfrm>
        </p:grpSpPr>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12" y="1536084"/>
              <a:ext cx="1481691" cy="148169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32FFFC5-2446-4D6E-9E97-64238FB7A157}"/>
                </a:ext>
              </a:extLst>
            </p:cNvPr>
            <p:cNvGrpSpPr/>
            <p:nvPr/>
          </p:nvGrpSpPr>
          <p:grpSpPr>
            <a:xfrm>
              <a:off x="1095336" y="1558951"/>
              <a:ext cx="8304131" cy="4641759"/>
              <a:chOff x="1079358" y="1556595"/>
              <a:chExt cx="8069639" cy="5061476"/>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832" y="1867033"/>
                <a:ext cx="756213"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849" y="3691237"/>
                <a:ext cx="1406861"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180" y="1776213"/>
                <a:ext cx="996721" cy="99672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a:stCxn id="1034" idx="3"/>
              </p:cNvCxnSpPr>
              <p:nvPr/>
            </p:nvCxnSpPr>
            <p:spPr>
              <a:xfrm>
                <a:off x="4121900" y="2274575"/>
                <a:ext cx="517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6000727" y="2274573"/>
                <a:ext cx="378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410550" y="1344846"/>
                <a:ext cx="1009122" cy="3683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92743"/>
                <a:ext cx="6" cy="59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6D03FC-EF6F-4D9E-A2C3-237006AFCF78}"/>
                  </a:ext>
                </a:extLst>
              </p:cNvPr>
              <p:cNvSpPr txBox="1"/>
              <p:nvPr/>
            </p:nvSpPr>
            <p:spPr>
              <a:xfrm>
                <a:off x="2582287" y="2702326"/>
                <a:ext cx="2279573" cy="432875"/>
              </a:xfrm>
              <a:prstGeom prst="rect">
                <a:avLst/>
              </a:prstGeom>
              <a:noFill/>
            </p:spPr>
            <p:txBody>
              <a:bodyPr wrap="square" rtlCol="0">
                <a:spAutoFit/>
              </a:bodyPr>
              <a:lstStyle/>
              <a:p>
                <a:pPr algn="ctr"/>
                <a:r>
                  <a:rPr lang="en-US" sz="1100"/>
                  <a:t>Employee Data (.CSV)</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712970"/>
              </a:xfrm>
              <a:prstGeom prst="rect">
                <a:avLst/>
              </a:prstGeom>
              <a:noFill/>
            </p:spPr>
            <p:txBody>
              <a:bodyPr wrap="square" rtlCol="0">
                <a:spAutoFit/>
              </a:bodyPr>
              <a:lstStyle/>
              <a:p>
                <a:pPr algn="ctr"/>
                <a:r>
                  <a:rPr lang="en-US" sz="1050"/>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9358" y="1556595"/>
                <a:ext cx="1434702"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2514060" y="2273947"/>
                <a:ext cx="611119" cy="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grpSp>
      </p:grpSp>
      <p:grpSp>
        <p:nvGrpSpPr>
          <p:cNvPr id="28" name="Group 27">
            <a:extLst>
              <a:ext uri="{FF2B5EF4-FFF2-40B4-BE49-F238E27FC236}">
                <a16:creationId xmlns:a16="http://schemas.microsoft.com/office/drawing/2014/main" id="{6277B787-7215-44DF-9371-230763079708}"/>
              </a:ext>
            </a:extLst>
          </p:cNvPr>
          <p:cNvGrpSpPr/>
          <p:nvPr/>
        </p:nvGrpSpPr>
        <p:grpSpPr>
          <a:xfrm>
            <a:off x="8356235" y="132754"/>
            <a:ext cx="1150055" cy="630326"/>
            <a:chOff x="3231616" y="1622633"/>
            <a:chExt cx="2302793" cy="1381676"/>
          </a:xfrm>
        </p:grpSpPr>
        <p:sp>
          <p:nvSpPr>
            <p:cNvPr id="30" name="Rectangle: Rounded Corners 29">
              <a:extLst>
                <a:ext uri="{FF2B5EF4-FFF2-40B4-BE49-F238E27FC236}">
                  <a16:creationId xmlns:a16="http://schemas.microsoft.com/office/drawing/2014/main" id="{A5016020-2193-459D-8442-47521F65F1AF}"/>
                </a:ext>
              </a:extLst>
            </p:cNvPr>
            <p:cNvSpPr/>
            <p:nvPr/>
          </p:nvSpPr>
          <p:spPr>
            <a:xfrm>
              <a:off x="3231616" y="1622633"/>
              <a:ext cx="2302793" cy="13816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B4C98CA7-76CF-49CD-8E9A-FCE5F35E097C}"/>
                </a:ext>
              </a:extLst>
            </p:cNvPr>
            <p:cNvSpPr txBox="1"/>
            <p:nvPr/>
          </p:nvSpPr>
          <p:spPr>
            <a:xfrm>
              <a:off x="3272084" y="1663101"/>
              <a:ext cx="2221857" cy="1300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900"/>
                <a:t>Adding Features</a:t>
              </a:r>
              <a:endParaRPr lang="en-US" sz="900" kern="1200"/>
            </a:p>
          </p:txBody>
        </p:sp>
      </p:grpSp>
      <p:sp>
        <p:nvSpPr>
          <p:cNvPr id="13" name="Rectangle 12">
            <a:extLst>
              <a:ext uri="{FF2B5EF4-FFF2-40B4-BE49-F238E27FC236}">
                <a16:creationId xmlns:a16="http://schemas.microsoft.com/office/drawing/2014/main" id="{32025366-A05B-4CB8-A188-9680E3E0DA7B}"/>
              </a:ext>
            </a:extLst>
          </p:cNvPr>
          <p:cNvSpPr/>
          <p:nvPr/>
        </p:nvSpPr>
        <p:spPr>
          <a:xfrm>
            <a:off x="722816" y="2144806"/>
            <a:ext cx="5414697" cy="3993776"/>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768D72D-6CDD-4D8E-B591-B9AD9ACBDD05}"/>
              </a:ext>
            </a:extLst>
          </p:cNvPr>
          <p:cNvGrpSpPr/>
          <p:nvPr/>
        </p:nvGrpSpPr>
        <p:grpSpPr>
          <a:xfrm>
            <a:off x="5315845" y="5336394"/>
            <a:ext cx="4190445" cy="796551"/>
            <a:chOff x="5315845" y="5336394"/>
            <a:chExt cx="4190445" cy="796551"/>
          </a:xfrm>
        </p:grpSpPr>
        <p:sp>
          <p:nvSpPr>
            <p:cNvPr id="43" name="Rectangle 42">
              <a:extLst>
                <a:ext uri="{FF2B5EF4-FFF2-40B4-BE49-F238E27FC236}">
                  <a16:creationId xmlns:a16="http://schemas.microsoft.com/office/drawing/2014/main" id="{93B99C6A-9C58-45B9-A15A-C662C458E67C}"/>
                </a:ext>
              </a:extLst>
            </p:cNvPr>
            <p:cNvSpPr/>
            <p:nvPr/>
          </p:nvSpPr>
          <p:spPr>
            <a:xfrm>
              <a:off x="7379916" y="5690354"/>
              <a:ext cx="2126374" cy="40535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Add front-end application for user-friendly query</a:t>
              </a:r>
            </a:p>
          </p:txBody>
        </p:sp>
        <p:sp>
          <p:nvSpPr>
            <p:cNvPr id="33" name="Arrow: Bent-Up 32">
              <a:extLst>
                <a:ext uri="{FF2B5EF4-FFF2-40B4-BE49-F238E27FC236}">
                  <a16:creationId xmlns:a16="http://schemas.microsoft.com/office/drawing/2014/main" id="{E9E5D718-74D7-4713-884E-8C112A8C61B7}"/>
                </a:ext>
              </a:extLst>
            </p:cNvPr>
            <p:cNvSpPr/>
            <p:nvPr/>
          </p:nvSpPr>
          <p:spPr>
            <a:xfrm rot="5400000">
              <a:off x="5917246" y="4734993"/>
              <a:ext cx="796551" cy="1999353"/>
            </a:xfrm>
            <a:prstGeom prst="bentUpArrow">
              <a:avLst>
                <a:gd name="adj1" fmla="val 15978"/>
                <a:gd name="adj2" fmla="val 24810"/>
                <a:gd name="adj3" fmla="val 40128"/>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131E780-E46D-4C55-AEA1-F59C07E16920}"/>
              </a:ext>
            </a:extLst>
          </p:cNvPr>
          <p:cNvGrpSpPr/>
          <p:nvPr/>
        </p:nvGrpSpPr>
        <p:grpSpPr>
          <a:xfrm>
            <a:off x="6214556" y="2003114"/>
            <a:ext cx="3437444" cy="1627591"/>
            <a:chOff x="6214556" y="2003114"/>
            <a:chExt cx="3437444" cy="1627591"/>
          </a:xfrm>
        </p:grpSpPr>
        <p:pic>
          <p:nvPicPr>
            <p:cNvPr id="35" name="Picture 34">
              <a:extLst>
                <a:ext uri="{FF2B5EF4-FFF2-40B4-BE49-F238E27FC236}">
                  <a16:creationId xmlns:a16="http://schemas.microsoft.com/office/drawing/2014/main" id="{CE58239A-8F96-4658-BCC1-A06D9D0FC8DF}"/>
                </a:ext>
              </a:extLst>
            </p:cNvPr>
            <p:cNvPicPr>
              <a:picLocks noChangeAspect="1"/>
            </p:cNvPicPr>
            <p:nvPr/>
          </p:nvPicPr>
          <p:blipFill rotWithShape="1">
            <a:blip r:embed="rId11"/>
            <a:srcRect l="42965" t="68016"/>
            <a:stretch/>
          </p:blipFill>
          <p:spPr>
            <a:xfrm>
              <a:off x="8268505" y="2255835"/>
              <a:ext cx="1099012" cy="308155"/>
            </a:xfrm>
            <a:prstGeom prst="rect">
              <a:avLst/>
            </a:prstGeom>
          </p:spPr>
        </p:pic>
        <p:pic>
          <p:nvPicPr>
            <p:cNvPr id="50" name="Picture 49">
              <a:extLst>
                <a:ext uri="{FF2B5EF4-FFF2-40B4-BE49-F238E27FC236}">
                  <a16:creationId xmlns:a16="http://schemas.microsoft.com/office/drawing/2014/main" id="{DD39F50B-23C2-4C5F-91F4-BA682B288725}"/>
                </a:ext>
              </a:extLst>
            </p:cNvPr>
            <p:cNvPicPr>
              <a:picLocks noChangeAspect="1"/>
            </p:cNvPicPr>
            <p:nvPr/>
          </p:nvPicPr>
          <p:blipFill rotWithShape="1">
            <a:blip r:embed="rId11"/>
            <a:srcRect t="2170" r="58197"/>
            <a:stretch/>
          </p:blipFill>
          <p:spPr>
            <a:xfrm>
              <a:off x="7510801" y="2240766"/>
              <a:ext cx="735018" cy="860076"/>
            </a:xfrm>
            <a:prstGeom prst="rect">
              <a:avLst/>
            </a:prstGeom>
          </p:spPr>
        </p:pic>
        <p:sp>
          <p:nvSpPr>
            <p:cNvPr id="39" name="Rectangle 38">
              <a:extLst>
                <a:ext uri="{FF2B5EF4-FFF2-40B4-BE49-F238E27FC236}">
                  <a16:creationId xmlns:a16="http://schemas.microsoft.com/office/drawing/2014/main" id="{ED36F496-DDF4-49BE-82F4-03F034FA540E}"/>
                </a:ext>
              </a:extLst>
            </p:cNvPr>
            <p:cNvSpPr/>
            <p:nvPr/>
          </p:nvSpPr>
          <p:spPr>
            <a:xfrm>
              <a:off x="7361848" y="2003114"/>
              <a:ext cx="2290152" cy="162759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a:solidFill>
                    <a:schemeClr val="tx1"/>
                  </a:solidFill>
                </a:rPr>
                <a:t>Replicate in another AZ/Region and provide failover for resiliency</a:t>
              </a:r>
            </a:p>
          </p:txBody>
        </p:sp>
        <p:sp>
          <p:nvSpPr>
            <p:cNvPr id="51" name="Arrow: Right 50">
              <a:extLst>
                <a:ext uri="{FF2B5EF4-FFF2-40B4-BE49-F238E27FC236}">
                  <a16:creationId xmlns:a16="http://schemas.microsoft.com/office/drawing/2014/main" id="{F6CBD5B8-A701-45E6-BFF9-D7D76F0ECA2D}"/>
                </a:ext>
              </a:extLst>
            </p:cNvPr>
            <p:cNvSpPr/>
            <p:nvPr/>
          </p:nvSpPr>
          <p:spPr>
            <a:xfrm>
              <a:off x="6214556" y="2661994"/>
              <a:ext cx="1011040" cy="437313"/>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0D767E3-0EE3-461B-945C-19CD734C0C98}"/>
              </a:ext>
            </a:extLst>
          </p:cNvPr>
          <p:cNvGrpSpPr/>
          <p:nvPr/>
        </p:nvGrpSpPr>
        <p:grpSpPr>
          <a:xfrm>
            <a:off x="3424968" y="1288026"/>
            <a:ext cx="2887696" cy="1151207"/>
            <a:chOff x="3049656" y="1314497"/>
            <a:chExt cx="2887696" cy="1151207"/>
          </a:xfrm>
        </p:grpSpPr>
        <p:sp>
          <p:nvSpPr>
            <p:cNvPr id="10" name="Rectangle 9">
              <a:extLst>
                <a:ext uri="{FF2B5EF4-FFF2-40B4-BE49-F238E27FC236}">
                  <a16:creationId xmlns:a16="http://schemas.microsoft.com/office/drawing/2014/main" id="{2633E85C-D627-4B75-BD9C-81BEF45FD6F7}"/>
                </a:ext>
              </a:extLst>
            </p:cNvPr>
            <p:cNvSpPr/>
            <p:nvPr/>
          </p:nvSpPr>
          <p:spPr>
            <a:xfrm>
              <a:off x="3810978" y="1454126"/>
              <a:ext cx="2126374" cy="349036"/>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solidFill>
                </a:rPr>
                <a:t>Add a user-friendly web page to upload files to S3</a:t>
              </a:r>
            </a:p>
          </p:txBody>
        </p:sp>
        <p:pic>
          <p:nvPicPr>
            <p:cNvPr id="36" name="Picture 2" descr="Webpage Icons - Free Download, PNG and SVG">
              <a:extLst>
                <a:ext uri="{FF2B5EF4-FFF2-40B4-BE49-F238E27FC236}">
                  <a16:creationId xmlns:a16="http://schemas.microsoft.com/office/drawing/2014/main" id="{28B96AC7-0A02-42D7-8C42-067CC2B5C249}"/>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9656" y="1314497"/>
              <a:ext cx="681094" cy="558689"/>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06AEA56A-6091-40C0-B6AE-399E3069847D}"/>
                </a:ext>
              </a:extLst>
            </p:cNvPr>
            <p:cNvSpPr/>
            <p:nvPr/>
          </p:nvSpPr>
          <p:spPr>
            <a:xfrm rot="16200000">
              <a:off x="3046838" y="1983483"/>
              <a:ext cx="626346" cy="338096"/>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679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5F097-0706-47A6-BF06-915AB76863C5}"/>
              </a:ext>
            </a:extLst>
          </p:cNvPr>
          <p:cNvSpPr/>
          <p:nvPr/>
        </p:nvSpPr>
        <p:spPr>
          <a:xfrm>
            <a:off x="645886" y="1357086"/>
            <a:ext cx="8837966" cy="49566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D8BDD644-1B0A-437D-AD7A-9CA125065A84}"/>
              </a:ext>
            </a:extLst>
          </p:cNvPr>
          <p:cNvSpPr>
            <a:spLocks noGrp="1"/>
          </p:cNvSpPr>
          <p:nvPr>
            <p:ph type="title"/>
          </p:nvPr>
        </p:nvSpPr>
        <p:spPr>
          <a:xfrm>
            <a:off x="717826" y="173773"/>
            <a:ext cx="8769096" cy="981308"/>
          </a:xfrm>
        </p:spPr>
        <p:txBody>
          <a:bodyPr/>
          <a:lstStyle/>
          <a:p>
            <a:r>
              <a:rPr lang="en-US"/>
              <a:t>speed bumps along the way</a:t>
            </a:r>
          </a:p>
        </p:txBody>
      </p:sp>
      <p:sp>
        <p:nvSpPr>
          <p:cNvPr id="3" name="Slide Number Placeholder 2">
            <a:extLst>
              <a:ext uri="{FF2B5EF4-FFF2-40B4-BE49-F238E27FC236}">
                <a16:creationId xmlns:a16="http://schemas.microsoft.com/office/drawing/2014/main" id="{3C09630A-4A34-496A-B31F-7CCA6FBD1E1B}"/>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10</a:t>
            </a:fld>
            <a:endParaRPr lang="en-US"/>
          </a:p>
        </p:txBody>
      </p:sp>
      <p:sp>
        <p:nvSpPr>
          <p:cNvPr id="4" name="Footer Placeholder 3">
            <a:extLst>
              <a:ext uri="{FF2B5EF4-FFF2-40B4-BE49-F238E27FC236}">
                <a16:creationId xmlns:a16="http://schemas.microsoft.com/office/drawing/2014/main" id="{DCA73BF9-00B8-4790-BBC1-168845E58C26}"/>
              </a:ext>
            </a:extLst>
          </p:cNvPr>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graphicFrame>
        <p:nvGraphicFramePr>
          <p:cNvPr id="6" name="Table 5">
            <a:extLst>
              <a:ext uri="{FF2B5EF4-FFF2-40B4-BE49-F238E27FC236}">
                <a16:creationId xmlns:a16="http://schemas.microsoft.com/office/drawing/2014/main" id="{BB0F44B1-B287-4AA5-8B00-E5919E27CAA0}"/>
              </a:ext>
            </a:extLst>
          </p:cNvPr>
          <p:cNvGraphicFramePr>
            <a:graphicFrameLocks noGrp="1"/>
          </p:cNvGraphicFramePr>
          <p:nvPr>
            <p:extLst>
              <p:ext uri="{D42A27DB-BD31-4B8C-83A1-F6EECF244321}">
                <p14:modId xmlns:p14="http://schemas.microsoft.com/office/powerpoint/2010/main" val="3835574388"/>
              </p:ext>
            </p:extLst>
          </p:nvPr>
        </p:nvGraphicFramePr>
        <p:xfrm>
          <a:off x="738598" y="1564130"/>
          <a:ext cx="8652541" cy="4380798"/>
        </p:xfrm>
        <a:graphic>
          <a:graphicData uri="http://schemas.openxmlformats.org/drawingml/2006/table">
            <a:tbl>
              <a:tblPr firstRow="1" bandRow="1">
                <a:noFill/>
                <a:effectLst>
                  <a:outerShdw blurRad="50800" dist="38100" dir="10800000" algn="r" rotWithShape="0">
                    <a:prstClr val="black">
                      <a:alpha val="40000"/>
                    </a:prstClr>
                  </a:outerShdw>
                </a:effectLst>
              </a:tblPr>
              <a:tblGrid>
                <a:gridCol w="341497">
                  <a:extLst>
                    <a:ext uri="{9D8B030D-6E8A-4147-A177-3AD203B41FA5}">
                      <a16:colId xmlns:a16="http://schemas.microsoft.com/office/drawing/2014/main" val="4146010337"/>
                    </a:ext>
                  </a:extLst>
                </a:gridCol>
                <a:gridCol w="3695764">
                  <a:extLst>
                    <a:ext uri="{9D8B030D-6E8A-4147-A177-3AD203B41FA5}">
                      <a16:colId xmlns:a16="http://schemas.microsoft.com/office/drawing/2014/main" val="1353200739"/>
                    </a:ext>
                  </a:extLst>
                </a:gridCol>
                <a:gridCol w="4615280">
                  <a:extLst>
                    <a:ext uri="{9D8B030D-6E8A-4147-A177-3AD203B41FA5}">
                      <a16:colId xmlns:a16="http://schemas.microsoft.com/office/drawing/2014/main" val="1725384463"/>
                    </a:ext>
                  </a:extLst>
                </a:gridCol>
              </a:tblGrid>
              <a:tr h="388501">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No. </a:t>
                      </a:r>
                    </a:p>
                  </a:txBody>
                  <a:tcPr marL="27138" marR="27138" marT="2246" marB="54275">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Issue</a:t>
                      </a:r>
                    </a:p>
                  </a:txBody>
                  <a:tcPr marL="27138" marR="27138" marT="2246" marB="5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Description</a:t>
                      </a:r>
                    </a:p>
                  </a:txBody>
                  <a:tcPr marL="27138" marR="27138" marT="2246" marB="54275">
                    <a:lnL w="12700" cap="flat" cmpd="sng" algn="ctr">
                      <a:solidFill>
                        <a:schemeClr val="tx1"/>
                      </a:solidFill>
                      <a:prstDash val="solid"/>
                      <a:round/>
                      <a:headEnd type="none" w="med" len="med"/>
                      <a:tailEnd type="none" w="med" len="med"/>
                    </a:lnL>
                    <a:lnR w="12700" cmpd="sng">
                      <a:noFill/>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46163194"/>
                  </a:ext>
                </a:extLst>
              </a:tr>
              <a:tr h="29646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1</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Team members had trouble viewing the viewing the tables being created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Users were in different regions to create tables, Different account number being used</a:t>
                      </a:r>
                    </a:p>
                    <a:p>
                      <a:pPr algn="l" fontAlgn="t"/>
                      <a:endParaRPr lang="en-US" sz="1100" b="0" i="0" u="none" strike="noStrike" cap="none" spc="0">
                        <a:solidFill>
                          <a:schemeClr val="tx1"/>
                        </a:solidFill>
                        <a:effectLst/>
                        <a:latin typeface="Arial" panose="020B0604020202020204" pitchFamily="34" charset="0"/>
                        <a:cs typeface="Arial" panose="020B0604020202020204" pitchFamily="34" charset="0"/>
                      </a:endParaRP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4656267"/>
                  </a:ext>
                </a:extLst>
              </a:tr>
              <a:tr h="30037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cap="none" spc="0">
                          <a:solidFill>
                            <a:schemeClr val="tx1"/>
                          </a:solidFill>
                          <a:effectLst/>
                          <a:latin typeface="Arial" panose="020B0604020202020204" pitchFamily="34" charset="0"/>
                          <a:cs typeface="Arial" panose="020B0604020202020204" pitchFamily="34" charset="0"/>
                        </a:rPr>
                        <a:t>2</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Trouble creating the table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table was stopping at only taking the first 25 records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78757653"/>
                  </a:ext>
                </a:extLst>
              </a:tr>
              <a:tr h="278497">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3</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Public queries not retrieving the employee data from the database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Public query from web browser hits the lambda function, but does not find the according employee ID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11293701"/>
                  </a:ext>
                </a:extLst>
              </a:tr>
              <a:tr h="30127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4</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Lambda function from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using UTF-1 encoding process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original Python function embedded in the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within Lambda used UTF-1 text encoding, which apparently did not function well with the CSV data and would only export 100-200 entries in DynamoDB. The encoding method need to be changed to ‘latin-1’ which successfully exported all of the CSV data into the table.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617722136"/>
                  </a:ext>
                </a:extLst>
              </a:tr>
              <a:tr h="171740">
                <a:tc>
                  <a:txBody>
                    <a:bodyPr/>
                    <a:lstStyle/>
                    <a:p>
                      <a:pPr algn="ctr" fontAlgn="t"/>
                      <a:r>
                        <a:rPr lang="en-US" sz="1200" b="0" i="0" u="none" strike="noStrike" cap="none" spc="0">
                          <a:solidFill>
                            <a:schemeClr val="tx1"/>
                          </a:solidFill>
                          <a:effectLst/>
                          <a:latin typeface="Arial" panose="020B0604020202020204" pitchFamily="34" charset="0"/>
                        </a:rPr>
                        <a:t>5</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Cognito issues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Had issues passing the Authentication token from Cognito to the application through the header</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7083614"/>
                  </a:ext>
                </a:extLst>
              </a:tr>
              <a:tr h="186782">
                <a:tc>
                  <a:txBody>
                    <a:bodyPr/>
                    <a:lstStyle/>
                    <a:p>
                      <a:pPr algn="ctr" fontAlgn="t"/>
                      <a:r>
                        <a:rPr lang="en-US" sz="1200" b="0" i="0" u="none" strike="noStrike" cap="none" spc="0">
                          <a:solidFill>
                            <a:schemeClr val="tx1"/>
                          </a:solidFill>
                          <a:effectLst/>
                          <a:latin typeface="Arial" panose="020B0604020202020204" pitchFamily="34" charset="0"/>
                        </a:rPr>
                        <a:t>6</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Queries not working </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Understanding how to pass path parameters and query parameters to the lambda function and have it map to the </a:t>
                      </a:r>
                      <a:r>
                        <a:rPr lang="en-US" sz="1100" b="0" i="0" u="none" strike="noStrike" cap="none" spc="0" err="1">
                          <a:solidFill>
                            <a:schemeClr val="tx1"/>
                          </a:solidFill>
                          <a:effectLst/>
                          <a:latin typeface="Arial" panose="020B0604020202020204" pitchFamily="34" charset="0"/>
                          <a:cs typeface="Arial" panose="020B0604020202020204" pitchFamily="34" charset="0"/>
                        </a:rPr>
                        <a:t>DynomoDB</a:t>
                      </a:r>
                      <a:r>
                        <a:rPr lang="en-US" sz="1100" b="0" i="0" u="none" strike="noStrike" cap="none" spc="0">
                          <a:solidFill>
                            <a:schemeClr val="tx1"/>
                          </a:solidFill>
                          <a:effectLst/>
                          <a:latin typeface="Arial" panose="020B0604020202020204" pitchFamily="34" charset="0"/>
                          <a:cs typeface="Arial" panose="020B0604020202020204" pitchFamily="34" charset="0"/>
                        </a:rPr>
                        <a:t> API was challenging.</a:t>
                      </a:r>
                    </a:p>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Now working:  Management Level value of the query and individual employee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871177521"/>
                  </a:ext>
                </a:extLst>
              </a:tr>
              <a:tr h="186782">
                <a:tc>
                  <a:txBody>
                    <a:bodyPr/>
                    <a:lstStyle/>
                    <a:p>
                      <a:pPr algn="ctr" fontAlgn="t"/>
                      <a:r>
                        <a:rPr lang="en-US" sz="1200" b="0" i="0" u="none" strike="noStrike" cap="none" spc="0">
                          <a:solidFill>
                            <a:schemeClr val="tx1"/>
                          </a:solidFill>
                          <a:effectLst/>
                          <a:latin typeface="Arial" panose="020B0604020202020204" pitchFamily="34" charset="0"/>
                        </a:rPr>
                        <a:t>7</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​Creating Lambda functions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Bit of a learning curve in terms of how to test the lambda function using console log and through the API Gateway console. Somewhat challenging to debug through the API Gateway when trying to pass parameters from the URL</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60983620"/>
                  </a:ext>
                </a:extLst>
              </a:tr>
            </a:tbl>
          </a:graphicData>
        </a:graphic>
      </p:graphicFrame>
      <p:sp>
        <p:nvSpPr>
          <p:cNvPr id="2" name="Oval 1">
            <a:extLst>
              <a:ext uri="{FF2B5EF4-FFF2-40B4-BE49-F238E27FC236}">
                <a16:creationId xmlns:a16="http://schemas.microsoft.com/office/drawing/2014/main" id="{B17B935F-41A0-4CDA-97F3-FE729EA02FF0}"/>
              </a:ext>
            </a:extLst>
          </p:cNvPr>
          <p:cNvSpPr/>
          <p:nvPr/>
        </p:nvSpPr>
        <p:spPr>
          <a:xfrm>
            <a:off x="717823" y="3084287"/>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A2AC-D70F-495D-A793-BEC884B249D4}"/>
              </a:ext>
            </a:extLst>
          </p:cNvPr>
          <p:cNvSpPr/>
          <p:nvPr/>
        </p:nvSpPr>
        <p:spPr>
          <a:xfrm>
            <a:off x="717823" y="3996113"/>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C1AB51-125F-4FA1-8F60-32F50DA21CF7}"/>
              </a:ext>
            </a:extLst>
          </p:cNvPr>
          <p:cNvSpPr txBox="1"/>
          <p:nvPr/>
        </p:nvSpPr>
        <p:spPr>
          <a:xfrm>
            <a:off x="645886" y="6054390"/>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Tree>
    <p:extLst>
      <p:ext uri="{BB962C8B-B14F-4D97-AF65-F5344CB8AC3E}">
        <p14:creationId xmlns:p14="http://schemas.microsoft.com/office/powerpoint/2010/main" val="150889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77822-E7CA-461E-9ECB-3B98DE7F9B2E}"/>
              </a:ext>
            </a:extLst>
          </p:cNvPr>
          <p:cNvSpPr>
            <a:spLocks noGrp="1"/>
          </p:cNvSpPr>
          <p:nvPr>
            <p:ph type="title"/>
          </p:nvPr>
        </p:nvSpPr>
        <p:spPr/>
        <p:txBody>
          <a:bodyPr/>
          <a:lstStyle/>
          <a:p>
            <a:r>
              <a:rPr lang="en-US"/>
              <a:t>appendix</a:t>
            </a:r>
          </a:p>
        </p:txBody>
      </p:sp>
      <p:sp>
        <p:nvSpPr>
          <p:cNvPr id="5" name="Slide Number Placeholder 4">
            <a:extLst>
              <a:ext uri="{FF2B5EF4-FFF2-40B4-BE49-F238E27FC236}">
                <a16:creationId xmlns:a16="http://schemas.microsoft.com/office/drawing/2014/main" id="{818FB0DD-AEAD-4E15-B2DE-C6559545DF5A}"/>
              </a:ext>
            </a:extLst>
          </p:cNvPr>
          <p:cNvSpPr>
            <a:spLocks noGrp="1"/>
          </p:cNvSpPr>
          <p:nvPr>
            <p:ph type="sldNum" sz="quarter" idx="4294967295"/>
          </p:nvPr>
        </p:nvSpPr>
        <p:spPr>
          <a:xfrm>
            <a:off x="9410700" y="6400800"/>
            <a:ext cx="495300" cy="457200"/>
          </a:xfrm>
        </p:spPr>
        <p:txBody>
          <a:bodyPr/>
          <a:lstStyle/>
          <a:p>
            <a:fld id="{EACE6E22-E655-5947-A8B4-6F095FBA2C12}" type="slidenum">
              <a:rPr lang="en-US" smtClean="0"/>
              <a:pPr/>
              <a:t>11</a:t>
            </a:fld>
            <a:endParaRPr lang="en-US"/>
          </a:p>
        </p:txBody>
      </p:sp>
      <p:sp>
        <p:nvSpPr>
          <p:cNvPr id="6" name="Footer Placeholder 5">
            <a:extLst>
              <a:ext uri="{FF2B5EF4-FFF2-40B4-BE49-F238E27FC236}">
                <a16:creationId xmlns:a16="http://schemas.microsoft.com/office/drawing/2014/main" id="{75352530-120E-4CDF-B828-7EBFAA9944D0}"/>
              </a:ext>
            </a:extLst>
          </p:cNvPr>
          <p:cNvSpPr>
            <a:spLocks noGrp="1"/>
          </p:cNvSpPr>
          <p:nvPr>
            <p:ph type="ftr" sz="quarter" idx="4294967295"/>
          </p:nvPr>
        </p:nvSpPr>
        <p:spPr>
          <a:xfrm>
            <a:off x="0" y="6400800"/>
            <a:ext cx="3967163" cy="457200"/>
          </a:xfrm>
        </p:spPr>
        <p:txBody>
          <a:bodyPr/>
          <a:lstStyle/>
          <a:p>
            <a:r>
              <a:rPr lang="en-US"/>
              <a:t>Booz Allen Hamilton, Inc. Internal</a:t>
            </a:r>
          </a:p>
        </p:txBody>
      </p:sp>
    </p:spTree>
    <p:extLst>
      <p:ext uri="{BB962C8B-B14F-4D97-AF65-F5344CB8AC3E}">
        <p14:creationId xmlns:p14="http://schemas.microsoft.com/office/powerpoint/2010/main" val="360403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E4151-58A9-4262-95C3-AE571DF9868A}"/>
              </a:ext>
            </a:extLst>
          </p:cNvPr>
          <p:cNvSpPr>
            <a:spLocks noGrp="1"/>
          </p:cNvSpPr>
          <p:nvPr>
            <p:ph type="title"/>
          </p:nvPr>
        </p:nvSpPr>
        <p:spPr/>
        <p:txBody>
          <a:bodyPr/>
          <a:lstStyle/>
          <a:p>
            <a:r>
              <a:rPr lang="en-US"/>
              <a:t>Costs summary</a:t>
            </a:r>
          </a:p>
        </p:txBody>
      </p:sp>
      <p:pic>
        <p:nvPicPr>
          <p:cNvPr id="5" name="Picture 4">
            <a:extLst>
              <a:ext uri="{FF2B5EF4-FFF2-40B4-BE49-F238E27FC236}">
                <a16:creationId xmlns:a16="http://schemas.microsoft.com/office/drawing/2014/main" id="{D2CFB939-3D10-4F55-8220-118BDA727E36}"/>
              </a:ext>
            </a:extLst>
          </p:cNvPr>
          <p:cNvPicPr>
            <a:picLocks noChangeAspect="1"/>
          </p:cNvPicPr>
          <p:nvPr/>
        </p:nvPicPr>
        <p:blipFill rotWithShape="1">
          <a:blip r:embed="rId3"/>
          <a:srcRect l="24689" t="26622" r="26226" b="18287"/>
          <a:stretch/>
        </p:blipFill>
        <p:spPr>
          <a:xfrm>
            <a:off x="5378963" y="1712685"/>
            <a:ext cx="4107959" cy="1992086"/>
          </a:xfrm>
          <a:prstGeom prst="rect">
            <a:avLst/>
          </a:prstGeom>
        </p:spPr>
      </p:pic>
      <p:pic>
        <p:nvPicPr>
          <p:cNvPr id="7" name="Picture 6">
            <a:extLst>
              <a:ext uri="{FF2B5EF4-FFF2-40B4-BE49-F238E27FC236}">
                <a16:creationId xmlns:a16="http://schemas.microsoft.com/office/drawing/2014/main" id="{D39E1D7A-679E-45DC-BF52-DD1A4F2F5091}"/>
              </a:ext>
            </a:extLst>
          </p:cNvPr>
          <p:cNvPicPr>
            <a:picLocks noChangeAspect="1"/>
          </p:cNvPicPr>
          <p:nvPr/>
        </p:nvPicPr>
        <p:blipFill rotWithShape="1">
          <a:blip r:embed="rId4"/>
          <a:srcRect l="23663" t="27013" r="27253" b="23461"/>
          <a:stretch/>
        </p:blipFill>
        <p:spPr>
          <a:xfrm>
            <a:off x="717826" y="1661885"/>
            <a:ext cx="4107959" cy="1992086"/>
          </a:xfrm>
          <a:prstGeom prst="rect">
            <a:avLst/>
          </a:prstGeom>
        </p:spPr>
      </p:pic>
      <p:sp>
        <p:nvSpPr>
          <p:cNvPr id="8" name="TextBox 7">
            <a:extLst>
              <a:ext uri="{FF2B5EF4-FFF2-40B4-BE49-F238E27FC236}">
                <a16:creationId xmlns:a16="http://schemas.microsoft.com/office/drawing/2014/main" id="{5EA1E2D7-F707-4BA3-9401-F56EC2BD4A08}"/>
              </a:ext>
            </a:extLst>
          </p:cNvPr>
          <p:cNvSpPr txBox="1"/>
          <p:nvPr/>
        </p:nvSpPr>
        <p:spPr>
          <a:xfrm>
            <a:off x="2433539" y="1374096"/>
            <a:ext cx="676532" cy="276999"/>
          </a:xfrm>
          <a:prstGeom prst="rect">
            <a:avLst/>
          </a:prstGeom>
          <a:solidFill>
            <a:schemeClr val="accent2">
              <a:lumMod val="20000"/>
              <a:lumOff val="80000"/>
            </a:schemeClr>
          </a:solidFill>
        </p:spPr>
        <p:txBody>
          <a:bodyPr wrap="none" rtlCol="0">
            <a:spAutoFit/>
          </a:bodyPr>
          <a:lstStyle/>
          <a:p>
            <a:r>
              <a:rPr lang="en-US" sz="1200" b="1"/>
              <a:t>Service </a:t>
            </a:r>
          </a:p>
        </p:txBody>
      </p:sp>
      <p:sp>
        <p:nvSpPr>
          <p:cNvPr id="9" name="TextBox 8">
            <a:extLst>
              <a:ext uri="{FF2B5EF4-FFF2-40B4-BE49-F238E27FC236}">
                <a16:creationId xmlns:a16="http://schemas.microsoft.com/office/drawing/2014/main" id="{881ACD0C-A1A1-48EB-99FC-352E6AD2E930}"/>
              </a:ext>
            </a:extLst>
          </p:cNvPr>
          <p:cNvSpPr txBox="1"/>
          <p:nvPr/>
        </p:nvSpPr>
        <p:spPr>
          <a:xfrm>
            <a:off x="6977561" y="1374096"/>
            <a:ext cx="910762" cy="276999"/>
          </a:xfrm>
          <a:prstGeom prst="rect">
            <a:avLst/>
          </a:prstGeom>
          <a:solidFill>
            <a:schemeClr val="accent2">
              <a:lumMod val="20000"/>
              <a:lumOff val="80000"/>
            </a:schemeClr>
          </a:solidFill>
        </p:spPr>
        <p:txBody>
          <a:bodyPr wrap="none" rtlCol="0">
            <a:spAutoFit/>
          </a:bodyPr>
          <a:lstStyle/>
          <a:p>
            <a:r>
              <a:rPr lang="en-US" sz="1200" b="1"/>
              <a:t>Usage Type</a:t>
            </a:r>
          </a:p>
        </p:txBody>
      </p:sp>
      <p:cxnSp>
        <p:nvCxnSpPr>
          <p:cNvPr id="11" name="Straight Arrow Connector 10">
            <a:extLst>
              <a:ext uri="{FF2B5EF4-FFF2-40B4-BE49-F238E27FC236}">
                <a16:creationId xmlns:a16="http://schemas.microsoft.com/office/drawing/2014/main" id="{1ADFF09B-D233-4CFF-BC4D-78F7B7B187BC}"/>
              </a:ext>
            </a:extLst>
          </p:cNvPr>
          <p:cNvCxnSpPr>
            <a:cxnSpLocks/>
          </p:cNvCxnSpPr>
          <p:nvPr/>
        </p:nvCxnSpPr>
        <p:spPr>
          <a:xfrm flipH="1" flipV="1">
            <a:off x="2177143" y="3704771"/>
            <a:ext cx="239486"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6ED7C-F6D3-40D4-9733-64C56F9E93EF}"/>
              </a:ext>
            </a:extLst>
          </p:cNvPr>
          <p:cNvSpPr txBox="1"/>
          <p:nvPr/>
        </p:nvSpPr>
        <p:spPr>
          <a:xfrm>
            <a:off x="2416629" y="3903729"/>
            <a:ext cx="1579278" cy="276999"/>
          </a:xfrm>
          <a:prstGeom prst="rect">
            <a:avLst/>
          </a:prstGeom>
          <a:noFill/>
        </p:spPr>
        <p:txBody>
          <a:bodyPr wrap="none" rtlCol="0">
            <a:spAutoFit/>
          </a:bodyPr>
          <a:lstStyle/>
          <a:p>
            <a:r>
              <a:rPr lang="en-US" sz="1200" b="1">
                <a:solidFill>
                  <a:srgbClr val="2DB1A1"/>
                </a:solidFill>
              </a:rPr>
              <a:t>Cloud 9 In-class demo</a:t>
            </a:r>
          </a:p>
        </p:txBody>
      </p:sp>
      <p:graphicFrame>
        <p:nvGraphicFramePr>
          <p:cNvPr id="14" name="Table 13">
            <a:extLst>
              <a:ext uri="{FF2B5EF4-FFF2-40B4-BE49-F238E27FC236}">
                <a16:creationId xmlns:a16="http://schemas.microsoft.com/office/drawing/2014/main" id="{A6DA1729-46BD-4315-8ACA-F444638AF8B7}"/>
              </a:ext>
            </a:extLst>
          </p:cNvPr>
          <p:cNvGraphicFramePr>
            <a:graphicFrameLocks noGrp="1"/>
          </p:cNvGraphicFramePr>
          <p:nvPr>
            <p:extLst>
              <p:ext uri="{D42A27DB-BD31-4B8C-83A1-F6EECF244321}">
                <p14:modId xmlns:p14="http://schemas.microsoft.com/office/powerpoint/2010/main" val="2455613797"/>
              </p:ext>
            </p:extLst>
          </p:nvPr>
        </p:nvGraphicFramePr>
        <p:xfrm>
          <a:off x="943215" y="4564661"/>
          <a:ext cx="8545853" cy="894976"/>
        </p:xfrm>
        <a:graphic>
          <a:graphicData uri="http://schemas.openxmlformats.org/drawingml/2006/table">
            <a:tbl>
              <a:tblPr/>
              <a:tblGrid>
                <a:gridCol w="522128">
                  <a:extLst>
                    <a:ext uri="{9D8B030D-6E8A-4147-A177-3AD203B41FA5}">
                      <a16:colId xmlns:a16="http://schemas.microsoft.com/office/drawing/2014/main" val="445462967"/>
                    </a:ext>
                  </a:extLst>
                </a:gridCol>
                <a:gridCol w="532784">
                  <a:extLst>
                    <a:ext uri="{9D8B030D-6E8A-4147-A177-3AD203B41FA5}">
                      <a16:colId xmlns:a16="http://schemas.microsoft.com/office/drawing/2014/main" val="3185313518"/>
                    </a:ext>
                  </a:extLst>
                </a:gridCol>
                <a:gridCol w="543439">
                  <a:extLst>
                    <a:ext uri="{9D8B030D-6E8A-4147-A177-3AD203B41FA5}">
                      <a16:colId xmlns:a16="http://schemas.microsoft.com/office/drawing/2014/main" val="2982252168"/>
                    </a:ext>
                  </a:extLst>
                </a:gridCol>
                <a:gridCol w="532784">
                  <a:extLst>
                    <a:ext uri="{9D8B030D-6E8A-4147-A177-3AD203B41FA5}">
                      <a16:colId xmlns:a16="http://schemas.microsoft.com/office/drawing/2014/main" val="3239674667"/>
                    </a:ext>
                  </a:extLst>
                </a:gridCol>
                <a:gridCol w="543439">
                  <a:extLst>
                    <a:ext uri="{9D8B030D-6E8A-4147-A177-3AD203B41FA5}">
                      <a16:colId xmlns:a16="http://schemas.microsoft.com/office/drawing/2014/main" val="3081159292"/>
                    </a:ext>
                  </a:extLst>
                </a:gridCol>
                <a:gridCol w="532784">
                  <a:extLst>
                    <a:ext uri="{9D8B030D-6E8A-4147-A177-3AD203B41FA5}">
                      <a16:colId xmlns:a16="http://schemas.microsoft.com/office/drawing/2014/main" val="243148389"/>
                    </a:ext>
                  </a:extLst>
                </a:gridCol>
                <a:gridCol w="532784">
                  <a:extLst>
                    <a:ext uri="{9D8B030D-6E8A-4147-A177-3AD203B41FA5}">
                      <a16:colId xmlns:a16="http://schemas.microsoft.com/office/drawing/2014/main" val="3214114377"/>
                    </a:ext>
                  </a:extLst>
                </a:gridCol>
                <a:gridCol w="532784">
                  <a:extLst>
                    <a:ext uri="{9D8B030D-6E8A-4147-A177-3AD203B41FA5}">
                      <a16:colId xmlns:a16="http://schemas.microsoft.com/office/drawing/2014/main" val="2153275403"/>
                    </a:ext>
                  </a:extLst>
                </a:gridCol>
                <a:gridCol w="532784">
                  <a:extLst>
                    <a:ext uri="{9D8B030D-6E8A-4147-A177-3AD203B41FA5}">
                      <a16:colId xmlns:a16="http://schemas.microsoft.com/office/drawing/2014/main" val="901225872"/>
                    </a:ext>
                  </a:extLst>
                </a:gridCol>
                <a:gridCol w="532784">
                  <a:extLst>
                    <a:ext uri="{9D8B030D-6E8A-4147-A177-3AD203B41FA5}">
                      <a16:colId xmlns:a16="http://schemas.microsoft.com/office/drawing/2014/main" val="2105170684"/>
                    </a:ext>
                  </a:extLst>
                </a:gridCol>
                <a:gridCol w="532784">
                  <a:extLst>
                    <a:ext uri="{9D8B030D-6E8A-4147-A177-3AD203B41FA5}">
                      <a16:colId xmlns:a16="http://schemas.microsoft.com/office/drawing/2014/main" val="3219198001"/>
                    </a:ext>
                  </a:extLst>
                </a:gridCol>
                <a:gridCol w="532784">
                  <a:extLst>
                    <a:ext uri="{9D8B030D-6E8A-4147-A177-3AD203B41FA5}">
                      <a16:colId xmlns:a16="http://schemas.microsoft.com/office/drawing/2014/main" val="3273306834"/>
                    </a:ext>
                  </a:extLst>
                </a:gridCol>
                <a:gridCol w="532784">
                  <a:extLst>
                    <a:ext uri="{9D8B030D-6E8A-4147-A177-3AD203B41FA5}">
                      <a16:colId xmlns:a16="http://schemas.microsoft.com/office/drawing/2014/main" val="69972107"/>
                    </a:ext>
                  </a:extLst>
                </a:gridCol>
                <a:gridCol w="532784">
                  <a:extLst>
                    <a:ext uri="{9D8B030D-6E8A-4147-A177-3AD203B41FA5}">
                      <a16:colId xmlns:a16="http://schemas.microsoft.com/office/drawing/2014/main" val="3876901477"/>
                    </a:ext>
                  </a:extLst>
                </a:gridCol>
                <a:gridCol w="252184">
                  <a:extLst>
                    <a:ext uri="{9D8B030D-6E8A-4147-A177-3AD203B41FA5}">
                      <a16:colId xmlns:a16="http://schemas.microsoft.com/office/drawing/2014/main" val="3100332729"/>
                    </a:ext>
                  </a:extLst>
                </a:gridCol>
                <a:gridCol w="824039">
                  <a:extLst>
                    <a:ext uri="{9D8B030D-6E8A-4147-A177-3AD203B41FA5}">
                      <a16:colId xmlns:a16="http://schemas.microsoft.com/office/drawing/2014/main" val="3227730496"/>
                    </a:ext>
                  </a:extLst>
                </a:gridCol>
              </a:tblGrid>
              <a:tr h="254224">
                <a:tc>
                  <a:txBody>
                    <a:bodyPr/>
                    <a:lstStyle/>
                    <a:p>
                      <a:pPr algn="l" fontAlgn="t"/>
                      <a:r>
                        <a:rPr lang="en-US" sz="800" b="1" i="0" u="none" strike="noStrike">
                          <a:solidFill>
                            <a:srgbClr val="000000"/>
                          </a:solidFill>
                          <a:effectLst/>
                          <a:latin typeface="Calibri" panose="020F0502020204030204" pitchFamily="34" charset="0"/>
                        </a:rPr>
                        <a:t>Service</a:t>
                      </a:r>
                    </a:p>
                  </a:txBody>
                  <a:tcPr marL="4101" marR="4101" marT="4101"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DynamoDB</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EC2-Other</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Config</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CloudWatch</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S3</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Tax</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Key Mgmt Service</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Lambda</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SNS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Budgets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API Gateway</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EC2-Instances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Cognito</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SQS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Total cost </a:t>
                      </a:r>
                    </a:p>
                  </a:txBody>
                  <a:tcPr marL="4101" marR="4101" marT="4101"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01382780"/>
                  </a:ext>
                </a:extLst>
              </a:tr>
              <a:tr h="127385">
                <a:tc>
                  <a:txBody>
                    <a:bodyPr/>
                    <a:lstStyle/>
                    <a:p>
                      <a:pPr algn="l" fontAlgn="t"/>
                      <a:r>
                        <a:rPr lang="en-US" sz="800" b="1" i="0" u="none" strike="noStrike">
                          <a:solidFill>
                            <a:srgbClr val="00B050"/>
                          </a:solidFill>
                          <a:effectLst/>
                          <a:latin typeface="Calibri" panose="020F0502020204030204" pitchFamily="34" charset="0"/>
                        </a:rPr>
                        <a:t>Total</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0.81904225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0.55135562</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0.264</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0.26339605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0.0015616</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1.89935553</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1064507"/>
                  </a:ext>
                </a:extLst>
              </a:tr>
              <a:tr h="127385">
                <a:tc>
                  <a:txBody>
                    <a:bodyPr/>
                    <a:lstStyle/>
                    <a:p>
                      <a:pPr algn="l" fontAlgn="t"/>
                      <a:r>
                        <a:rPr lang="en-US" sz="800" b="0" i="0" u="none" strike="noStrike">
                          <a:solidFill>
                            <a:srgbClr val="000000"/>
                          </a:solidFill>
                          <a:effectLst/>
                          <a:latin typeface="Calibri" panose="020F0502020204030204" pitchFamily="34" charset="0"/>
                        </a:rPr>
                        <a:t>10/1/2020</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1340574"/>
                  </a:ext>
                </a:extLst>
              </a:tr>
              <a:tr h="127385">
                <a:tc>
                  <a:txBody>
                    <a:bodyPr/>
                    <a:lstStyle/>
                    <a:p>
                      <a:pPr algn="l" fontAlgn="t"/>
                      <a:r>
                        <a:rPr lang="en-US" sz="800" b="0" i="0" u="none" strike="noStrike">
                          <a:solidFill>
                            <a:srgbClr val="000000"/>
                          </a:solidFill>
                          <a:effectLst/>
                          <a:latin typeface="Calibri" panose="020F0502020204030204" pitchFamily="34" charset="0"/>
                        </a:rPr>
                        <a:t>10/28/2020</a:t>
                      </a:r>
                    </a:p>
                  </a:txBody>
                  <a:tcPr marL="4101" marR="4101" marT="4101" marB="0">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0.06446875</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0.00430108</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0.00003</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0.06879983</a:t>
                      </a:r>
                    </a:p>
                  </a:txBody>
                  <a:tcPr marL="4101" marR="4101" marT="4101" marB="0">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016515"/>
                  </a:ext>
                </a:extLst>
              </a:tr>
              <a:tr h="258597">
                <a:tc>
                  <a:txBody>
                    <a:bodyPr/>
                    <a:lstStyle/>
                    <a:p>
                      <a:pPr algn="l" fontAlgn="t"/>
                      <a:r>
                        <a:rPr lang="en-US" sz="800" b="1" i="0" u="none" strike="noStrike">
                          <a:solidFill>
                            <a:srgbClr val="7030A0"/>
                          </a:solidFill>
                          <a:effectLst/>
                          <a:latin typeface="Calibri" panose="020F0502020204030204" pitchFamily="34" charset="0"/>
                        </a:rPr>
                        <a:t>Total(-Cloud9)</a:t>
                      </a:r>
                    </a:p>
                  </a:txBody>
                  <a:tcPr marL="4101" marR="4101" marT="4101"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0.81904225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 </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0.264</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0.26339605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0.0015616</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7030A0"/>
                          </a:solidFill>
                          <a:effectLst/>
                          <a:latin typeface="Calibri" panose="020F0502020204030204" pitchFamily="34" charset="0"/>
                        </a:rPr>
                        <a:t>1.3479999</a:t>
                      </a:r>
                    </a:p>
                  </a:txBody>
                  <a:tcPr marL="4101" marR="4101" marT="4101" marB="0">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72868"/>
                  </a:ext>
                </a:extLst>
              </a:tr>
            </a:tbl>
          </a:graphicData>
        </a:graphic>
      </p:graphicFrame>
      <p:sp>
        <p:nvSpPr>
          <p:cNvPr id="15" name="TextBox 14">
            <a:extLst>
              <a:ext uri="{FF2B5EF4-FFF2-40B4-BE49-F238E27FC236}">
                <a16:creationId xmlns:a16="http://schemas.microsoft.com/office/drawing/2014/main" id="{21A0E846-1110-43AE-82A6-EA94B4FCFDCC}"/>
              </a:ext>
            </a:extLst>
          </p:cNvPr>
          <p:cNvSpPr txBox="1"/>
          <p:nvPr/>
        </p:nvSpPr>
        <p:spPr>
          <a:xfrm>
            <a:off x="4646993" y="4211575"/>
            <a:ext cx="1166281" cy="276999"/>
          </a:xfrm>
          <a:prstGeom prst="rect">
            <a:avLst/>
          </a:prstGeom>
          <a:solidFill>
            <a:schemeClr val="accent2">
              <a:lumMod val="20000"/>
              <a:lumOff val="80000"/>
            </a:schemeClr>
          </a:solidFill>
        </p:spPr>
        <p:txBody>
          <a:bodyPr wrap="none" rtlCol="0">
            <a:spAutoFit/>
          </a:bodyPr>
          <a:lstStyle/>
          <a:p>
            <a:r>
              <a:rPr lang="en-US" sz="1200" b="1"/>
              <a:t>Costs Summary</a:t>
            </a:r>
          </a:p>
        </p:txBody>
      </p:sp>
      <p:sp>
        <p:nvSpPr>
          <p:cNvPr id="16" name="Oval 15">
            <a:extLst>
              <a:ext uri="{FF2B5EF4-FFF2-40B4-BE49-F238E27FC236}">
                <a16:creationId xmlns:a16="http://schemas.microsoft.com/office/drawing/2014/main" id="{5C8A5F15-AA76-4128-8D3B-68FD70A1EDB8}"/>
              </a:ext>
            </a:extLst>
          </p:cNvPr>
          <p:cNvSpPr/>
          <p:nvPr/>
        </p:nvSpPr>
        <p:spPr>
          <a:xfrm>
            <a:off x="8490858" y="5024210"/>
            <a:ext cx="996064" cy="47023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91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a:lstStyle/>
          <a:p>
            <a:r>
              <a:rPr lang="en-US"/>
              <a:t>Project overview</a:t>
            </a:r>
          </a:p>
          <a:p>
            <a:r>
              <a:rPr lang="en-US"/>
              <a:t>Serverless architecture</a:t>
            </a:r>
          </a:p>
          <a:p>
            <a:r>
              <a:rPr lang="en-US"/>
              <a:t>Demo (live/recorded)</a:t>
            </a:r>
          </a:p>
          <a:p>
            <a:r>
              <a:rPr lang="en-US"/>
              <a:t>Business outcomes and learning </a:t>
            </a:r>
          </a:p>
          <a:p>
            <a:r>
              <a:rPr lang="en-US"/>
              <a:t>Future roadmap</a:t>
            </a:r>
          </a:p>
          <a:p>
            <a:r>
              <a:rPr lang="en-US"/>
              <a:t>Speedbumps</a:t>
            </a:r>
          </a:p>
          <a:p>
            <a:r>
              <a:rPr lang="en-US"/>
              <a:t>Appendix – costs summary</a:t>
            </a:r>
          </a:p>
          <a:p>
            <a:endParaRPr lang="en-US"/>
          </a:p>
        </p:txBody>
      </p:sp>
      <p:sp>
        <p:nvSpPr>
          <p:cNvPr id="4" name="Footer Placeholder 3"/>
          <p:cNvSpPr>
            <a:spLocks noGrp="1"/>
          </p:cNvSpPr>
          <p:nvPr>
            <p:ph type="ftr" sz="quarter" idx="3"/>
          </p:nvPr>
        </p:nvSpPr>
        <p:spPr/>
        <p:txBody>
          <a:bodyPr/>
          <a:lstStyle/>
          <a:p>
            <a:r>
              <a:rPr lang="en-US"/>
              <a:t>Booz Allen Hamilton, Inc. Internal</a:t>
            </a:r>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A9B6B0-F166-4999-BCBD-6FB3488723BC}"/>
              </a:ext>
            </a:extLst>
          </p:cNvPr>
          <p:cNvSpPr/>
          <p:nvPr/>
        </p:nvSpPr>
        <p:spPr>
          <a:xfrm>
            <a:off x="473224" y="5196692"/>
            <a:ext cx="9258300" cy="12874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2901FA9-A8FD-4F58-83C8-0B25E77606AA}"/>
              </a:ext>
            </a:extLst>
          </p:cNvPr>
          <p:cNvSpPr>
            <a:spLocks noGrp="1"/>
          </p:cNvSpPr>
          <p:nvPr>
            <p:ph type="title"/>
          </p:nvPr>
        </p:nvSpPr>
        <p:spPr/>
        <p:txBody>
          <a:bodyPr/>
          <a:lstStyle/>
          <a:p>
            <a:r>
              <a:rPr lang="en-US"/>
              <a:t>Project overview</a:t>
            </a:r>
          </a:p>
        </p:txBody>
      </p:sp>
      <p:sp>
        <p:nvSpPr>
          <p:cNvPr id="3" name="Slide Number Placeholder 2">
            <a:extLst>
              <a:ext uri="{FF2B5EF4-FFF2-40B4-BE49-F238E27FC236}">
                <a16:creationId xmlns:a16="http://schemas.microsoft.com/office/drawing/2014/main" id="{FC5C12C8-2BA2-482D-8579-C6140DBD118E}"/>
              </a:ext>
            </a:extLst>
          </p:cNvPr>
          <p:cNvSpPr>
            <a:spLocks noGrp="1"/>
          </p:cNvSpPr>
          <p:nvPr>
            <p:ph type="sldNum" sz="quarter" idx="10"/>
          </p:nvPr>
        </p:nvSpPr>
        <p:spPr/>
        <p:txBody>
          <a:bodyPr/>
          <a:lstStyle/>
          <a:p>
            <a:fld id="{EACE6E22-E655-5947-A8B4-6F095FBA2C12}" type="slidenum">
              <a:rPr lang="en-US" smtClean="0"/>
              <a:pPr/>
              <a:t>2</a:t>
            </a:fld>
            <a:endParaRPr lang="en-US"/>
          </a:p>
        </p:txBody>
      </p:sp>
      <p:sp>
        <p:nvSpPr>
          <p:cNvPr id="4" name="Footer Placeholder 3">
            <a:extLst>
              <a:ext uri="{FF2B5EF4-FFF2-40B4-BE49-F238E27FC236}">
                <a16:creationId xmlns:a16="http://schemas.microsoft.com/office/drawing/2014/main" id="{9E33391B-479C-4E7F-A7B5-EAF76249581E}"/>
              </a:ext>
            </a:extLst>
          </p:cNvPr>
          <p:cNvSpPr>
            <a:spLocks noGrp="1"/>
          </p:cNvSpPr>
          <p:nvPr>
            <p:ph type="ftr" sz="quarter" idx="11"/>
          </p:nvPr>
        </p:nvSpPr>
        <p:spPr/>
        <p:txBody>
          <a:bodyPr/>
          <a:lstStyle/>
          <a:p>
            <a:r>
              <a:rPr lang="en-US"/>
              <a:t>Booz Allen Hamilton, Inc. Internal</a:t>
            </a:r>
          </a:p>
        </p:txBody>
      </p:sp>
      <p:sp>
        <p:nvSpPr>
          <p:cNvPr id="8" name="Content Placeholder 4">
            <a:extLst>
              <a:ext uri="{FF2B5EF4-FFF2-40B4-BE49-F238E27FC236}">
                <a16:creationId xmlns:a16="http://schemas.microsoft.com/office/drawing/2014/main" id="{F20267E9-D1F5-4D95-98F1-D91E983935AB}"/>
              </a:ext>
            </a:extLst>
          </p:cNvPr>
          <p:cNvSpPr txBox="1">
            <a:spLocks/>
          </p:cNvSpPr>
          <p:nvPr/>
        </p:nvSpPr>
        <p:spPr>
          <a:xfrm>
            <a:off x="742572" y="155922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Team members:</a:t>
            </a:r>
            <a:endParaRPr lang="en-US" b="0">
              <a:latin typeface="Calibri"/>
              <a:cs typeface="Calibri"/>
            </a:endParaRPr>
          </a:p>
        </p:txBody>
      </p:sp>
      <p:pic>
        <p:nvPicPr>
          <p:cNvPr id="2050" name="Picture 2" descr="icon process - Ceo Computers">
            <a:extLst>
              <a:ext uri="{FF2B5EF4-FFF2-40B4-BE49-F238E27FC236}">
                <a16:creationId xmlns:a16="http://schemas.microsoft.com/office/drawing/2014/main" id="{A23DEE11-0FC2-4C62-852D-9319002C2A05}"/>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81308" y="3183525"/>
            <a:ext cx="2743384" cy="20575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ol, digital, design, computer icon">
            <a:extLst>
              <a:ext uri="{FF2B5EF4-FFF2-40B4-BE49-F238E27FC236}">
                <a16:creationId xmlns:a16="http://schemas.microsoft.com/office/drawing/2014/main" id="{390A39A9-1899-456D-AED2-C83DCA1D0D47}"/>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976" y="3472165"/>
            <a:ext cx="1654349" cy="1654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velopment, evolution, increase, growth, augmentation, enhancement, gain  icon">
            <a:extLst>
              <a:ext uri="{FF2B5EF4-FFF2-40B4-BE49-F238E27FC236}">
                <a16:creationId xmlns:a16="http://schemas.microsoft.com/office/drawing/2014/main" id="{0BFD0B31-CA8C-4756-A6EF-BE537804470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4998" y="3435477"/>
            <a:ext cx="1583509" cy="1583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AE272-411D-4089-B94A-8EC90FE535D5}"/>
              </a:ext>
            </a:extLst>
          </p:cNvPr>
          <p:cNvSpPr txBox="1"/>
          <p:nvPr/>
        </p:nvSpPr>
        <p:spPr>
          <a:xfrm>
            <a:off x="644305" y="5181472"/>
            <a:ext cx="2297552" cy="646331"/>
          </a:xfrm>
          <a:prstGeom prst="rect">
            <a:avLst/>
          </a:prstGeom>
          <a:noFill/>
        </p:spPr>
        <p:txBody>
          <a:bodyPr wrap="square" rtlCol="0">
            <a:spAutoFit/>
          </a:bodyPr>
          <a:lstStyle/>
          <a:p>
            <a:pPr algn="ctr"/>
            <a:r>
              <a:rPr lang="en-US"/>
              <a:t>Concept of Operations Design</a:t>
            </a:r>
          </a:p>
        </p:txBody>
      </p:sp>
      <p:sp>
        <p:nvSpPr>
          <p:cNvPr id="11" name="TextBox 10">
            <a:extLst>
              <a:ext uri="{FF2B5EF4-FFF2-40B4-BE49-F238E27FC236}">
                <a16:creationId xmlns:a16="http://schemas.microsoft.com/office/drawing/2014/main" id="{F17D4137-5E0C-4128-9345-AD5F586A4BDE}"/>
              </a:ext>
            </a:extLst>
          </p:cNvPr>
          <p:cNvSpPr txBox="1"/>
          <p:nvPr/>
        </p:nvSpPr>
        <p:spPr>
          <a:xfrm>
            <a:off x="3687154" y="5181472"/>
            <a:ext cx="2607552" cy="923330"/>
          </a:xfrm>
          <a:prstGeom prst="rect">
            <a:avLst/>
          </a:prstGeom>
          <a:noFill/>
        </p:spPr>
        <p:txBody>
          <a:bodyPr wrap="square" rtlCol="0">
            <a:spAutoFit/>
          </a:bodyPr>
          <a:lstStyle/>
          <a:p>
            <a:pPr algn="ctr"/>
            <a:r>
              <a:rPr lang="en-US"/>
              <a:t>Implement Streamlined Process to Query DynamoDB from Rest API</a:t>
            </a:r>
          </a:p>
        </p:txBody>
      </p:sp>
      <p:sp>
        <p:nvSpPr>
          <p:cNvPr id="12" name="TextBox 11">
            <a:extLst>
              <a:ext uri="{FF2B5EF4-FFF2-40B4-BE49-F238E27FC236}">
                <a16:creationId xmlns:a16="http://schemas.microsoft.com/office/drawing/2014/main" id="{D23418AE-0868-4389-ACB4-F8F2BF03EC64}"/>
              </a:ext>
            </a:extLst>
          </p:cNvPr>
          <p:cNvSpPr txBox="1"/>
          <p:nvPr/>
        </p:nvSpPr>
        <p:spPr>
          <a:xfrm>
            <a:off x="6879370" y="5181472"/>
            <a:ext cx="2607552" cy="646331"/>
          </a:xfrm>
          <a:prstGeom prst="rect">
            <a:avLst/>
          </a:prstGeom>
          <a:noFill/>
        </p:spPr>
        <p:txBody>
          <a:bodyPr wrap="square" rtlCol="0">
            <a:spAutoFit/>
          </a:bodyPr>
          <a:lstStyle/>
          <a:p>
            <a:pPr algn="ctr"/>
            <a:r>
              <a:rPr lang="en-US"/>
              <a:t>Add Additional API Features </a:t>
            </a:r>
          </a:p>
        </p:txBody>
      </p:sp>
      <p:sp>
        <p:nvSpPr>
          <p:cNvPr id="7" name="Arrow: Right 6">
            <a:extLst>
              <a:ext uri="{FF2B5EF4-FFF2-40B4-BE49-F238E27FC236}">
                <a16:creationId xmlns:a16="http://schemas.microsoft.com/office/drawing/2014/main" id="{AD8A18D0-BC9B-4E52-BFEA-F07B37601626}"/>
              </a:ext>
            </a:extLst>
          </p:cNvPr>
          <p:cNvSpPr/>
          <p:nvPr/>
        </p:nvSpPr>
        <p:spPr>
          <a:xfrm>
            <a:off x="2903927"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9E1F741-E6D7-4DAC-91C1-7DBBDC3FAC05}"/>
              </a:ext>
            </a:extLst>
          </p:cNvPr>
          <p:cNvSpPr/>
          <p:nvPr/>
        </p:nvSpPr>
        <p:spPr>
          <a:xfrm>
            <a:off x="6276514"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A73E46-D966-4E66-BED0-91083FD9FC81}"/>
              </a:ext>
            </a:extLst>
          </p:cNvPr>
          <p:cNvSpPr txBox="1"/>
          <p:nvPr/>
        </p:nvSpPr>
        <p:spPr>
          <a:xfrm>
            <a:off x="806664" y="1820835"/>
            <a:ext cx="2183355" cy="646331"/>
          </a:xfrm>
          <a:prstGeom prst="rect">
            <a:avLst/>
          </a:prstGeom>
          <a:noFill/>
        </p:spPr>
        <p:txBody>
          <a:bodyPr wrap="none" rtlCol="0">
            <a:spAutoFit/>
          </a:bodyPr>
          <a:lstStyle/>
          <a:p>
            <a:pPr marL="285750" indent="-285750">
              <a:buFont typeface="Arial" panose="020B0604020202020204" pitchFamily="34" charset="0"/>
              <a:buChar char="•"/>
            </a:pPr>
            <a:r>
              <a:rPr lang="en-US"/>
              <a:t>Jyoti Wadhwa</a:t>
            </a:r>
          </a:p>
          <a:p>
            <a:pPr marL="285750" indent="-285750">
              <a:buFont typeface="Arial" panose="020B0604020202020204" pitchFamily="34" charset="0"/>
              <a:buChar char="•"/>
            </a:pPr>
            <a:r>
              <a:rPr lang="en-US"/>
              <a:t>Jeffery McCracken</a:t>
            </a:r>
          </a:p>
        </p:txBody>
      </p:sp>
      <p:sp>
        <p:nvSpPr>
          <p:cNvPr id="17" name="TextBox 16">
            <a:extLst>
              <a:ext uri="{FF2B5EF4-FFF2-40B4-BE49-F238E27FC236}">
                <a16:creationId xmlns:a16="http://schemas.microsoft.com/office/drawing/2014/main" id="{DFA8B696-CE8A-46D3-9504-DDFC3C50D849}"/>
              </a:ext>
            </a:extLst>
          </p:cNvPr>
          <p:cNvSpPr txBox="1"/>
          <p:nvPr/>
        </p:nvSpPr>
        <p:spPr>
          <a:xfrm>
            <a:off x="3187736" y="1820835"/>
            <a:ext cx="1951881" cy="646331"/>
          </a:xfrm>
          <a:prstGeom prst="rect">
            <a:avLst/>
          </a:prstGeom>
          <a:noFill/>
        </p:spPr>
        <p:txBody>
          <a:bodyPr wrap="none" rtlCol="0">
            <a:spAutoFit/>
          </a:bodyPr>
          <a:lstStyle/>
          <a:p>
            <a:pPr marL="285750" indent="-285750">
              <a:buFont typeface="Arial" panose="020B0604020202020204" pitchFamily="34" charset="0"/>
              <a:buChar char="•"/>
            </a:pPr>
            <a:r>
              <a:rPr lang="en-US"/>
              <a:t>Zander Lanfried</a:t>
            </a:r>
          </a:p>
          <a:p>
            <a:pPr marL="285750" indent="-285750">
              <a:buFont typeface="Arial" panose="020B0604020202020204" pitchFamily="34" charset="0"/>
              <a:buChar char="•"/>
            </a:pPr>
            <a:r>
              <a:rPr lang="en-US"/>
              <a:t>Michael Lynch</a:t>
            </a:r>
          </a:p>
        </p:txBody>
      </p:sp>
      <p:sp>
        <p:nvSpPr>
          <p:cNvPr id="18" name="Content Placeholder 4">
            <a:extLst>
              <a:ext uri="{FF2B5EF4-FFF2-40B4-BE49-F238E27FC236}">
                <a16:creationId xmlns:a16="http://schemas.microsoft.com/office/drawing/2014/main" id="{C4AC63FB-5FB4-4F12-B213-CACE77D9D59D}"/>
              </a:ext>
            </a:extLst>
          </p:cNvPr>
          <p:cNvSpPr txBox="1">
            <a:spLocks/>
          </p:cNvSpPr>
          <p:nvPr/>
        </p:nvSpPr>
        <p:spPr>
          <a:xfrm>
            <a:off x="706185" y="295865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Design and development process:</a:t>
            </a:r>
            <a:endParaRPr lang="en-US" b="0">
              <a:latin typeface="Calibri"/>
              <a:cs typeface="Calibri"/>
            </a:endParaRPr>
          </a:p>
        </p:txBody>
      </p:sp>
      <p:sp>
        <p:nvSpPr>
          <p:cNvPr id="20" name="TextBox 19">
            <a:extLst>
              <a:ext uri="{FF2B5EF4-FFF2-40B4-BE49-F238E27FC236}">
                <a16:creationId xmlns:a16="http://schemas.microsoft.com/office/drawing/2014/main" id="{FDB26AA3-8AFB-4984-BC22-49727398FF36}"/>
              </a:ext>
            </a:extLst>
          </p:cNvPr>
          <p:cNvSpPr txBox="1"/>
          <p:nvPr/>
        </p:nvSpPr>
        <p:spPr>
          <a:xfrm>
            <a:off x="644465" y="6174981"/>
            <a:ext cx="229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1</a:t>
            </a:r>
          </a:p>
        </p:txBody>
      </p:sp>
      <p:sp>
        <p:nvSpPr>
          <p:cNvPr id="21" name="TextBox 20">
            <a:extLst>
              <a:ext uri="{FF2B5EF4-FFF2-40B4-BE49-F238E27FC236}">
                <a16:creationId xmlns:a16="http://schemas.microsoft.com/office/drawing/2014/main" id="{CE8B451B-0D1A-4661-88AD-73530B58D21E}"/>
              </a:ext>
            </a:extLst>
          </p:cNvPr>
          <p:cNvSpPr txBox="1"/>
          <p:nvPr/>
        </p:nvSpPr>
        <p:spPr>
          <a:xfrm>
            <a:off x="3693463"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2</a:t>
            </a:r>
          </a:p>
        </p:txBody>
      </p:sp>
      <p:sp>
        <p:nvSpPr>
          <p:cNvPr id="22" name="TextBox 21">
            <a:extLst>
              <a:ext uri="{FF2B5EF4-FFF2-40B4-BE49-F238E27FC236}">
                <a16:creationId xmlns:a16="http://schemas.microsoft.com/office/drawing/2014/main" id="{11296C37-86A6-48E2-ADDD-FEED48901FD6}"/>
              </a:ext>
            </a:extLst>
          </p:cNvPr>
          <p:cNvSpPr txBox="1"/>
          <p:nvPr/>
        </p:nvSpPr>
        <p:spPr>
          <a:xfrm>
            <a:off x="6913702"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3</a:t>
            </a:r>
          </a:p>
        </p:txBody>
      </p:sp>
    </p:spTree>
    <p:extLst>
      <p:ext uri="{BB962C8B-B14F-4D97-AF65-F5344CB8AC3E}">
        <p14:creationId xmlns:p14="http://schemas.microsoft.com/office/powerpoint/2010/main" val="170823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1"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Driving Business Scenario and Application vision</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C15DE73-10E5-4CD7-9DF7-117A95BA9292}"/>
              </a:ext>
            </a:extLst>
          </p:cNvPr>
          <p:cNvGraphicFramePr/>
          <p:nvPr>
            <p:extLst>
              <p:ext uri="{D42A27DB-BD31-4B8C-83A1-F6EECF244321}">
                <p14:modId xmlns:p14="http://schemas.microsoft.com/office/powerpoint/2010/main" val="3582064442"/>
              </p:ext>
            </p:extLst>
          </p:nvPr>
        </p:nvGraphicFramePr>
        <p:xfrm>
          <a:off x="1810077" y="4719908"/>
          <a:ext cx="7673775" cy="7663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FDA approves first treatment for COVID-19 | New York Amsterdam News: The  new Black view">
            <a:extLst>
              <a:ext uri="{FF2B5EF4-FFF2-40B4-BE49-F238E27FC236}">
                <a16:creationId xmlns:a16="http://schemas.microsoft.com/office/drawing/2014/main" id="{04BBDBA4-8194-46A1-8E05-7D43E2F3AC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5278" y="1547841"/>
            <a:ext cx="1899845" cy="1292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Arrow: Right 10">
            <a:extLst>
              <a:ext uri="{FF2B5EF4-FFF2-40B4-BE49-F238E27FC236}">
                <a16:creationId xmlns:a16="http://schemas.microsoft.com/office/drawing/2014/main" id="{9CB98616-B26F-473B-9905-2061978A38CC}"/>
              </a:ext>
            </a:extLst>
          </p:cNvPr>
          <p:cNvSpPr/>
          <p:nvPr/>
        </p:nvSpPr>
        <p:spPr>
          <a:xfrm rot="5400000">
            <a:off x="814235" y="2449707"/>
            <a:ext cx="626931" cy="266945"/>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8959F685-EBF4-4F26-B249-9E721E8EE097}"/>
              </a:ext>
            </a:extLst>
          </p:cNvPr>
          <p:cNvSpPr/>
          <p:nvPr/>
        </p:nvSpPr>
        <p:spPr>
          <a:xfrm>
            <a:off x="1715991" y="1754846"/>
            <a:ext cx="5718870" cy="1292173"/>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lvl="0" defTabSz="222250">
              <a:lnSpc>
                <a:spcPct val="90000"/>
              </a:lnSpc>
              <a:spcBef>
                <a:spcPct val="0"/>
              </a:spcBef>
              <a:spcAft>
                <a:spcPct val="35000"/>
              </a:spcAft>
            </a:pPr>
            <a:r>
              <a:rPr lang="en-US" sz="1400" b="0" kern="1200" baseline="0">
                <a:solidFill>
                  <a:schemeClr val="tx1"/>
                </a:solidFill>
              </a:rPr>
              <a:t>An internal Booz Allen account was central to coordinating responses among the staff tracking and managing the challenges of COVID-19.  </a:t>
            </a:r>
          </a:p>
          <a:p>
            <a:pPr defTabSz="222250">
              <a:lnSpc>
                <a:spcPct val="90000"/>
              </a:lnSpc>
              <a:spcBef>
                <a:spcPct val="0"/>
              </a:spcBef>
              <a:spcAft>
                <a:spcPct val="35000"/>
              </a:spcAft>
            </a:pPr>
            <a:r>
              <a:rPr lang="en-US" sz="1400">
                <a:solidFill>
                  <a:schemeClr val="tx1"/>
                </a:solidFill>
              </a:rPr>
              <a:t>Sub-accounts and functional teams needed to partner to collect and provide  information to the matrixed team members that were rapidly responding to the evolving COVID environment.</a:t>
            </a:r>
            <a:endParaRPr lang="en-US" sz="1200" kern="1200">
              <a:solidFill>
                <a:schemeClr val="tx1"/>
              </a:solidFill>
            </a:endParaRPr>
          </a:p>
        </p:txBody>
      </p:sp>
      <p:sp>
        <p:nvSpPr>
          <p:cNvPr id="14" name="Rectangle 13">
            <a:extLst>
              <a:ext uri="{FF2B5EF4-FFF2-40B4-BE49-F238E27FC236}">
                <a16:creationId xmlns:a16="http://schemas.microsoft.com/office/drawing/2014/main" id="{A7FF2641-517B-4E3A-9E5C-4E0BB8690D88}"/>
              </a:ext>
            </a:extLst>
          </p:cNvPr>
          <p:cNvSpPr/>
          <p:nvPr/>
        </p:nvSpPr>
        <p:spPr>
          <a:xfrm>
            <a:off x="3225467" y="1822340"/>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Arrow: Bent-Up 16">
            <a:extLst>
              <a:ext uri="{FF2B5EF4-FFF2-40B4-BE49-F238E27FC236}">
                <a16:creationId xmlns:a16="http://schemas.microsoft.com/office/drawing/2014/main" id="{3E1AFF8E-296E-4E4A-89A7-CE55D607B027}"/>
              </a:ext>
            </a:extLst>
          </p:cNvPr>
          <p:cNvSpPr/>
          <p:nvPr/>
        </p:nvSpPr>
        <p:spPr>
          <a:xfrm rot="5400000">
            <a:off x="1125839" y="5417564"/>
            <a:ext cx="573113" cy="602881"/>
          </a:xfrm>
          <a:prstGeom prst="bentUpArrow">
            <a:avLst>
              <a:gd name="adj1" fmla="val 23976"/>
              <a:gd name="adj2" fmla="val 25000"/>
              <a:gd name="adj3" fmla="val 35780"/>
            </a:avLst>
          </a:prstGeom>
        </p:spPr>
        <p:style>
          <a:lnRef idx="2">
            <a:schemeClr val="lt1">
              <a:hueOff val="0"/>
              <a:satOff val="0"/>
              <a:lumOff val="0"/>
              <a:alphaOff val="0"/>
            </a:schemeClr>
          </a:lnRef>
          <a:fillRef idx="1">
            <a:schemeClr val="accent1">
              <a:tint val="50000"/>
              <a:hueOff val="761553"/>
              <a:satOff val="3036"/>
              <a:lumOff val="5482"/>
              <a:alphaOff val="0"/>
            </a:schemeClr>
          </a:fillRef>
          <a:effectRef idx="0">
            <a:schemeClr val="accent1">
              <a:tint val="50000"/>
              <a:hueOff val="761553"/>
              <a:satOff val="3036"/>
              <a:lumOff val="5482"/>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16CB1F2E-7701-42F2-9A28-45EC214E811B}"/>
              </a:ext>
            </a:extLst>
          </p:cNvPr>
          <p:cNvSpPr/>
          <p:nvPr/>
        </p:nvSpPr>
        <p:spPr>
          <a:xfrm>
            <a:off x="10769411" y="3634989"/>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123890B7-E635-46B4-AB00-CBDC8CCD8337}"/>
              </a:ext>
            </a:extLst>
          </p:cNvPr>
          <p:cNvSpPr/>
          <p:nvPr/>
        </p:nvSpPr>
        <p:spPr>
          <a:xfrm>
            <a:off x="1715991" y="2930378"/>
            <a:ext cx="4877748" cy="645317"/>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rgbClr val="D30D65"/>
                </a:solidFill>
              </a:rPr>
              <a:t>Multiple data stores lacking enterprise-wide Integration for tracking staff made information was not easily accessible and centrally available.</a:t>
            </a:r>
            <a:endParaRPr lang="en-US" sz="1400" kern="1200">
              <a:solidFill>
                <a:srgbClr val="D30D65"/>
              </a:solidFill>
            </a:endParaRPr>
          </a:p>
        </p:txBody>
      </p:sp>
      <p:sp>
        <p:nvSpPr>
          <p:cNvPr id="24" name="Rectangle 23">
            <a:extLst>
              <a:ext uri="{FF2B5EF4-FFF2-40B4-BE49-F238E27FC236}">
                <a16:creationId xmlns:a16="http://schemas.microsoft.com/office/drawing/2014/main" id="{5F1A63D9-30AD-4D6C-A80E-CB0D12050002}"/>
              </a:ext>
            </a:extLst>
          </p:cNvPr>
          <p:cNvSpPr/>
          <p:nvPr/>
        </p:nvSpPr>
        <p:spPr>
          <a:xfrm>
            <a:off x="4697330" y="321820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62FE3176-670D-4685-9743-A15AAA967B90}"/>
              </a:ext>
            </a:extLst>
          </p:cNvPr>
          <p:cNvSpPr/>
          <p:nvPr/>
        </p:nvSpPr>
        <p:spPr>
          <a:xfrm>
            <a:off x="1715991" y="3770088"/>
            <a:ext cx="6887969" cy="766329"/>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chemeClr val="tx1"/>
                </a:solidFill>
              </a:rPr>
              <a:t>The need for an </a:t>
            </a:r>
            <a:r>
              <a:rPr lang="en-US" sz="1400" b="1" kern="1200" baseline="0">
                <a:solidFill>
                  <a:schemeClr val="tx1"/>
                </a:solidFill>
              </a:rPr>
              <a:t>efficient and streamlined approach </a:t>
            </a:r>
            <a:r>
              <a:rPr lang="en-US" sz="1400" b="0" kern="1200" baseline="0">
                <a:solidFill>
                  <a:schemeClr val="tx1"/>
                </a:solidFill>
              </a:rPr>
              <a:t>for </a:t>
            </a:r>
            <a:r>
              <a:rPr lang="en-US" sz="1400" b="0" u="sng" kern="1200" baseline="0">
                <a:solidFill>
                  <a:schemeClr val="tx1"/>
                </a:solidFill>
              </a:rPr>
              <a:t>accessing and viewing real-time data</a:t>
            </a:r>
            <a:r>
              <a:rPr lang="en-US" sz="1400" b="0" kern="1200" baseline="0">
                <a:solidFill>
                  <a:schemeClr val="tx1"/>
                </a:solidFill>
              </a:rPr>
              <a:t> from </a:t>
            </a:r>
            <a:r>
              <a:rPr lang="en-US" sz="1400" b="0" u="sng" kern="1200" baseline="0">
                <a:solidFill>
                  <a:schemeClr val="tx1"/>
                </a:solidFill>
              </a:rPr>
              <a:t>internal sources</a:t>
            </a:r>
            <a:r>
              <a:rPr lang="en-US" sz="1400" b="0" kern="1200" baseline="0">
                <a:solidFill>
                  <a:schemeClr val="tx1"/>
                </a:solidFill>
              </a:rPr>
              <a:t>, such as </a:t>
            </a:r>
            <a:r>
              <a:rPr lang="en-US" sz="1400" b="0" u="sng" kern="1200" baseline="0">
                <a:solidFill>
                  <a:schemeClr val="tx1"/>
                </a:solidFill>
              </a:rPr>
              <a:t>Workday</a:t>
            </a:r>
            <a:r>
              <a:rPr lang="en-US" sz="1400" b="0" kern="1200" baseline="0">
                <a:solidFill>
                  <a:schemeClr val="tx1"/>
                </a:solidFill>
              </a:rPr>
              <a:t> was clear!  This </a:t>
            </a:r>
            <a:r>
              <a:rPr lang="en-US" sz="1400" b="0" u="sng" kern="1200" baseline="0">
                <a:solidFill>
                  <a:schemeClr val="tx1"/>
                </a:solidFill>
              </a:rPr>
              <a:t>business challenge </a:t>
            </a:r>
            <a:r>
              <a:rPr lang="en-US" sz="1400" b="0" kern="1200" baseline="0">
                <a:solidFill>
                  <a:schemeClr val="tx1"/>
                </a:solidFill>
              </a:rPr>
              <a:t>drove our focus on developing  a capability to </a:t>
            </a:r>
            <a:r>
              <a:rPr lang="en-US" sz="1400" b="0" u="sng" kern="1200" baseline="0">
                <a:solidFill>
                  <a:schemeClr val="tx1"/>
                </a:solidFill>
              </a:rPr>
              <a:t>easily and dynamically query data </a:t>
            </a:r>
            <a:r>
              <a:rPr lang="en-US" sz="1400" b="0" kern="1200" baseline="0">
                <a:solidFill>
                  <a:schemeClr val="tx1"/>
                </a:solidFill>
              </a:rPr>
              <a:t>via a serverless architecture.  </a:t>
            </a:r>
            <a:endParaRPr lang="en-US" sz="1400" kern="1200">
              <a:solidFill>
                <a:schemeClr val="tx1"/>
              </a:solidFill>
            </a:endParaRPr>
          </a:p>
        </p:txBody>
      </p:sp>
      <p:sp>
        <p:nvSpPr>
          <p:cNvPr id="27" name="Rectangle 26">
            <a:extLst>
              <a:ext uri="{FF2B5EF4-FFF2-40B4-BE49-F238E27FC236}">
                <a16:creationId xmlns:a16="http://schemas.microsoft.com/office/drawing/2014/main" id="{6F95F72A-1255-4BB4-AF82-C480A88706C4}"/>
              </a:ext>
            </a:extLst>
          </p:cNvPr>
          <p:cNvSpPr/>
          <p:nvPr/>
        </p:nvSpPr>
        <p:spPr>
          <a:xfrm>
            <a:off x="5433261" y="391613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DD2A0983-97B2-42BA-A735-68392C62B6DE}"/>
              </a:ext>
            </a:extLst>
          </p:cNvPr>
          <p:cNvSpPr/>
          <p:nvPr/>
        </p:nvSpPr>
        <p:spPr>
          <a:xfrm>
            <a:off x="1736279" y="5537027"/>
            <a:ext cx="7596995" cy="707152"/>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1600" b="1" kern="1200" baseline="0">
                <a:solidFill>
                  <a:schemeClr val="tx1"/>
                </a:solidFill>
              </a:rPr>
              <a:t>Solution was to leverage cloud or serverless technologies to modernize our current manual business processes to transform the data from multiple sources to be easily digested by stakeholders.</a:t>
            </a:r>
            <a:endParaRPr lang="en-US" sz="1600" b="1" kern="1200">
              <a:solidFill>
                <a:schemeClr val="tx1"/>
              </a:solidFill>
            </a:endParaRPr>
          </a:p>
        </p:txBody>
      </p:sp>
      <p:sp>
        <p:nvSpPr>
          <p:cNvPr id="29" name="Freeform: Shape 28">
            <a:extLst>
              <a:ext uri="{FF2B5EF4-FFF2-40B4-BE49-F238E27FC236}">
                <a16:creationId xmlns:a16="http://schemas.microsoft.com/office/drawing/2014/main" id="{25FC571C-9BE8-4AFA-93A1-E04DCC8E5558}"/>
              </a:ext>
            </a:extLst>
          </p:cNvPr>
          <p:cNvSpPr/>
          <p:nvPr/>
        </p:nvSpPr>
        <p:spPr>
          <a:xfrm>
            <a:off x="700686" y="1754846"/>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Situation</a:t>
            </a:r>
            <a:endParaRPr lang="en-US" sz="1400" kern="1200"/>
          </a:p>
        </p:txBody>
      </p:sp>
      <p:sp>
        <p:nvSpPr>
          <p:cNvPr id="31" name="Freeform: Shape 30">
            <a:extLst>
              <a:ext uri="{FF2B5EF4-FFF2-40B4-BE49-F238E27FC236}">
                <a16:creationId xmlns:a16="http://schemas.microsoft.com/office/drawing/2014/main" id="{D0E1C890-6BF3-428E-9490-D195D25FAE11}"/>
              </a:ext>
            </a:extLst>
          </p:cNvPr>
          <p:cNvSpPr/>
          <p:nvPr/>
        </p:nvSpPr>
        <p:spPr>
          <a:xfrm>
            <a:off x="700686" y="295751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solidFill>
            <a:srgbClr val="D30D6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Challenge</a:t>
            </a:r>
            <a:endParaRPr lang="en-US" sz="1400" kern="1200"/>
          </a:p>
        </p:txBody>
      </p:sp>
      <p:sp>
        <p:nvSpPr>
          <p:cNvPr id="32" name="Freeform: Shape 31">
            <a:extLst>
              <a:ext uri="{FF2B5EF4-FFF2-40B4-BE49-F238E27FC236}">
                <a16:creationId xmlns:a16="http://schemas.microsoft.com/office/drawing/2014/main" id="{DD694F63-A614-402E-AF15-A2A1393D215B}"/>
              </a:ext>
            </a:extLst>
          </p:cNvPr>
          <p:cNvSpPr/>
          <p:nvPr/>
        </p:nvSpPr>
        <p:spPr>
          <a:xfrm>
            <a:off x="700686" y="3800214"/>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600" b="0" kern="1200" baseline="0"/>
              <a:t>Solution</a:t>
            </a:r>
            <a:endParaRPr lang="en-US" sz="1400" kern="1200"/>
          </a:p>
        </p:txBody>
      </p:sp>
      <p:sp>
        <p:nvSpPr>
          <p:cNvPr id="33" name="Freeform: Shape 32">
            <a:extLst>
              <a:ext uri="{FF2B5EF4-FFF2-40B4-BE49-F238E27FC236}">
                <a16:creationId xmlns:a16="http://schemas.microsoft.com/office/drawing/2014/main" id="{79A556E3-9B64-4A97-B1A1-58A952F79D48}"/>
              </a:ext>
            </a:extLst>
          </p:cNvPr>
          <p:cNvSpPr/>
          <p:nvPr/>
        </p:nvSpPr>
        <p:spPr>
          <a:xfrm>
            <a:off x="700685" y="481435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400" b="0" kern="1200" baseline="0"/>
              <a:t>Application Vision</a:t>
            </a:r>
            <a:endParaRPr lang="en-US" sz="1200" kern="1200"/>
          </a:p>
        </p:txBody>
      </p:sp>
      <p:sp>
        <p:nvSpPr>
          <p:cNvPr id="35" name="Arrow: Right 34">
            <a:extLst>
              <a:ext uri="{FF2B5EF4-FFF2-40B4-BE49-F238E27FC236}">
                <a16:creationId xmlns:a16="http://schemas.microsoft.com/office/drawing/2014/main" id="{839BEA1A-5548-4BCB-A750-E0EC6D5D3E38}"/>
              </a:ext>
            </a:extLst>
          </p:cNvPr>
          <p:cNvSpPr/>
          <p:nvPr/>
        </p:nvSpPr>
        <p:spPr>
          <a:xfrm rot="5400000">
            <a:off x="980132" y="3502020"/>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Arrow: Right 35">
            <a:extLst>
              <a:ext uri="{FF2B5EF4-FFF2-40B4-BE49-F238E27FC236}">
                <a16:creationId xmlns:a16="http://schemas.microsoft.com/office/drawing/2014/main" id="{DD95D856-FCAE-42F1-BDE8-7DA189D32DE4}"/>
              </a:ext>
            </a:extLst>
          </p:cNvPr>
          <p:cNvSpPr/>
          <p:nvPr/>
        </p:nvSpPr>
        <p:spPr>
          <a:xfrm rot="5400000">
            <a:off x="980131" y="4387041"/>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11846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4</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Data table</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729C8D-D795-4C44-8FC7-2BED047A60ED}"/>
              </a:ext>
            </a:extLst>
          </p:cNvPr>
          <p:cNvPicPr>
            <a:picLocks noChangeAspect="1"/>
          </p:cNvPicPr>
          <p:nvPr/>
        </p:nvPicPr>
        <p:blipFill>
          <a:blip r:embed="rId4"/>
          <a:stretch>
            <a:fillRect/>
          </a:stretch>
        </p:blipFill>
        <p:spPr>
          <a:xfrm>
            <a:off x="644652" y="1795634"/>
            <a:ext cx="8839200" cy="4195156"/>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15926DBE-B236-4AE4-BCA1-C9835DAB2D2C}"/>
              </a:ext>
            </a:extLst>
          </p:cNvPr>
          <p:cNvSpPr/>
          <p:nvPr/>
        </p:nvSpPr>
        <p:spPr>
          <a:xfrm>
            <a:off x="7775745" y="6045479"/>
            <a:ext cx="1795876" cy="276999"/>
          </a:xfrm>
          <a:prstGeom prst="rect">
            <a:avLst/>
          </a:prstGeom>
        </p:spPr>
        <p:txBody>
          <a:bodyPr wrap="none">
            <a:spAutoFit/>
          </a:bodyPr>
          <a:lstStyle/>
          <a:p>
            <a:r>
              <a:rPr lang="en-US" sz="1200"/>
              <a:t>Original Source:  Workday</a:t>
            </a:r>
          </a:p>
        </p:txBody>
      </p:sp>
    </p:spTree>
    <p:extLst>
      <p:ext uri="{BB962C8B-B14F-4D97-AF65-F5344CB8AC3E}">
        <p14:creationId xmlns:p14="http://schemas.microsoft.com/office/powerpoint/2010/main" val="32202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DB9454D-190E-4122-BBA9-CB1BCCD79FB0}"/>
              </a:ext>
            </a:extLst>
          </p:cNvPr>
          <p:cNvSpPr/>
          <p:nvPr/>
        </p:nvSpPr>
        <p:spPr>
          <a:xfrm>
            <a:off x="3807711" y="1965161"/>
            <a:ext cx="5524614" cy="394140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490" y="266425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361" y="2167698"/>
            <a:ext cx="1375363" cy="1679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5" y="2167697"/>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p:cNvCxnSpPr>
          <p:nvPr/>
        </p:nvCxnSpPr>
        <p:spPr>
          <a:xfrm>
            <a:off x="3725021" y="2831451"/>
            <a:ext cx="927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p:cNvCxnSpPr>
          <p:nvPr/>
        </p:nvCxnSpPr>
        <p:spPr>
          <a:xfrm>
            <a:off x="5624712" y="2831451"/>
            <a:ext cx="548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7132704" y="2659984"/>
            <a:ext cx="2029267" cy="992836"/>
          </a:xfrm>
          <a:prstGeom prst="rect">
            <a:avLst/>
          </a:prstGeom>
          <a:noFill/>
        </p:spPr>
        <p:txBody>
          <a:bodyPr wrap="square" rtlCol="0">
            <a:spAutoFit/>
          </a:bodyPr>
          <a:lstStyle/>
          <a:p>
            <a:pPr algn="ctr"/>
            <a:r>
              <a:rPr lang="en-US" sz="1463"/>
              <a:t>Lambda automatically updates and loads new data as it is uploaded into S3</a:t>
            </a:r>
          </a:p>
        </p:txBody>
      </p:sp>
      <p:sp>
        <p:nvSpPr>
          <p:cNvPr id="23" name="Title 3">
            <a:extLst>
              <a:ext uri="{FF2B5EF4-FFF2-40B4-BE49-F238E27FC236}">
                <a16:creationId xmlns:a16="http://schemas.microsoft.com/office/drawing/2014/main" id="{C657090F-494E-48C3-8324-C10D855F1936}"/>
              </a:ext>
            </a:extLst>
          </p:cNvPr>
          <p:cNvSpPr txBox="1">
            <a:spLocks/>
          </p:cNvSpPr>
          <p:nvPr/>
        </p:nvSpPr>
        <p:spPr>
          <a:xfrm>
            <a:off x="717826" y="173773"/>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1: CloudFormation builds resources</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028389" y="3106010"/>
            <a:ext cx="1943041" cy="317459"/>
          </a:xfrm>
          <a:prstGeom prst="rect">
            <a:avLst/>
          </a:prstGeom>
          <a:noFill/>
        </p:spPr>
        <p:txBody>
          <a:bodyPr wrap="square" rtlCol="0">
            <a:spAutoFit/>
          </a:bodyPr>
          <a:lstStyle/>
          <a:p>
            <a:pPr algn="ctr"/>
            <a:r>
              <a:rPr lang="en-US" sz="1463"/>
              <a:t>Employee Data (.CSV)</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913" y="1965161"/>
            <a:ext cx="1246444" cy="1246444"/>
          </a:xfrm>
          <a:prstGeom prst="rect">
            <a:avLst/>
          </a:prstGeom>
          <a:solidFill>
            <a:schemeClr val="accent1"/>
          </a:solidFill>
        </p:spPr>
      </p:pic>
      <p:sp>
        <p:nvSpPr>
          <p:cNvPr id="2" name="Oval 1">
            <a:extLst>
              <a:ext uri="{FF2B5EF4-FFF2-40B4-BE49-F238E27FC236}">
                <a16:creationId xmlns:a16="http://schemas.microsoft.com/office/drawing/2014/main" id="{F19EA977-EBEE-442F-B5A6-0427E1D70982}"/>
              </a:ext>
            </a:extLst>
          </p:cNvPr>
          <p:cNvSpPr/>
          <p:nvPr/>
        </p:nvSpPr>
        <p:spPr>
          <a:xfrm>
            <a:off x="717826" y="1339598"/>
            <a:ext cx="524413" cy="490818"/>
          </a:xfrm>
          <a:prstGeom prst="ellipse">
            <a:avLst/>
          </a:prstGeom>
          <a:solidFill>
            <a:srgbClr val="893E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p:cNvCxnSpPr>
          <p:nvPr/>
        </p:nvCxnSpPr>
        <p:spPr>
          <a:xfrm>
            <a:off x="1724286" y="2800920"/>
            <a:ext cx="650455"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2" descr="CloudFormation | Brands CA - CL">
            <a:extLst>
              <a:ext uri="{FF2B5EF4-FFF2-40B4-BE49-F238E27FC236}">
                <a16:creationId xmlns:a16="http://schemas.microsoft.com/office/drawing/2014/main" id="{520ADE91-490F-493E-AAD6-FE8B1C1D77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813" t="-1313" r="31871" b="25767"/>
          <a:stretch/>
        </p:blipFill>
        <p:spPr bwMode="auto">
          <a:xfrm>
            <a:off x="925760" y="3698027"/>
            <a:ext cx="1516153" cy="174784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0D1B7CD5-DB7C-4E7C-B922-36C57895671C}"/>
              </a:ext>
            </a:extLst>
          </p:cNvPr>
          <p:cNvSpPr/>
          <p:nvPr/>
        </p:nvSpPr>
        <p:spPr>
          <a:xfrm rot="20467415">
            <a:off x="2707914" y="4270316"/>
            <a:ext cx="1054237" cy="297840"/>
          </a:xfrm>
          <a:prstGeom prst="rightArrow">
            <a:avLst>
              <a:gd name="adj1" fmla="val 50000"/>
              <a:gd name="adj2" fmla="val 83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icon process - Ceo Computers">
            <a:extLst>
              <a:ext uri="{FF2B5EF4-FFF2-40B4-BE49-F238E27FC236}">
                <a16:creationId xmlns:a16="http://schemas.microsoft.com/office/drawing/2014/main" id="{D2068AFF-6D22-4967-9B29-A63485ADF57F}"/>
              </a:ext>
            </a:extLst>
          </p:cNvPr>
          <p:cNvPicPr>
            <a:picLocks noChangeAspect="1" noChangeArrowheads="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646293" y="469032"/>
            <a:ext cx="914732" cy="68604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0C15098F-018D-4903-978B-E77A5EEDFB2E}"/>
              </a:ext>
            </a:extLst>
          </p:cNvPr>
          <p:cNvPicPr>
            <a:picLocks noChangeAspect="1"/>
          </p:cNvPicPr>
          <p:nvPr/>
        </p:nvPicPr>
        <p:blipFill rotWithShape="1">
          <a:blip r:embed="rId10">
            <a:extLst>
              <a:ext uri="{BEBA8EAE-BF5A-486C-A8C5-ECC9F3942E4B}">
                <a14:imgProps xmlns:a14="http://schemas.microsoft.com/office/drawing/2010/main">
                  <a14:imgLayer r:embed="rId11">
                    <a14:imgEffect>
                      <a14:saturation sat="400000"/>
                    </a14:imgEffect>
                  </a14:imgLayer>
                </a14:imgProps>
              </a:ext>
            </a:extLst>
          </a:blip>
          <a:srcRect r="9845"/>
          <a:stretch/>
        </p:blipFill>
        <p:spPr>
          <a:xfrm>
            <a:off x="6125821" y="4087907"/>
            <a:ext cx="1207055" cy="1188044"/>
          </a:xfrm>
          <a:prstGeom prst="rect">
            <a:avLst/>
          </a:prstGeom>
        </p:spPr>
      </p:pic>
      <p:cxnSp>
        <p:nvCxnSpPr>
          <p:cNvPr id="53" name="Straight Arrow Connector 52">
            <a:extLst>
              <a:ext uri="{FF2B5EF4-FFF2-40B4-BE49-F238E27FC236}">
                <a16:creationId xmlns:a16="http://schemas.microsoft.com/office/drawing/2014/main" id="{9731FE41-0E51-4807-9C17-DA71C48609DD}"/>
              </a:ext>
            </a:extLst>
          </p:cNvPr>
          <p:cNvCxnSpPr>
            <a:cxnSpLocks/>
          </p:cNvCxnSpPr>
          <p:nvPr/>
        </p:nvCxnSpPr>
        <p:spPr>
          <a:xfrm>
            <a:off x="6729349" y="3488210"/>
            <a:ext cx="0" cy="46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416C4F-A5F4-4644-92EF-50ECEB451EFB}"/>
              </a:ext>
            </a:extLst>
          </p:cNvPr>
          <p:cNvSpPr txBox="1"/>
          <p:nvPr/>
        </p:nvSpPr>
        <p:spPr>
          <a:xfrm>
            <a:off x="4453819" y="4436302"/>
            <a:ext cx="1630657" cy="646331"/>
          </a:xfrm>
          <a:prstGeom prst="rect">
            <a:avLst/>
          </a:prstGeom>
          <a:noFill/>
        </p:spPr>
        <p:txBody>
          <a:bodyPr wrap="square" rtlCol="0">
            <a:spAutoFit/>
          </a:bodyPr>
          <a:lstStyle/>
          <a:p>
            <a:pPr algn="r"/>
            <a:r>
              <a:rPr lang="en-US" b="1"/>
              <a:t>AWS DynamoDB</a:t>
            </a:r>
          </a:p>
        </p:txBody>
      </p:sp>
      <p:sp>
        <p:nvSpPr>
          <p:cNvPr id="58" name="TextBox 57">
            <a:extLst>
              <a:ext uri="{FF2B5EF4-FFF2-40B4-BE49-F238E27FC236}">
                <a16:creationId xmlns:a16="http://schemas.microsoft.com/office/drawing/2014/main" id="{83E9EE41-90AA-49F9-9A22-491DBD58AE78}"/>
              </a:ext>
            </a:extLst>
          </p:cNvPr>
          <p:cNvSpPr txBox="1"/>
          <p:nvPr/>
        </p:nvSpPr>
        <p:spPr>
          <a:xfrm>
            <a:off x="6192565" y="2422282"/>
            <a:ext cx="1073567" cy="276999"/>
          </a:xfrm>
          <a:prstGeom prst="rect">
            <a:avLst/>
          </a:prstGeom>
          <a:noFill/>
        </p:spPr>
        <p:txBody>
          <a:bodyPr wrap="square" rtlCol="0">
            <a:spAutoFit/>
          </a:bodyPr>
          <a:lstStyle/>
          <a:p>
            <a:pPr algn="r"/>
            <a:r>
              <a:rPr lang="en-US" sz="1200" b="1"/>
              <a:t>AWS Lambda</a:t>
            </a:r>
          </a:p>
        </p:txBody>
      </p:sp>
      <p:sp>
        <p:nvSpPr>
          <p:cNvPr id="59" name="TextBox 58">
            <a:extLst>
              <a:ext uri="{FF2B5EF4-FFF2-40B4-BE49-F238E27FC236}">
                <a16:creationId xmlns:a16="http://schemas.microsoft.com/office/drawing/2014/main" id="{0FCF222C-8174-4E08-ACF5-7C304B22B73D}"/>
              </a:ext>
            </a:extLst>
          </p:cNvPr>
          <p:cNvSpPr txBox="1"/>
          <p:nvPr/>
        </p:nvSpPr>
        <p:spPr>
          <a:xfrm>
            <a:off x="4549042" y="3441134"/>
            <a:ext cx="1073567" cy="276999"/>
          </a:xfrm>
          <a:prstGeom prst="rect">
            <a:avLst/>
          </a:prstGeom>
          <a:noFill/>
        </p:spPr>
        <p:txBody>
          <a:bodyPr wrap="square" rtlCol="0">
            <a:spAutoFit/>
          </a:bodyPr>
          <a:lstStyle/>
          <a:p>
            <a:pPr algn="ctr"/>
            <a:r>
              <a:rPr lang="en-US" sz="1200" b="1"/>
              <a:t>AWS S3</a:t>
            </a:r>
          </a:p>
        </p:txBody>
      </p:sp>
      <p:sp>
        <p:nvSpPr>
          <p:cNvPr id="60" name="TextBox 59">
            <a:extLst>
              <a:ext uri="{FF2B5EF4-FFF2-40B4-BE49-F238E27FC236}">
                <a16:creationId xmlns:a16="http://schemas.microsoft.com/office/drawing/2014/main" id="{00B41DD7-D7E0-4166-93EA-35F8CB2F7E67}"/>
              </a:ext>
            </a:extLst>
          </p:cNvPr>
          <p:cNvSpPr txBox="1"/>
          <p:nvPr/>
        </p:nvSpPr>
        <p:spPr>
          <a:xfrm>
            <a:off x="573675" y="5417103"/>
            <a:ext cx="2637070" cy="400110"/>
          </a:xfrm>
          <a:prstGeom prst="rect">
            <a:avLst/>
          </a:prstGeom>
          <a:noFill/>
        </p:spPr>
        <p:txBody>
          <a:bodyPr wrap="square" rtlCol="0">
            <a:spAutoFit/>
          </a:bodyPr>
          <a:lstStyle/>
          <a:p>
            <a:pPr algn="ctr"/>
            <a:r>
              <a:rPr lang="en-US" sz="2000" b="1"/>
              <a:t>AWS CloudFormation</a:t>
            </a:r>
          </a:p>
        </p:txBody>
      </p:sp>
      <p:sp>
        <p:nvSpPr>
          <p:cNvPr id="50" name="Rectangle 49">
            <a:extLst>
              <a:ext uri="{FF2B5EF4-FFF2-40B4-BE49-F238E27FC236}">
                <a16:creationId xmlns:a16="http://schemas.microsoft.com/office/drawing/2014/main" id="{7984FE26-27BC-4E80-B620-60980FC088BB}"/>
              </a:ext>
            </a:extLst>
          </p:cNvPr>
          <p:cNvSpPr/>
          <p:nvPr/>
        </p:nvSpPr>
        <p:spPr>
          <a:xfrm>
            <a:off x="1242239" y="1395021"/>
            <a:ext cx="5828840" cy="369332"/>
          </a:xfrm>
          <a:prstGeom prst="rect">
            <a:avLst/>
          </a:prstGeom>
        </p:spPr>
        <p:txBody>
          <a:bodyPr wrap="none">
            <a:spAutoFit/>
          </a:bodyPr>
          <a:lstStyle/>
          <a:p>
            <a:r>
              <a:rPr lang="en-US"/>
              <a:t>Foundational resource build leveraging AWS CloudFormation</a:t>
            </a:r>
          </a:p>
        </p:txBody>
      </p:sp>
    </p:spTree>
    <p:extLst>
      <p:ext uri="{BB962C8B-B14F-4D97-AF65-F5344CB8AC3E}">
        <p14:creationId xmlns:p14="http://schemas.microsoft.com/office/powerpoint/2010/main" val="41143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3" y="189544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849" y="3624313"/>
            <a:ext cx="1406862"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195" y="1562141"/>
            <a:ext cx="1481691" cy="1481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340" y="1804626"/>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stCxn id="1034" idx="3"/>
            <a:endCxn id="1030" idx="1"/>
          </p:cNvCxnSpPr>
          <p:nvPr/>
        </p:nvCxnSpPr>
        <p:spPr>
          <a:xfrm>
            <a:off x="3572061" y="2302986"/>
            <a:ext cx="397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5450887" y="2302986"/>
            <a:ext cx="378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183297" y="1600510"/>
            <a:ext cx="913786" cy="3133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25819"/>
            <a:ext cx="6" cy="66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6656788" y="1884899"/>
            <a:ext cx="2029267" cy="767711"/>
          </a:xfrm>
          <a:prstGeom prst="rect">
            <a:avLst/>
          </a:prstGeom>
          <a:noFill/>
        </p:spPr>
        <p:txBody>
          <a:bodyPr wrap="square" rtlCol="0">
            <a:spAutoFit/>
          </a:bodyPr>
          <a:lstStyle/>
          <a:p>
            <a:r>
              <a:rPr lang="en-US" sz="1463"/>
              <a:t>Automatically update and load new data as it is uploaded into S3</a:t>
            </a:r>
          </a:p>
        </p:txBody>
      </p: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198291"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2: Enabling </a:t>
            </a:r>
            <a:r>
              <a:rPr lang="en-US" err="1"/>
              <a:t>api</a:t>
            </a:r>
            <a:r>
              <a:rPr lang="en-US"/>
              <a:t> access to </a:t>
            </a:r>
            <a:r>
              <a:rPr lang="en-US" err="1"/>
              <a:t>dynamodb</a:t>
            </a:r>
            <a:r>
              <a:rPr lang="en-US"/>
              <a:t> using lambda</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216124" y="2742939"/>
            <a:ext cx="1943041" cy="317459"/>
          </a:xfrm>
          <a:prstGeom prst="rect">
            <a:avLst/>
          </a:prstGeom>
          <a:noFill/>
        </p:spPr>
        <p:txBody>
          <a:bodyPr wrap="square" rtlCol="0">
            <a:spAutoFit/>
          </a:bodyPr>
          <a:lstStyle/>
          <a:p>
            <a:pPr algn="ctr"/>
            <a:r>
              <a:rPr lang="en-US" sz="1463"/>
              <a:t>Employee Data (.CSV)</a:t>
            </a:r>
          </a:p>
        </p:txBody>
      </p:sp>
      <p:sp>
        <p:nvSpPr>
          <p:cNvPr id="27" name="TextBox 26">
            <a:extLst>
              <a:ext uri="{FF2B5EF4-FFF2-40B4-BE49-F238E27FC236}">
                <a16:creationId xmlns:a16="http://schemas.microsoft.com/office/drawing/2014/main" id="{0B21873E-DBBC-4B78-B7CB-A2CD15A82194}"/>
              </a:ext>
            </a:extLst>
          </p:cNvPr>
          <p:cNvSpPr txBox="1"/>
          <p:nvPr/>
        </p:nvSpPr>
        <p:spPr>
          <a:xfrm>
            <a:off x="5832539" y="4600251"/>
            <a:ext cx="2029267" cy="767711"/>
          </a:xfrm>
          <a:prstGeom prst="rect">
            <a:avLst/>
          </a:prstGeom>
          <a:noFill/>
        </p:spPr>
        <p:txBody>
          <a:bodyPr wrap="square" rtlCol="0">
            <a:spAutoFit/>
          </a:bodyPr>
          <a:lstStyle/>
          <a:p>
            <a:pPr algn="ctr"/>
            <a:r>
              <a:rPr lang="en-US" sz="1463"/>
              <a:t>Provide multiple query methods and secure access using API keys</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542584"/>
          </a:xfrm>
          <a:prstGeom prst="rect">
            <a:avLst/>
          </a:prstGeom>
          <a:noFill/>
        </p:spPr>
        <p:txBody>
          <a:bodyPr wrap="square" rtlCol="0">
            <a:spAutoFit/>
          </a:bodyPr>
          <a:lstStyle/>
          <a:p>
            <a:pPr algn="ctr"/>
            <a:r>
              <a:rPr lang="en-US" sz="1463"/>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518" y="1585007"/>
            <a:ext cx="1434703" cy="1434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19EA977-EBEE-442F-B5A6-0427E1D70982}"/>
              </a:ext>
            </a:extLst>
          </p:cNvPr>
          <p:cNvSpPr/>
          <p:nvPr/>
        </p:nvSpPr>
        <p:spPr>
          <a:xfrm>
            <a:off x="643869" y="1398494"/>
            <a:ext cx="445344" cy="406132"/>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1964221" y="2302359"/>
            <a:ext cx="611119" cy="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5E5C9F7-9B8D-4458-9543-D10D60E4B779}"/>
              </a:ext>
            </a:extLst>
          </p:cNvPr>
          <p:cNvSpPr/>
          <p:nvPr/>
        </p:nvSpPr>
        <p:spPr>
          <a:xfrm>
            <a:off x="2058647" y="4939306"/>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sp>
        <p:nvSpPr>
          <p:cNvPr id="26" name="Content Placeholder 13">
            <a:extLst>
              <a:ext uri="{FF2B5EF4-FFF2-40B4-BE49-F238E27FC236}">
                <a16:creationId xmlns:a16="http://schemas.microsoft.com/office/drawing/2014/main" id="{B0D3C117-3E09-4A74-B35C-C9F9C301B0B4}"/>
              </a:ext>
            </a:extLst>
          </p:cNvPr>
          <p:cNvSpPr txBox="1">
            <a:spLocks/>
          </p:cNvSpPr>
          <p:nvPr/>
        </p:nvSpPr>
        <p:spPr>
          <a:xfrm>
            <a:off x="6982115" y="3429000"/>
            <a:ext cx="2369454" cy="706104"/>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p:txBody>
      </p:sp>
      <p:sp>
        <p:nvSpPr>
          <p:cNvPr id="32" name="Oval 31">
            <a:extLst>
              <a:ext uri="{FF2B5EF4-FFF2-40B4-BE49-F238E27FC236}">
                <a16:creationId xmlns:a16="http://schemas.microsoft.com/office/drawing/2014/main" id="{C4F30F88-E04E-436A-9C1F-29A70C1B5025}"/>
              </a:ext>
            </a:extLst>
          </p:cNvPr>
          <p:cNvSpPr/>
          <p:nvPr/>
        </p:nvSpPr>
        <p:spPr>
          <a:xfrm>
            <a:off x="6031086" y="5915244"/>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49" name="Picture 6" descr="Development, evolution, increase, growth, augmentation, enhancement, gain  icon">
            <a:extLst>
              <a:ext uri="{FF2B5EF4-FFF2-40B4-BE49-F238E27FC236}">
                <a16:creationId xmlns:a16="http://schemas.microsoft.com/office/drawing/2014/main" id="{E1F2B108-7F77-4335-B997-BCF6DB098A7C}"/>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2159" y="431340"/>
            <a:ext cx="530125" cy="53012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9E4816E7-D34C-4DE9-9D12-65F7DF3DE28C}"/>
              </a:ext>
            </a:extLst>
          </p:cNvPr>
          <p:cNvSpPr/>
          <p:nvPr/>
        </p:nvSpPr>
        <p:spPr>
          <a:xfrm>
            <a:off x="7245079" y="3262463"/>
            <a:ext cx="2220790" cy="954107"/>
          </a:xfrm>
          <a:prstGeom prst="rect">
            <a:avLst/>
          </a:prstGeom>
          <a:ln w="38100">
            <a:solidFill>
              <a:schemeClr val="accent2">
                <a:lumMod val="60000"/>
                <a:lumOff val="40000"/>
              </a:schemeClr>
            </a:solidFill>
          </a:ln>
        </p:spPr>
        <p:txBody>
          <a:bodyPr wrap="square">
            <a:spAutoFit/>
          </a:bodyPr>
          <a:lstStyle/>
          <a:p>
            <a:pPr marL="285750" indent="-285750">
              <a:buFont typeface="Wingdings" panose="05000000000000000000" pitchFamily="2" charset="2"/>
              <a:buChar char="ü"/>
            </a:pPr>
            <a:r>
              <a:rPr lang="en-US" sz="1400" b="1">
                <a:solidFill>
                  <a:srgbClr val="92D050"/>
                </a:solidFill>
              </a:rPr>
              <a:t>Transformative process</a:t>
            </a:r>
          </a:p>
          <a:p>
            <a:pPr marL="285750" indent="-285750">
              <a:buFont typeface="Wingdings" panose="05000000000000000000" pitchFamily="2" charset="2"/>
              <a:buChar char="ü"/>
            </a:pPr>
            <a:r>
              <a:rPr lang="en-US" sz="1400" b="1">
                <a:solidFill>
                  <a:srgbClr val="92D050"/>
                </a:solidFill>
              </a:rPr>
              <a:t>Infrastructure as code</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Automation</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AWS Services</a:t>
            </a:r>
            <a:endParaRPr lang="en-US" sz="1400"/>
          </a:p>
        </p:txBody>
      </p:sp>
      <p:sp>
        <p:nvSpPr>
          <p:cNvPr id="4" name="TextBox 3">
            <a:extLst>
              <a:ext uri="{FF2B5EF4-FFF2-40B4-BE49-F238E27FC236}">
                <a16:creationId xmlns:a16="http://schemas.microsoft.com/office/drawing/2014/main" id="{700B9820-B8DB-42BC-A05B-7C04A773C510}"/>
              </a:ext>
            </a:extLst>
          </p:cNvPr>
          <p:cNvSpPr txBox="1"/>
          <p:nvPr/>
        </p:nvSpPr>
        <p:spPr>
          <a:xfrm>
            <a:off x="728243" y="6428251"/>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Tree>
    <p:extLst>
      <p:ext uri="{BB962C8B-B14F-4D97-AF65-F5344CB8AC3E}">
        <p14:creationId xmlns:p14="http://schemas.microsoft.com/office/powerpoint/2010/main" val="282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7826" y="173773"/>
            <a:ext cx="8769096" cy="981308"/>
          </a:xfrm>
        </p:spPr>
        <p:txBody>
          <a:bodyPr anchor="b">
            <a:normAutofit/>
          </a:bodyPr>
          <a:lstStyle/>
          <a:p>
            <a:r>
              <a:rPr lang="en-US"/>
              <a:t>Project demonstration</a:t>
            </a:r>
          </a:p>
        </p:txBody>
      </p:sp>
      <p:sp>
        <p:nvSpPr>
          <p:cNvPr id="7" name="Slide Number Placeholder 6"/>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sp>
        <p:nvSpPr>
          <p:cNvPr id="2" name="Footer Placeholder 1"/>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sp>
        <p:nvSpPr>
          <p:cNvPr id="5" name="Freeform: Shape 4">
            <a:extLst>
              <a:ext uri="{FF2B5EF4-FFF2-40B4-BE49-F238E27FC236}">
                <a16:creationId xmlns:a16="http://schemas.microsoft.com/office/drawing/2014/main" id="{04E7EAD3-BE0B-43C6-BF3B-AF61A1584BB3}"/>
              </a:ext>
            </a:extLst>
          </p:cNvPr>
          <p:cNvSpPr/>
          <p:nvPr/>
        </p:nvSpPr>
        <p:spPr>
          <a:xfrm>
            <a:off x="933070" y="1601758"/>
            <a:ext cx="8182536" cy="981308"/>
          </a:xfrm>
          <a:custGeom>
            <a:avLst/>
            <a:gdLst>
              <a:gd name="connsiteX0" fmla="*/ 0 w 8182536"/>
              <a:gd name="connsiteY0" fmla="*/ 0 h 1720392"/>
              <a:gd name="connsiteX1" fmla="*/ 8182536 w 8182536"/>
              <a:gd name="connsiteY1" fmla="*/ 0 h 1720392"/>
              <a:gd name="connsiteX2" fmla="*/ 8182536 w 8182536"/>
              <a:gd name="connsiteY2" fmla="*/ 1720392 h 1720392"/>
              <a:gd name="connsiteX3" fmla="*/ 0 w 8182536"/>
              <a:gd name="connsiteY3" fmla="*/ 1720392 h 1720392"/>
              <a:gd name="connsiteX4" fmla="*/ 0 w 8182536"/>
              <a:gd name="connsiteY4" fmla="*/ 0 h 172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2536" h="1720392">
                <a:moveTo>
                  <a:pt x="0" y="0"/>
                </a:moveTo>
                <a:lnTo>
                  <a:pt x="8182536" y="0"/>
                </a:lnTo>
                <a:lnTo>
                  <a:pt x="8182536" y="1720392"/>
                </a:lnTo>
                <a:lnTo>
                  <a:pt x="0" y="1720392"/>
                </a:lnTo>
                <a:lnTo>
                  <a:pt x="0" y="0"/>
                </a:lnTo>
                <a:close/>
              </a:path>
            </a:pathLst>
          </a:cu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27584" tIns="227584" rIns="227584" bIns="1018964" numCol="1" spcCol="1270" anchor="t" anchorCtr="0">
            <a:noAutofit/>
          </a:bodyPr>
          <a:lstStyle/>
          <a:p>
            <a:pPr marL="0" lvl="0" indent="0" algn="ctr" defTabSz="1422400">
              <a:lnSpc>
                <a:spcPct val="90000"/>
              </a:lnSpc>
              <a:spcBef>
                <a:spcPct val="0"/>
              </a:spcBef>
              <a:spcAft>
                <a:spcPct val="35000"/>
              </a:spcAft>
              <a:buNone/>
            </a:pPr>
            <a:r>
              <a:rPr lang="en-US" sz="3200" kern="1200"/>
              <a:t>Serverless Database &amp; Query Demo</a:t>
            </a:r>
          </a:p>
        </p:txBody>
      </p:sp>
      <p:pic>
        <p:nvPicPr>
          <p:cNvPr id="15" name="Picture 14">
            <a:extLst>
              <a:ext uri="{FF2B5EF4-FFF2-40B4-BE49-F238E27FC236}">
                <a16:creationId xmlns:a16="http://schemas.microsoft.com/office/drawing/2014/main" id="{FBCA3A6E-FDEC-4A67-AF09-D37E9258CD73}"/>
              </a:ext>
            </a:extLst>
          </p:cNvPr>
          <p:cNvPicPr>
            <a:picLocks noChangeAspect="1"/>
          </p:cNvPicPr>
          <p:nvPr/>
        </p:nvPicPr>
        <p:blipFill rotWithShape="1">
          <a:blip r:embed="rId3"/>
          <a:srcRect l="7979" t="27403" r="38762" b="23235"/>
          <a:stretch/>
        </p:blipFill>
        <p:spPr>
          <a:xfrm>
            <a:off x="933070" y="2772229"/>
            <a:ext cx="8131102" cy="3563257"/>
          </a:xfrm>
          <a:prstGeom prst="rect">
            <a:avLst/>
          </a:prstGeom>
        </p:spPr>
      </p:pic>
    </p:spTree>
    <p:extLst>
      <p:ext uri="{BB962C8B-B14F-4D97-AF65-F5344CB8AC3E}">
        <p14:creationId xmlns:p14="http://schemas.microsoft.com/office/powerpoint/2010/main" val="33574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49B-CB7E-473C-BB51-DB7CC7AF568A}"/>
              </a:ext>
            </a:extLst>
          </p:cNvPr>
          <p:cNvSpPr>
            <a:spLocks noGrp="1"/>
          </p:cNvSpPr>
          <p:nvPr>
            <p:ph type="title"/>
          </p:nvPr>
        </p:nvSpPr>
        <p:spPr/>
        <p:txBody>
          <a:bodyPr/>
          <a:lstStyle/>
          <a:p>
            <a:r>
              <a:rPr lang="en-US"/>
              <a:t>Operational advantages and learnings</a:t>
            </a:r>
          </a:p>
        </p:txBody>
      </p:sp>
      <p:sp>
        <p:nvSpPr>
          <p:cNvPr id="5" name="Slide Number Placeholder 4">
            <a:extLst>
              <a:ext uri="{FF2B5EF4-FFF2-40B4-BE49-F238E27FC236}">
                <a16:creationId xmlns:a16="http://schemas.microsoft.com/office/drawing/2014/main" id="{8BC4E6B7-1C01-49A0-87A2-0235D218C7CF}"/>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6" name="Footer Placeholder 5">
            <a:extLst>
              <a:ext uri="{FF2B5EF4-FFF2-40B4-BE49-F238E27FC236}">
                <a16:creationId xmlns:a16="http://schemas.microsoft.com/office/drawing/2014/main" id="{AF758A84-2AF1-483C-A112-A57A02B8FCB5}"/>
              </a:ext>
            </a:extLst>
          </p:cNvPr>
          <p:cNvSpPr>
            <a:spLocks noGrp="1"/>
          </p:cNvSpPr>
          <p:nvPr>
            <p:ph type="ftr" sz="quarter" idx="11"/>
          </p:nvPr>
        </p:nvSpPr>
        <p:spPr/>
        <p:txBody>
          <a:bodyPr/>
          <a:lstStyle/>
          <a:p>
            <a:r>
              <a:rPr lang="en-US"/>
              <a:t>Booz Allen Hamilton, Inc. Internal</a:t>
            </a:r>
          </a:p>
        </p:txBody>
      </p:sp>
      <p:graphicFrame>
        <p:nvGraphicFramePr>
          <p:cNvPr id="18" name="Diagram 17">
            <a:extLst>
              <a:ext uri="{FF2B5EF4-FFF2-40B4-BE49-F238E27FC236}">
                <a16:creationId xmlns:a16="http://schemas.microsoft.com/office/drawing/2014/main" id="{656A21E0-2513-44E2-9FF5-6C21279A683A}"/>
              </a:ext>
            </a:extLst>
          </p:cNvPr>
          <p:cNvGraphicFramePr/>
          <p:nvPr>
            <p:extLst>
              <p:ext uri="{D42A27DB-BD31-4B8C-83A1-F6EECF244321}">
                <p14:modId xmlns:p14="http://schemas.microsoft.com/office/powerpoint/2010/main" val="2312506023"/>
              </p:ext>
            </p:extLst>
          </p:nvPr>
        </p:nvGraphicFramePr>
        <p:xfrm>
          <a:off x="1013658" y="1457749"/>
          <a:ext cx="8270729" cy="483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40732"/>
      </p:ext>
    </p:extLst>
  </p:cSld>
  <p:clrMapOvr>
    <a:masterClrMapping/>
  </p:clrMapOvr>
</p:sld>
</file>

<file path=ppt/theme/theme1.xml><?xml version="1.0" encoding="utf-8"?>
<a:theme xmlns:a="http://schemas.openxmlformats.org/drawingml/2006/main" name="L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Custom 3">
      <a:majorFont>
        <a:latin typeface="Oswa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33C6C906-88C6-428E-BC08-488B4B8E0A2B}"/>
    </a:ext>
  </a:extLst>
</a:theme>
</file>

<file path=ppt/theme/theme2.xml><?xml version="1.0" encoding="utf-8"?>
<a:theme xmlns:a="http://schemas.openxmlformats.org/drawingml/2006/main" name="S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F690AF25-6273-4733-AC5E-D1D3E252969D}"/>
    </a:ext>
  </a:extLst>
</a:theme>
</file>

<file path=ppt/theme/theme3.xml><?xml version="1.0" encoding="utf-8"?>
<a:theme xmlns:a="http://schemas.openxmlformats.org/drawingml/2006/main" name="LI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2528FFEC-EA0D-4C0B-BDE1-F87ADAC78022}"/>
    </a:ext>
  </a:extLst>
</a:theme>
</file>

<file path=ppt/theme/theme4.xml><?xml version="1.0" encoding="utf-8"?>
<a:theme xmlns:a="http://schemas.openxmlformats.org/drawingml/2006/main" name="FC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47946F46-6992-4D92-ADB7-EA60404B998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9073C854B8E043BE34FD2C535737F7" ma:contentTypeVersion="2" ma:contentTypeDescription="Create a new document." ma:contentTypeScope="" ma:versionID="76f3cdb279e1c6926d04f90d0f73144f">
  <xsd:schema xmlns:xsd="http://www.w3.org/2001/XMLSchema" xmlns:xs="http://www.w3.org/2001/XMLSchema" xmlns:p="http://schemas.microsoft.com/office/2006/metadata/properties" xmlns:ns2="cd85bc41-0f11-47fb-a328-d9241374e1e3" targetNamespace="http://schemas.microsoft.com/office/2006/metadata/properties" ma:root="true" ma:fieldsID="ee1af728da49081a84f55acfd37c2f97" ns2:_="">
    <xsd:import namespace="cd85bc41-0f11-47fb-a328-d9241374e1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5bc41-0f11-47fb-a328-d9241374e1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84F2E2-BAA8-49A7-BAC5-22DE4608063D}">
  <ds:schemaRefs>
    <ds:schemaRef ds:uri="http://schemas.microsoft.com/sharepoint/v3/contenttype/forms"/>
  </ds:schemaRefs>
</ds:datastoreItem>
</file>

<file path=customXml/itemProps2.xml><?xml version="1.0" encoding="utf-8"?>
<ds:datastoreItem xmlns:ds="http://schemas.openxmlformats.org/officeDocument/2006/customXml" ds:itemID="{6542BA82-120A-4370-AE20-2DC63849A3E2}">
  <ds:schemaRefs>
    <ds:schemaRef ds:uri="cd85bc41-0f11-47fb-a328-d9241374e1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AD707A-DE12-434A-8707-92E27409C31A}">
  <ds:schemaRefs>
    <ds:schemaRef ds:uri="cd85bc41-0f11-47fb-a328-d9241374e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1314</Words>
  <Application>Microsoft Office PowerPoint</Application>
  <PresentationFormat>A4 Paper (210x297 mm)</PresentationFormat>
  <Paragraphs>221</Paragraphs>
  <Slides>13</Slides>
  <Notes>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.AppleSystemUIFont</vt:lpstr>
      <vt:lpstr>Arial</vt:lpstr>
      <vt:lpstr>Calibri</vt:lpstr>
      <vt:lpstr>Courier New</vt:lpstr>
      <vt:lpstr>Georgia</vt:lpstr>
      <vt:lpstr>LucidaGrande</vt:lpstr>
      <vt:lpstr>Oswald</vt:lpstr>
      <vt:lpstr>Oswald Light</vt:lpstr>
      <vt:lpstr>Wingdings</vt:lpstr>
      <vt:lpstr>LF Master</vt:lpstr>
      <vt:lpstr>SF Master</vt:lpstr>
      <vt:lpstr>LI Master</vt:lpstr>
      <vt:lpstr>FC Master</vt:lpstr>
      <vt:lpstr>Unlocking trapped data with AWS</vt:lpstr>
      <vt:lpstr>agenda</vt:lpstr>
      <vt:lpstr>Project overview</vt:lpstr>
      <vt:lpstr>Phase 1: Project concept</vt:lpstr>
      <vt:lpstr>Phase 1: Project concept</vt:lpstr>
      <vt:lpstr>PowerPoint Presentation</vt:lpstr>
      <vt:lpstr>PowerPoint Presentation</vt:lpstr>
      <vt:lpstr>Project demonstration</vt:lpstr>
      <vt:lpstr>Operational advantages and learnings</vt:lpstr>
      <vt:lpstr>PowerPoint Presentation</vt:lpstr>
      <vt:lpstr>speed bumps along the way</vt:lpstr>
      <vt:lpstr>appendix</vt:lpstr>
      <vt:lpstr>Costs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Wadhwa, Jyoti [USA]</dc:creator>
  <cp:lastModifiedBy>Wadhwa, Jyoti [USA]</cp:lastModifiedBy>
  <cp:revision>2</cp:revision>
  <dcterms:created xsi:type="dcterms:W3CDTF">2020-10-27T03:08:25Z</dcterms:created>
  <dcterms:modified xsi:type="dcterms:W3CDTF">2020-10-28T15:36:00Z</dcterms:modified>
</cp:coreProperties>
</file>