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10" autoAdjust="0"/>
  </p:normalViewPr>
  <p:slideViewPr>
    <p:cSldViewPr snapToGrid="0" snapToObjects="1">
      <p:cViewPr varScale="1">
        <p:scale>
          <a:sx n="70" d="100"/>
          <a:sy n="70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2FFA-18C4-404C-94D0-B826D672BC58}" type="datetimeFigureOut">
              <a:rPr lang="en-US" smtClean="0"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7FB56-EE55-3846-9FA4-0B51257A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9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A28D2-B21B-604B-B064-A901AC8A48C3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41E35-0771-054D-8D09-82C1BB34DA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sz="12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08AB-1FE5-104B-8C71-E02B0C8652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3884-FB05-294C-BBF2-B1F7C94DD2A9}" type="datetimeFigureOut">
              <a:rPr lang="en-US" smtClean="0"/>
              <a:pPr/>
              <a:t>10/8/15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0669-890C-9F42-B209-CFFEC5BF27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2479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" y="0"/>
            <a:ext cx="9144000" cy="497238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12787" y="1382569"/>
            <a:ext cx="8113713" cy="12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/>
                <a:cs typeface="Cambria"/>
              </a:rPr>
              <a:t>PRESENTATION TITLE</a:t>
            </a:r>
            <a:endParaRPr lang="en-US" sz="36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712788" y="3106652"/>
            <a:ext cx="8113712" cy="1414548"/>
          </a:xfrm>
          <a:noFill/>
          <a:ln/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endParaRPr lang="en-US" sz="1800" b="1" dirty="0" smtClean="0">
              <a:solidFill>
                <a:srgbClr val="FFFFFF"/>
              </a:solidFill>
              <a:latin typeface="Cambria"/>
              <a:ea typeface="ＭＳ Ｐゴシック" charset="0"/>
              <a:cs typeface="Cambria"/>
            </a:endParaRPr>
          </a:p>
          <a:p>
            <a:pPr algn="l">
              <a:spcBef>
                <a:spcPct val="0"/>
              </a:spcBef>
            </a:pPr>
            <a:r>
              <a:rPr lang="en-US" sz="1800" b="1" dirty="0" smtClean="0">
                <a:solidFill>
                  <a:srgbClr val="FFFFFF"/>
                </a:solidFill>
                <a:latin typeface="Cambria"/>
                <a:ea typeface="ＭＳ Ｐゴシック" charset="0"/>
                <a:cs typeface="Cambria"/>
              </a:rPr>
              <a:t>PRESENTER NAME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292" y="4815133"/>
            <a:ext cx="627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ACTIVITY TITLE</a:t>
            </a:r>
            <a:endParaRPr lang="en-US" dirty="0"/>
          </a:p>
        </p:txBody>
      </p:sp>
      <p:pic>
        <p:nvPicPr>
          <p:cNvPr id="3" name="Picture 2" descr="CORRECT WCMC-Q Landscape Logo - Eng Orientation_Jul9_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4" y="5550687"/>
            <a:ext cx="3557299" cy="9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6161310"/>
            <a:ext cx="9144000" cy="696690"/>
          </a:xfrm>
          <a:prstGeom prst="rect">
            <a:avLst/>
          </a:prstGeom>
          <a:solidFill>
            <a:srgbClr val="8400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L Frutiger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" y="0"/>
            <a:ext cx="1794690" cy="923672"/>
          </a:xfrm>
          <a:prstGeom prst="rect">
            <a:avLst/>
          </a:prstGeom>
          <a:solidFill>
            <a:srgbClr val="800000">
              <a:alpha val="8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L Frutiger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94691" y="461836"/>
            <a:ext cx="7349309" cy="461836"/>
          </a:xfrm>
          <a:prstGeom prst="rect">
            <a:avLst/>
          </a:prstGeom>
          <a:solidFill>
            <a:schemeClr val="tx1">
              <a:lumMod val="65000"/>
              <a:lumOff val="35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prstClr val="white"/>
                </a:solidFill>
                <a:latin typeface="Cambria"/>
                <a:cs typeface="Cambria"/>
              </a:rPr>
              <a:t>DISCLOSURE STATEMENT</a:t>
            </a:r>
            <a:endParaRPr lang="en-US" sz="2200" b="1" dirty="0">
              <a:solidFill>
                <a:prstClr val="white"/>
              </a:solidFill>
              <a:latin typeface="Cambria"/>
              <a:cs typeface="Cambria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79463" y="1382094"/>
            <a:ext cx="7583488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sz="2400" b="1" dirty="0"/>
              <a:t>Speakers</a:t>
            </a:r>
            <a:r>
              <a:rPr lang="en-US" sz="2400" b="1" dirty="0" smtClean="0"/>
              <a:t>:</a:t>
            </a:r>
          </a:p>
          <a:p>
            <a:pPr algn="l"/>
            <a:endParaRPr lang="en-US" sz="1400" b="1" dirty="0"/>
          </a:p>
          <a:p>
            <a:pPr lvl="1" algn="l">
              <a:spcBef>
                <a:spcPts val="0"/>
              </a:spcBef>
            </a:pPr>
            <a:r>
              <a:rPr lang="en-US" dirty="0" smtClean="0"/>
              <a:t>NAME(S)</a:t>
            </a:r>
            <a:endParaRPr lang="en-US" dirty="0"/>
          </a:p>
          <a:p>
            <a:pPr algn="l"/>
            <a:endParaRPr lang="en-US" b="1" dirty="0"/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Have no relevant financial relationships to disclose</a:t>
            </a:r>
          </a:p>
          <a:p>
            <a:pPr marL="342900" lvl="0" indent="-342900" algn="l">
              <a:buFont typeface="Arial"/>
              <a:buChar char="•"/>
            </a:pPr>
            <a:r>
              <a:rPr lang="en-US" sz="2400" dirty="0"/>
              <a:t>Will not be discussing the off-label or investigational use of products</a:t>
            </a:r>
          </a:p>
        </p:txBody>
      </p:sp>
    </p:spTree>
    <p:extLst>
      <p:ext uri="{BB962C8B-B14F-4D97-AF65-F5344CB8AC3E}">
        <p14:creationId xmlns:p14="http://schemas.microsoft.com/office/powerpoint/2010/main" val="85622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35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WCMCQ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Deema Al-Sheikhly</dc:creator>
  <cp:lastModifiedBy>SaliB Birch</cp:lastModifiedBy>
  <cp:revision>72</cp:revision>
  <cp:lastPrinted>2015-03-26T07:05:00Z</cp:lastPrinted>
  <dcterms:created xsi:type="dcterms:W3CDTF">2014-03-02T20:27:19Z</dcterms:created>
  <dcterms:modified xsi:type="dcterms:W3CDTF">2015-10-08T04:08:36Z</dcterms:modified>
</cp:coreProperties>
</file>