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56" d="100"/>
          <a:sy n="56" d="100"/>
        </p:scale>
        <p:origin x="730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6C4BB-75EA-41C4-8FAE-5A83DA6DC2C6}" type="datetimeFigureOut">
              <a:rPr lang="ko-KR" altLang="en-US" smtClean="0"/>
              <a:t>2017-03-14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BB486-B157-469E-A1BD-61DC422C42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6850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6C4BB-75EA-41C4-8FAE-5A83DA6DC2C6}" type="datetimeFigureOut">
              <a:rPr lang="ko-KR" altLang="en-US" smtClean="0"/>
              <a:t>2017-03-14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BB486-B157-469E-A1BD-61DC422C42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0899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6C4BB-75EA-41C4-8FAE-5A83DA6DC2C6}" type="datetimeFigureOut">
              <a:rPr lang="ko-KR" altLang="en-US" smtClean="0"/>
              <a:t>2017-03-14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BB486-B157-469E-A1BD-61DC422C42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6939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6C4BB-75EA-41C4-8FAE-5A83DA6DC2C6}" type="datetimeFigureOut">
              <a:rPr lang="ko-KR" altLang="en-US" smtClean="0"/>
              <a:t>2017-03-14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BB486-B157-469E-A1BD-61DC422C42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9489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6C4BB-75EA-41C4-8FAE-5A83DA6DC2C6}" type="datetimeFigureOut">
              <a:rPr lang="ko-KR" altLang="en-US" smtClean="0"/>
              <a:t>2017-03-14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BB486-B157-469E-A1BD-61DC422C42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0667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6C4BB-75EA-41C4-8FAE-5A83DA6DC2C6}" type="datetimeFigureOut">
              <a:rPr lang="ko-KR" altLang="en-US" smtClean="0"/>
              <a:t>2017-03-14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BB486-B157-469E-A1BD-61DC422C42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7623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6C4BB-75EA-41C4-8FAE-5A83DA6DC2C6}" type="datetimeFigureOut">
              <a:rPr lang="ko-KR" altLang="en-US" smtClean="0"/>
              <a:t>2017-03-14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BB486-B157-469E-A1BD-61DC422C42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3668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6C4BB-75EA-41C4-8FAE-5A83DA6DC2C6}" type="datetimeFigureOut">
              <a:rPr lang="ko-KR" altLang="en-US" smtClean="0"/>
              <a:t>2017-03-14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BB486-B157-469E-A1BD-61DC422C42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958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6C4BB-75EA-41C4-8FAE-5A83DA6DC2C6}" type="datetimeFigureOut">
              <a:rPr lang="ko-KR" altLang="en-US" smtClean="0"/>
              <a:t>2017-03-14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BB486-B157-469E-A1BD-61DC422C42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7876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6C4BB-75EA-41C4-8FAE-5A83DA6DC2C6}" type="datetimeFigureOut">
              <a:rPr lang="ko-KR" altLang="en-US" smtClean="0"/>
              <a:t>2017-03-14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BB486-B157-469E-A1BD-61DC422C42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8405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6C4BB-75EA-41C4-8FAE-5A83DA6DC2C6}" type="datetimeFigureOut">
              <a:rPr lang="ko-KR" altLang="en-US" smtClean="0"/>
              <a:t>2017-03-14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BB486-B157-469E-A1BD-61DC422C42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2984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C6C4BB-75EA-41C4-8FAE-5A83DA6DC2C6}" type="datetimeFigureOut">
              <a:rPr lang="ko-KR" altLang="en-US" smtClean="0"/>
              <a:t>2017-03-14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0BB486-B157-469E-A1BD-61DC422C42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8692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주차 문제 풀이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17352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8. </a:t>
            </a:r>
            <a:r>
              <a:rPr lang="ko-KR" altLang="en-US" dirty="0"/>
              <a:t>관중석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KOI 2014 </a:t>
            </a:r>
            <a:r>
              <a:rPr lang="ko-KR" altLang="en-US" dirty="0"/>
              <a:t>고등부 </a:t>
            </a:r>
            <a:r>
              <a:rPr lang="en-US" altLang="ko-KR" dirty="0"/>
              <a:t>1</a:t>
            </a:r>
            <a:r>
              <a:rPr lang="ko-KR" altLang="en-US" dirty="0" err="1"/>
              <a:t>번문제</a:t>
            </a:r>
            <a:endParaRPr lang="en-US" altLang="ko-KR" dirty="0"/>
          </a:p>
          <a:p>
            <a:r>
              <a:rPr lang="ko-KR" altLang="en-US" dirty="0"/>
              <a:t>여담으로 </a:t>
            </a:r>
            <a:r>
              <a:rPr lang="en-US" altLang="ko-KR" dirty="0"/>
              <a:t>KOI 2014 </a:t>
            </a:r>
            <a:r>
              <a:rPr lang="ko-KR" altLang="en-US" dirty="0"/>
              <a:t>고등부는 </a:t>
            </a:r>
            <a:r>
              <a:rPr lang="en-US" altLang="ko-KR" dirty="0"/>
              <a:t>“</a:t>
            </a:r>
            <a:r>
              <a:rPr lang="ko-KR" altLang="en-US" dirty="0"/>
              <a:t>원 특집</a:t>
            </a:r>
            <a:r>
              <a:rPr lang="en-US" altLang="ko-KR" dirty="0"/>
              <a:t>”</a:t>
            </a:r>
            <a:r>
              <a:rPr lang="ko-KR" altLang="en-US" dirty="0"/>
              <a:t>으로 불린다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관중석을 중심각으로 표현하자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두 관중석이 겹쳐 보이려면</a:t>
            </a:r>
            <a:r>
              <a:rPr lang="en-US" altLang="ko-KR" dirty="0"/>
              <a:t>, </a:t>
            </a:r>
            <a:r>
              <a:rPr lang="ko-KR" altLang="en-US" dirty="0"/>
              <a:t>중심각이 같아야 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원이 </a:t>
            </a:r>
            <a:r>
              <a:rPr lang="en-US" altLang="ko-KR" dirty="0"/>
              <a:t>N</a:t>
            </a:r>
            <a:r>
              <a:rPr lang="ko-KR" altLang="en-US" dirty="0"/>
              <a:t>개 있을 때 관중석이 </a:t>
            </a:r>
            <a:r>
              <a:rPr lang="en-US" altLang="ko-KR" dirty="0"/>
              <a:t>N^2</a:t>
            </a:r>
            <a:r>
              <a:rPr lang="ko-KR" altLang="en-US" dirty="0"/>
              <a:t>개</a:t>
            </a:r>
            <a:r>
              <a:rPr lang="en-US" altLang="ko-KR" dirty="0"/>
              <a:t> </a:t>
            </a:r>
            <a:r>
              <a:rPr lang="ko-KR" altLang="en-US" dirty="0"/>
              <a:t>이므로 이차원 배열을 이용해 </a:t>
            </a:r>
            <a:r>
              <a:rPr lang="en-US" altLang="ko-KR" dirty="0"/>
              <a:t>O(N^2)</a:t>
            </a:r>
            <a:r>
              <a:rPr lang="ko-KR" altLang="en-US" dirty="0"/>
              <a:t>에 해결할 수 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03206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9. </a:t>
            </a:r>
            <a:r>
              <a:rPr lang="ko-KR" altLang="en-US" dirty="0"/>
              <a:t>격자상의 경로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그냥 확통문제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풀이 </a:t>
            </a:r>
            <a:r>
              <a:rPr lang="en-US" altLang="ko-KR" dirty="0"/>
              <a:t>1. </a:t>
            </a:r>
            <a:r>
              <a:rPr lang="ko-KR" altLang="en-US" dirty="0"/>
              <a:t>동적계획법</a:t>
            </a:r>
            <a:endParaRPr lang="en-US" altLang="ko-KR" dirty="0"/>
          </a:p>
          <a:p>
            <a:r>
              <a:rPr lang="ko-KR" altLang="en-US" dirty="0"/>
              <a:t>풀이 </a:t>
            </a:r>
            <a:r>
              <a:rPr lang="en-US" altLang="ko-KR" dirty="0"/>
              <a:t>2. </a:t>
            </a:r>
            <a:r>
              <a:rPr lang="en-US" altLang="ko-KR" dirty="0" err="1"/>
              <a:t>nCr</a:t>
            </a:r>
            <a:r>
              <a:rPr lang="en-US" altLang="ko-KR" dirty="0"/>
              <a:t> </a:t>
            </a:r>
            <a:r>
              <a:rPr lang="ko-KR" altLang="en-US" dirty="0"/>
              <a:t>계산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쉽다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864171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다음주는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동적계획법</a:t>
            </a:r>
            <a:endParaRPr lang="en-US" altLang="ko-KR" dirty="0"/>
          </a:p>
          <a:p>
            <a:pPr lvl="1"/>
            <a:r>
              <a:rPr lang="ko-KR" altLang="en-US" dirty="0" err="1"/>
              <a:t>일차원</a:t>
            </a:r>
            <a:r>
              <a:rPr lang="ko-KR" altLang="en-US" dirty="0"/>
              <a:t> </a:t>
            </a:r>
            <a:r>
              <a:rPr lang="en-US" altLang="ko-KR" dirty="0"/>
              <a:t>DP</a:t>
            </a:r>
          </a:p>
          <a:p>
            <a:pPr lvl="1"/>
            <a:r>
              <a:rPr lang="ko-KR" altLang="en-US" dirty="0"/>
              <a:t>이</a:t>
            </a:r>
            <a:r>
              <a:rPr lang="en-US" altLang="ko-KR" dirty="0"/>
              <a:t>, </a:t>
            </a:r>
            <a:r>
              <a:rPr lang="ko-KR" altLang="en-US" dirty="0"/>
              <a:t>삼차원 </a:t>
            </a:r>
            <a:r>
              <a:rPr lang="en-US" altLang="ko-KR" dirty="0"/>
              <a:t>DP</a:t>
            </a:r>
          </a:p>
          <a:p>
            <a:pPr lvl="1"/>
            <a:r>
              <a:rPr lang="ko-KR" altLang="en-US" dirty="0" err="1"/>
              <a:t>바이토닉</a:t>
            </a:r>
            <a:r>
              <a:rPr lang="ko-KR" altLang="en-US" dirty="0"/>
              <a:t> </a:t>
            </a:r>
            <a:r>
              <a:rPr lang="en-US" altLang="ko-KR" dirty="0"/>
              <a:t>DP</a:t>
            </a:r>
          </a:p>
          <a:p>
            <a:pPr lvl="1"/>
            <a:r>
              <a:rPr lang="ko-KR" altLang="en-US" dirty="0"/>
              <a:t>트리 </a:t>
            </a:r>
            <a:r>
              <a:rPr lang="en-US" altLang="ko-KR" dirty="0"/>
              <a:t>DP</a:t>
            </a:r>
          </a:p>
          <a:p>
            <a:pPr lvl="1"/>
            <a:r>
              <a:rPr lang="ko-KR" altLang="en-US" dirty="0"/>
              <a:t>한 문제</a:t>
            </a:r>
            <a:r>
              <a:rPr lang="en-US" altLang="ko-KR" dirty="0"/>
              <a:t>, </a:t>
            </a:r>
            <a:r>
              <a:rPr lang="ko-KR" altLang="en-US" dirty="0"/>
              <a:t>다른 </a:t>
            </a:r>
            <a:r>
              <a:rPr lang="ko-KR" altLang="en-US" dirty="0" err="1"/>
              <a:t>점화식</a:t>
            </a:r>
            <a:endParaRPr lang="en-US" altLang="ko-KR" dirty="0"/>
          </a:p>
          <a:p>
            <a:pPr lvl="1"/>
            <a:r>
              <a:rPr lang="ko-KR" altLang="en-US" dirty="0"/>
              <a:t>비트 </a:t>
            </a:r>
            <a:r>
              <a:rPr lang="en-US" altLang="ko-KR" dirty="0"/>
              <a:t>DP</a:t>
            </a:r>
          </a:p>
          <a:p>
            <a:pPr lvl="1"/>
            <a:r>
              <a:rPr lang="ko-KR" altLang="en-US" dirty="0"/>
              <a:t>동적계획법 최적화</a:t>
            </a:r>
            <a:endParaRPr lang="en-US" altLang="ko-KR" dirty="0"/>
          </a:p>
          <a:p>
            <a:r>
              <a:rPr lang="en-US" altLang="ko-KR" dirty="0"/>
              <a:t>+ KOI </a:t>
            </a:r>
            <a:r>
              <a:rPr lang="ko-KR" altLang="en-US"/>
              <a:t>기출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58619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 목록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1849"/>
          </a:xfrm>
        </p:spPr>
        <p:txBody>
          <a:bodyPr>
            <a:normAutofit/>
          </a:bodyPr>
          <a:lstStyle/>
          <a:p>
            <a:r>
              <a:rPr lang="ko-KR" altLang="en-US" dirty="0"/>
              <a:t>미로 탐색</a:t>
            </a:r>
            <a:endParaRPr lang="en-US" altLang="ko-KR" dirty="0"/>
          </a:p>
          <a:p>
            <a:r>
              <a:rPr lang="en-US" altLang="ko-KR" dirty="0"/>
              <a:t>DFS</a:t>
            </a:r>
            <a:r>
              <a:rPr lang="ko-KR" altLang="en-US" dirty="0"/>
              <a:t>와 </a:t>
            </a:r>
            <a:r>
              <a:rPr lang="en-US" altLang="ko-KR" dirty="0"/>
              <a:t>BFS</a:t>
            </a:r>
          </a:p>
          <a:p>
            <a:r>
              <a:rPr lang="ko-KR" altLang="en-US" dirty="0"/>
              <a:t>숨바꼭질</a:t>
            </a:r>
            <a:endParaRPr lang="en-US" altLang="ko-KR" dirty="0"/>
          </a:p>
          <a:p>
            <a:r>
              <a:rPr lang="ko-KR" altLang="en-US" dirty="0"/>
              <a:t>토마토</a:t>
            </a:r>
            <a:r>
              <a:rPr lang="en-US" altLang="ko-KR" dirty="0"/>
              <a:t>, </a:t>
            </a:r>
            <a:r>
              <a:rPr lang="ko-KR" altLang="en-US" dirty="0" err="1"/>
              <a:t>단지번호붙이기</a:t>
            </a:r>
            <a:r>
              <a:rPr lang="en-US" altLang="ko-KR" dirty="0"/>
              <a:t>, </a:t>
            </a:r>
            <a:r>
              <a:rPr lang="ko-KR" altLang="en-US" dirty="0"/>
              <a:t>안전 영역</a:t>
            </a:r>
            <a:endParaRPr lang="en-US" altLang="ko-KR" dirty="0"/>
          </a:p>
          <a:p>
            <a:r>
              <a:rPr lang="ko-KR" altLang="en-US" dirty="0"/>
              <a:t>연결 요소의 개수</a:t>
            </a:r>
            <a:endParaRPr lang="en-US" altLang="ko-KR" dirty="0"/>
          </a:p>
          <a:p>
            <a:r>
              <a:rPr lang="ko-KR" altLang="en-US" dirty="0"/>
              <a:t>이분 그래프</a:t>
            </a:r>
            <a:endParaRPr lang="en-US" altLang="ko-KR" dirty="0"/>
          </a:p>
          <a:p>
            <a:r>
              <a:rPr lang="ko-KR" altLang="en-US" dirty="0"/>
              <a:t>벽 부수고 이동하기</a:t>
            </a:r>
            <a:endParaRPr lang="en-US" altLang="ko-KR" dirty="0"/>
          </a:p>
          <a:p>
            <a:r>
              <a:rPr lang="ko-KR" altLang="en-US" dirty="0"/>
              <a:t>관중석</a:t>
            </a:r>
            <a:endParaRPr lang="en-US" altLang="ko-KR" dirty="0"/>
          </a:p>
          <a:p>
            <a:r>
              <a:rPr lang="ko-KR" altLang="en-US" dirty="0"/>
              <a:t>격자상의 경로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18541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미로 탐색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(1, 1)</a:t>
            </a:r>
            <a:r>
              <a:rPr lang="ko-KR" altLang="en-US" dirty="0"/>
              <a:t>에서부터 인접한 부분으로 </a:t>
            </a:r>
            <a:r>
              <a:rPr lang="en-US" altLang="ko-KR" dirty="0"/>
              <a:t>BFS </a:t>
            </a:r>
            <a:r>
              <a:rPr lang="ko-KR" altLang="en-US" dirty="0"/>
              <a:t>탐색을 하면 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이거 못하면 초등학생</a:t>
            </a:r>
          </a:p>
        </p:txBody>
      </p:sp>
    </p:spTree>
    <p:extLst>
      <p:ext uri="{BB962C8B-B14F-4D97-AF65-F5344CB8AC3E}">
        <p14:creationId xmlns:p14="http://schemas.microsoft.com/office/powerpoint/2010/main" val="3267640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DFS</a:t>
            </a:r>
            <a:r>
              <a:rPr lang="ko-KR" altLang="en-US" dirty="0"/>
              <a:t>와 </a:t>
            </a:r>
            <a:r>
              <a:rPr lang="en-US" altLang="ko-KR" dirty="0"/>
              <a:t>BFS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번호 순서대로 방문하므로 인접 행렬을 이용해서 </a:t>
            </a:r>
            <a:r>
              <a:rPr lang="en-US" altLang="ko-KR" dirty="0"/>
              <a:t>DFS</a:t>
            </a:r>
            <a:r>
              <a:rPr lang="ko-KR" altLang="en-US" dirty="0"/>
              <a:t>와 </a:t>
            </a:r>
            <a:r>
              <a:rPr lang="en-US" altLang="ko-KR" dirty="0"/>
              <a:t>BFS</a:t>
            </a:r>
            <a:r>
              <a:rPr lang="ko-KR" altLang="en-US" dirty="0"/>
              <a:t>를 구현해주면 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주어지는 간선이 양방향임에 유의하자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39013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숨바꼭질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문제를 처음 보면</a:t>
            </a:r>
            <a:r>
              <a:rPr lang="en-US" altLang="ko-KR" dirty="0"/>
              <a:t>…</a:t>
            </a:r>
          </a:p>
          <a:p>
            <a:pPr lvl="1"/>
            <a:r>
              <a:rPr lang="en-US" altLang="ko-KR" dirty="0"/>
              <a:t>2</a:t>
            </a:r>
            <a:r>
              <a:rPr lang="ko-KR" altLang="en-US" dirty="0"/>
              <a:t>배 건너뛰는 게 가장 최적이지 않을까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수학적인 식이 있지 않을까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등등</a:t>
            </a:r>
            <a:r>
              <a:rPr lang="en-US" altLang="ko-KR" dirty="0"/>
              <a:t>…</a:t>
            </a:r>
          </a:p>
          <a:p>
            <a:r>
              <a:rPr lang="ko-KR" altLang="en-US" dirty="0"/>
              <a:t>의 생각을 하지만</a:t>
            </a:r>
            <a:r>
              <a:rPr lang="en-US" altLang="ko-KR" dirty="0"/>
              <a:t>, </a:t>
            </a:r>
            <a:r>
              <a:rPr lang="ko-KR" altLang="en-US" dirty="0"/>
              <a:t>간단한 </a:t>
            </a:r>
            <a:r>
              <a:rPr lang="en-US" altLang="ko-KR" dirty="0"/>
              <a:t>BFS </a:t>
            </a:r>
            <a:r>
              <a:rPr lang="ko-KR" altLang="en-US" dirty="0"/>
              <a:t>한 번이면 해결된다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좌표가 </a:t>
            </a:r>
            <a:r>
              <a:rPr lang="en-US" altLang="ko-KR" dirty="0"/>
              <a:t>0</a:t>
            </a:r>
            <a:r>
              <a:rPr lang="ko-KR" altLang="en-US" dirty="0"/>
              <a:t>부터 </a:t>
            </a:r>
            <a:r>
              <a:rPr lang="en-US" altLang="ko-KR" dirty="0"/>
              <a:t>100,000</a:t>
            </a:r>
            <a:r>
              <a:rPr lang="ko-KR" altLang="en-US" dirty="0"/>
              <a:t>까지 이고</a:t>
            </a:r>
            <a:r>
              <a:rPr lang="en-US" altLang="ko-KR" dirty="0"/>
              <a:t>, </a:t>
            </a:r>
            <a:r>
              <a:rPr lang="ko-KR" altLang="en-US" dirty="0"/>
              <a:t>각 정점 </a:t>
            </a:r>
            <a:r>
              <a:rPr lang="en-US" altLang="ko-KR" dirty="0" err="1"/>
              <a:t>i</a:t>
            </a:r>
            <a:r>
              <a:rPr lang="ko-KR" altLang="en-US" dirty="0"/>
              <a:t>는 </a:t>
            </a:r>
            <a:r>
              <a:rPr lang="en-US" altLang="ko-KR" dirty="0"/>
              <a:t>i+1, i-1, 2*</a:t>
            </a:r>
            <a:r>
              <a:rPr lang="en-US" altLang="ko-KR" dirty="0" err="1"/>
              <a:t>i</a:t>
            </a:r>
            <a:r>
              <a:rPr lang="ko-KR" altLang="en-US" dirty="0"/>
              <a:t>번 정점과 연결되어 있다고 가정하면 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474202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토마토</a:t>
            </a:r>
            <a:r>
              <a:rPr lang="en-US" altLang="ko-KR" dirty="0"/>
              <a:t>, </a:t>
            </a:r>
            <a:r>
              <a:rPr lang="ko-KR" altLang="en-US" dirty="0" err="1"/>
              <a:t>단지번호붙이기</a:t>
            </a:r>
            <a:r>
              <a:rPr lang="en-US" altLang="ko-KR" dirty="0"/>
              <a:t>, </a:t>
            </a:r>
            <a:r>
              <a:rPr lang="ko-KR" altLang="en-US" dirty="0"/>
              <a:t>안전 영역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이 세 문제의 공통점</a:t>
            </a:r>
            <a:r>
              <a:rPr lang="en-US" altLang="ko-KR" dirty="0"/>
              <a:t>:</a:t>
            </a:r>
          </a:p>
          <a:p>
            <a:pPr lvl="1"/>
            <a:r>
              <a:rPr lang="en-US" altLang="ko-KR" dirty="0"/>
              <a:t>KOI </a:t>
            </a:r>
            <a:r>
              <a:rPr lang="ko-KR" altLang="en-US" dirty="0"/>
              <a:t>기출문제이다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 err="1"/>
              <a:t>플러드</a:t>
            </a:r>
            <a:r>
              <a:rPr lang="ko-KR" altLang="en-US" dirty="0"/>
              <a:t> 필</a:t>
            </a:r>
            <a:r>
              <a:rPr lang="en-US" altLang="ko-KR" dirty="0"/>
              <a:t>(Flood Fill) </a:t>
            </a:r>
            <a:r>
              <a:rPr lang="ko-KR" altLang="en-US" dirty="0"/>
              <a:t>기법을 이용하여 해결 가능하다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직사각형 격자에서 인접한 것들을 검사하면서 </a:t>
            </a:r>
            <a:r>
              <a:rPr lang="en-US" altLang="ko-KR" dirty="0"/>
              <a:t>DFS/BFS</a:t>
            </a:r>
            <a:r>
              <a:rPr lang="ko-KR" altLang="en-US" dirty="0"/>
              <a:t>를 수행하면 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362634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연결 요소의 개수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풀이 </a:t>
            </a:r>
            <a:r>
              <a:rPr lang="en-US" altLang="ko-KR" dirty="0"/>
              <a:t>1. DFS/BFS</a:t>
            </a:r>
          </a:p>
          <a:p>
            <a:r>
              <a:rPr lang="ko-KR" altLang="en-US" dirty="0"/>
              <a:t>풀이 </a:t>
            </a:r>
            <a:r>
              <a:rPr lang="en-US" altLang="ko-KR" dirty="0"/>
              <a:t>2. Union-Find Tree </a:t>
            </a:r>
            <a:r>
              <a:rPr lang="ko-KR" altLang="en-US" dirty="0"/>
              <a:t>이용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두 풀이 모두 코드도 짧다</a:t>
            </a:r>
            <a:r>
              <a:rPr lang="en-US" altLang="ko-KR" dirty="0"/>
              <a:t>. </a:t>
            </a:r>
            <a:r>
              <a:rPr lang="ko-KR" altLang="en-US" dirty="0"/>
              <a:t>두 방법 모두 시도해 보면 </a:t>
            </a:r>
            <a:r>
              <a:rPr lang="ko-KR" altLang="en-US" dirty="0" err="1"/>
              <a:t>좋다ㅎㅎ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130128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/>
              <a:t>이분 그래프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주어진 그래프가 이분 그래프라고 가정하자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그렇다면 어떠한 정점을 검정색이라고 가정하고</a:t>
            </a:r>
            <a:r>
              <a:rPr lang="en-US" altLang="ko-KR" dirty="0"/>
              <a:t>, </a:t>
            </a:r>
            <a:r>
              <a:rPr lang="ko-KR" altLang="en-US" dirty="0"/>
              <a:t>인접한 </a:t>
            </a:r>
            <a:r>
              <a:rPr lang="ko-KR" altLang="en-US" dirty="0" err="1"/>
              <a:t>정점끼리는</a:t>
            </a:r>
            <a:r>
              <a:rPr lang="ko-KR" altLang="en-US" dirty="0"/>
              <a:t> 다른 색을 칠하기로 하자</a:t>
            </a:r>
            <a:r>
              <a:rPr lang="en-US" altLang="ko-KR" dirty="0"/>
              <a:t>. (</a:t>
            </a:r>
            <a:r>
              <a:rPr lang="ko-KR" altLang="en-US" dirty="0"/>
              <a:t>검정색 </a:t>
            </a:r>
            <a:r>
              <a:rPr lang="en-US" altLang="ko-KR" dirty="0"/>
              <a:t>&lt;-&gt; </a:t>
            </a:r>
            <a:r>
              <a:rPr lang="ko-KR" altLang="en-US" dirty="0"/>
              <a:t>흰색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아직 색이 칠해지지 않은 정점을 검정색이라고 하고</a:t>
            </a:r>
            <a:r>
              <a:rPr lang="en-US" altLang="ko-KR" dirty="0"/>
              <a:t>, </a:t>
            </a:r>
            <a:r>
              <a:rPr lang="ko-KR" altLang="en-US" dirty="0"/>
              <a:t>연결된 정점을 위의 규칙대로 색을 칠하자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중간에 불가능하다면</a:t>
            </a:r>
            <a:r>
              <a:rPr lang="en-US" altLang="ko-KR" dirty="0"/>
              <a:t>, </a:t>
            </a:r>
            <a:r>
              <a:rPr lang="ko-KR" altLang="en-US" dirty="0"/>
              <a:t>주어진 그래프는 이분 그래프가 아닌 것이고</a:t>
            </a:r>
            <a:r>
              <a:rPr lang="en-US" altLang="ko-KR" dirty="0"/>
              <a:t>, </a:t>
            </a:r>
            <a:r>
              <a:rPr lang="ko-KR" altLang="en-US" dirty="0" err="1"/>
              <a:t>끝가지</a:t>
            </a:r>
            <a:r>
              <a:rPr lang="ko-KR" altLang="en-US" dirty="0"/>
              <a:t> 채색이 가능하다면 주어진 그래프는 이분 그래프이다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224322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 </a:t>
            </a:r>
            <a:r>
              <a:rPr lang="ko-KR" altLang="en-US" dirty="0"/>
              <a:t>벽 부수고 이동하기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벽을 </a:t>
            </a:r>
            <a:r>
              <a:rPr lang="en-US" altLang="ko-KR" dirty="0"/>
              <a:t>0</a:t>
            </a:r>
            <a:r>
              <a:rPr lang="ko-KR" altLang="en-US" dirty="0"/>
              <a:t>개 부술 때</a:t>
            </a:r>
            <a:r>
              <a:rPr lang="en-US" altLang="ko-KR" dirty="0"/>
              <a:t>, 1</a:t>
            </a:r>
            <a:r>
              <a:rPr lang="ko-KR" altLang="en-US" dirty="0"/>
              <a:t>개 부술 때를 정점을 분리해서 생각하자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즉 </a:t>
            </a:r>
            <a:r>
              <a:rPr lang="en-US" altLang="ko-KR" dirty="0"/>
              <a:t>A[</a:t>
            </a:r>
            <a:r>
              <a:rPr lang="en-US" altLang="ko-KR" dirty="0" err="1"/>
              <a:t>i</a:t>
            </a:r>
            <a:r>
              <a:rPr lang="en-US" altLang="ko-KR" dirty="0"/>
              <a:t>][j][k] = (</a:t>
            </a:r>
            <a:r>
              <a:rPr lang="en-US" altLang="ko-KR" dirty="0" err="1"/>
              <a:t>i</a:t>
            </a:r>
            <a:r>
              <a:rPr lang="en-US" altLang="ko-KR" dirty="0"/>
              <a:t>, j)</a:t>
            </a:r>
            <a:r>
              <a:rPr lang="ko-KR" altLang="en-US" dirty="0"/>
              <a:t>에서 </a:t>
            </a:r>
            <a:r>
              <a:rPr lang="en-US" altLang="ko-KR" dirty="0"/>
              <a:t>k</a:t>
            </a:r>
            <a:r>
              <a:rPr lang="ko-KR" altLang="en-US" dirty="0"/>
              <a:t>번 벽을 부술 때의 정점</a:t>
            </a:r>
            <a:endParaRPr lang="en-US" altLang="ko-KR" dirty="0"/>
          </a:p>
          <a:p>
            <a:r>
              <a:rPr lang="ko-KR" altLang="en-US" dirty="0"/>
              <a:t>이렇게 생각하고 </a:t>
            </a:r>
            <a:r>
              <a:rPr lang="en-US" altLang="ko-KR" dirty="0"/>
              <a:t>BFS</a:t>
            </a:r>
            <a:r>
              <a:rPr lang="ko-KR" altLang="en-US" dirty="0"/>
              <a:t>를 수행하면 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369360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407</Words>
  <Application>Microsoft Office PowerPoint</Application>
  <PresentationFormat>와이드스크린</PresentationFormat>
  <Paragraphs>66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Office 테마</vt:lpstr>
      <vt:lpstr>2주차 문제 풀이</vt:lpstr>
      <vt:lpstr>문제 목록</vt:lpstr>
      <vt:lpstr>1. 미로 탐색</vt:lpstr>
      <vt:lpstr>2. DFS와 BFS</vt:lpstr>
      <vt:lpstr>3. 숨바꼭질</vt:lpstr>
      <vt:lpstr>4. 토마토, 단지번호붙이기, 안전 영역</vt:lpstr>
      <vt:lpstr>5. 연결 요소의 개수</vt:lpstr>
      <vt:lpstr>6. 이분 그래프</vt:lpstr>
      <vt:lpstr>7. 벽 부수고 이동하기</vt:lpstr>
      <vt:lpstr>8. 관중석</vt:lpstr>
      <vt:lpstr>9. 격자상의 경로</vt:lpstr>
      <vt:lpstr>다음주는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2주차 문제 풀이</dc:title>
  <dc:creator>정덕인</dc:creator>
  <cp:lastModifiedBy>정덕인</cp:lastModifiedBy>
  <cp:revision>5</cp:revision>
  <dcterms:created xsi:type="dcterms:W3CDTF">2017-03-14T01:41:02Z</dcterms:created>
  <dcterms:modified xsi:type="dcterms:W3CDTF">2017-03-14T02:06:43Z</dcterms:modified>
</cp:coreProperties>
</file>