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74" r:id="rId14"/>
    <p:sldId id="273" r:id="rId15"/>
    <p:sldId id="265" r:id="rId16"/>
    <p:sldId id="266" r:id="rId17"/>
    <p:sldId id="267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7" r:id="rId28"/>
    <p:sldId id="288" r:id="rId29"/>
    <p:sldId id="284" r:id="rId30"/>
    <p:sldId id="285" r:id="rId31"/>
    <p:sldId id="286" r:id="rId32"/>
    <p:sldId id="289" r:id="rId33"/>
    <p:sldId id="290" r:id="rId34"/>
    <p:sldId id="291" r:id="rId35"/>
    <p:sldId id="26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7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C4BB-75EA-41C4-8FAE-5A83DA6DC2C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B486-B157-469E-A1BD-61DC422C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문제 풀이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모든 코드는 </a:t>
            </a:r>
            <a:r>
              <a:rPr lang="en-US" altLang="ko-KR" dirty="0"/>
              <a:t>www.github.com/jjwdi0/ </a:t>
            </a:r>
            <a:r>
              <a:rPr lang="ko-KR" altLang="en-US" dirty="0"/>
              <a:t>에 있습니다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73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포도주</a:t>
            </a:r>
            <a:r>
              <a:rPr lang="en-US" altLang="ko-KR" dirty="0"/>
              <a:t> </a:t>
            </a:r>
            <a:r>
              <a:rPr lang="ko-KR" altLang="en-US" dirty="0"/>
              <a:t>시식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계단 오르기와 동일</a:t>
            </a:r>
            <a:endParaRPr lang="en-US" altLang="ko-KR" dirty="0"/>
          </a:p>
          <a:p>
            <a:r>
              <a:rPr lang="ko-KR" altLang="en-US" dirty="0"/>
              <a:t>단 마지막 포도주를 반드시 먹어야 하는 것은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01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연속합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유명한 문제 </a:t>
            </a:r>
            <a:r>
              <a:rPr lang="en-US" altLang="ko-KR" dirty="0"/>
              <a:t>(Maximum Subarray Problem </a:t>
            </a:r>
            <a:r>
              <a:rPr lang="ko-KR" altLang="en-US" dirty="0"/>
              <a:t>이라고도 불림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Naïve </a:t>
            </a:r>
            <a:r>
              <a:rPr lang="ko-KR" altLang="en-US" dirty="0"/>
              <a:t>한 접근 </a:t>
            </a:r>
            <a:r>
              <a:rPr lang="en-US" altLang="ko-KR" dirty="0"/>
              <a:t>: O(N^3)</a:t>
            </a:r>
          </a:p>
          <a:p>
            <a:pPr lvl="1"/>
            <a:r>
              <a:rPr lang="en-US" altLang="ko-KR" dirty="0"/>
              <a:t>N^2</a:t>
            </a:r>
            <a:r>
              <a:rPr lang="ko-KR" altLang="en-US" dirty="0"/>
              <a:t>개의 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, j]</a:t>
            </a:r>
            <a:r>
              <a:rPr lang="ko-KR" altLang="en-US" dirty="0"/>
              <a:t>에 대해 </a:t>
            </a:r>
            <a:r>
              <a:rPr lang="en-US" altLang="ko-KR" dirty="0"/>
              <a:t>O(N)</a:t>
            </a:r>
            <a:r>
              <a:rPr lang="ko-KR" altLang="en-US" dirty="0"/>
              <a:t>으로 합 구하기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개선된 접근 </a:t>
            </a:r>
            <a:r>
              <a:rPr lang="en-US" altLang="ko-KR" dirty="0"/>
              <a:t>: O(N^2)</a:t>
            </a:r>
          </a:p>
          <a:p>
            <a:pPr lvl="1"/>
            <a:r>
              <a:rPr lang="ko-KR" altLang="en-US" dirty="0"/>
              <a:t>합을 구할 때 </a:t>
            </a:r>
            <a:r>
              <a:rPr lang="en-US" altLang="ko-KR" dirty="0"/>
              <a:t>Prefix Sum (sum(</a:t>
            </a:r>
            <a:r>
              <a:rPr lang="en-US" altLang="ko-KR" dirty="0" err="1"/>
              <a:t>i</a:t>
            </a:r>
            <a:r>
              <a:rPr lang="en-US" altLang="ko-KR" dirty="0"/>
              <a:t>, j) = sum(1, j) – sum(1, i-1)) </a:t>
            </a:r>
            <a:r>
              <a:rPr lang="ko-KR" altLang="en-US" dirty="0"/>
              <a:t>이용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4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연속합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1. </a:t>
            </a:r>
            <a:r>
              <a:rPr lang="ko-KR" altLang="en-US" dirty="0"/>
              <a:t>동적계획법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포함하는 최대 </a:t>
            </a:r>
            <a:r>
              <a:rPr lang="ko-KR" altLang="en-US" dirty="0" err="1"/>
              <a:t>구간합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max(D(i-1) + A(</a:t>
            </a:r>
            <a:r>
              <a:rPr lang="en-US" altLang="ko-KR" dirty="0" err="1"/>
              <a:t>i</a:t>
            </a:r>
            <a:r>
              <a:rPr lang="en-US" altLang="ko-KR" dirty="0"/>
              <a:t>), A(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1 &lt;= </a:t>
            </a:r>
            <a:r>
              <a:rPr lang="en-US" altLang="ko-KR" dirty="0" err="1"/>
              <a:t>i</a:t>
            </a:r>
            <a:r>
              <a:rPr lang="en-US" altLang="ko-KR" dirty="0"/>
              <a:t> &lt;= N</a:t>
            </a:r>
            <a:r>
              <a:rPr lang="ko-KR" altLang="en-US" dirty="0"/>
              <a:t>에 대해 </a:t>
            </a:r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최대가 답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15610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연속합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2. </a:t>
            </a:r>
            <a:r>
              <a:rPr lang="ko-KR" altLang="en-US" dirty="0"/>
              <a:t>분할 정복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합이 최대가 되는 구간은 전체를 절반으로 나눴을 때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왼쪽 구간에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오른쪽 구간에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양쪽 구간에 걸쳐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왼쪽과 오른쪽을 재귀호출로 답을 구했다 하고</a:t>
            </a:r>
            <a:r>
              <a:rPr lang="en-US" altLang="ko-KR" dirty="0"/>
              <a:t>, </a:t>
            </a:r>
            <a:r>
              <a:rPr lang="ko-KR" altLang="en-US" dirty="0"/>
              <a:t>양쪽 구간에 걸친 답을 구하자</a:t>
            </a:r>
            <a:r>
              <a:rPr lang="en-US" altLang="ko-KR" dirty="0"/>
              <a:t>. </a:t>
            </a:r>
            <a:r>
              <a:rPr lang="ko-KR" altLang="en-US" dirty="0"/>
              <a:t>어떻게 구할 수 있을까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964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연속합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풀이 </a:t>
            </a:r>
            <a:r>
              <a:rPr lang="en-US" altLang="ko-KR" dirty="0"/>
              <a:t>2. </a:t>
            </a:r>
            <a:r>
              <a:rPr lang="ko-KR" altLang="en-US" dirty="0"/>
              <a:t>분할 정복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양쪽 구간에서 가장 왼쪽 원소를 포함한 </a:t>
            </a:r>
            <a:r>
              <a:rPr lang="ko-KR" altLang="en-US" dirty="0" err="1"/>
              <a:t>최대합</a:t>
            </a:r>
            <a:r>
              <a:rPr lang="en-US" altLang="ko-KR" dirty="0"/>
              <a:t>, </a:t>
            </a:r>
            <a:r>
              <a:rPr lang="ko-KR" altLang="en-US" dirty="0"/>
              <a:t>가장 오른쪽 원소를 포함한 </a:t>
            </a:r>
            <a:r>
              <a:rPr lang="ko-KR" altLang="en-US" dirty="0" err="1"/>
              <a:t>최대합</a:t>
            </a:r>
            <a:r>
              <a:rPr lang="en-US" altLang="ko-KR" dirty="0"/>
              <a:t>, </a:t>
            </a:r>
            <a:r>
              <a:rPr lang="ko-KR" altLang="en-US" dirty="0"/>
              <a:t>전체의 최대합을 구하자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en-US" altLang="ko-KR" dirty="0"/>
              <a:t>l, r, s</a:t>
            </a:r>
            <a:r>
              <a:rPr lang="ko-KR" altLang="en-US" dirty="0"/>
              <a:t>라 하면</a:t>
            </a:r>
            <a:r>
              <a:rPr lang="en-US" altLang="ko-KR" dirty="0"/>
              <a:t>, </a:t>
            </a:r>
            <a:r>
              <a:rPr lang="ko-KR" altLang="en-US" dirty="0"/>
              <a:t>전체 구간에서의 답은</a:t>
            </a:r>
            <a:endParaRPr lang="en-US" altLang="ko-KR" dirty="0"/>
          </a:p>
          <a:p>
            <a:r>
              <a:rPr lang="en-US" altLang="ko-KR" dirty="0"/>
              <a:t>max(</a:t>
            </a:r>
            <a:r>
              <a:rPr lang="en-US" altLang="ko-KR" dirty="0" err="1"/>
              <a:t>l.s</a:t>
            </a:r>
            <a:r>
              <a:rPr lang="en-US" altLang="ko-KR" dirty="0"/>
              <a:t>, </a:t>
            </a:r>
            <a:r>
              <a:rPr lang="en-US" altLang="ko-KR" dirty="0" err="1"/>
              <a:t>r.s</a:t>
            </a:r>
            <a:r>
              <a:rPr lang="en-US" altLang="ko-KR" dirty="0"/>
              <a:t>, </a:t>
            </a:r>
            <a:r>
              <a:rPr lang="en-US" altLang="ko-KR" dirty="0" err="1"/>
              <a:t>l.r</a:t>
            </a:r>
            <a:r>
              <a:rPr lang="en-US" altLang="ko-KR" dirty="0"/>
              <a:t> + </a:t>
            </a:r>
            <a:r>
              <a:rPr lang="en-US" altLang="ko-KR" dirty="0" err="1"/>
              <a:t>r.l</a:t>
            </a:r>
            <a:r>
              <a:rPr lang="en-US" altLang="ko-KR" dirty="0"/>
              <a:t>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다음에 생각하자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 log N).</a:t>
            </a:r>
          </a:p>
          <a:p>
            <a:r>
              <a:rPr lang="ko-KR" altLang="en-US" dirty="0"/>
              <a:t>나중에 자료구조 배울 때 다시 한 번 나올 풀이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0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스티커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문제들을 풀었으면 이걸 풀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풀어보자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93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 (Longest Increasing Subsequence) </a:t>
            </a:r>
            <a:r>
              <a:rPr lang="ko-KR" altLang="en-US" dirty="0" err="1"/>
              <a:t>문제라고도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가 증가 부분 수열의 마지막 원소가 될 수 있는 최대 증가 수열의 길이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max(D(j) + 1) (for j &lt; </a:t>
            </a:r>
            <a:r>
              <a:rPr lang="en-US" altLang="ko-KR" dirty="0" err="1"/>
              <a:t>i</a:t>
            </a:r>
            <a:r>
              <a:rPr lang="en-US" altLang="ko-KR" dirty="0"/>
              <a:t> and A(j) &lt; A(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O(N^2).</a:t>
            </a:r>
          </a:p>
          <a:p>
            <a:r>
              <a:rPr lang="ko-KR" altLang="en-US" dirty="0"/>
              <a:t>이진탐색 또는 세그먼트 트리로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  <a:r>
              <a:rPr lang="ko-KR" altLang="en-US" dirty="0"/>
              <a:t>에도 구할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2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LCS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Longest Common Subsequence </a:t>
            </a:r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A(1~i)</a:t>
            </a:r>
            <a:r>
              <a:rPr lang="ko-KR" altLang="en-US" dirty="0"/>
              <a:t>와 </a:t>
            </a:r>
            <a:r>
              <a:rPr lang="en-US" altLang="ko-KR" dirty="0"/>
              <a:t>B(1~j)</a:t>
            </a:r>
            <a:r>
              <a:rPr lang="ko-KR" altLang="en-US" dirty="0"/>
              <a:t>까지의 부분문자열에서의 </a:t>
            </a:r>
            <a:r>
              <a:rPr lang="en-US" altLang="ko-KR" dirty="0"/>
              <a:t>LCS</a:t>
            </a:r>
            <a:r>
              <a:rPr lang="ko-KR" altLang="en-US" dirty="0"/>
              <a:t>의 길이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max(D(i-1, j), D(</a:t>
            </a:r>
            <a:r>
              <a:rPr lang="en-US" altLang="ko-KR" dirty="0" err="1"/>
              <a:t>i</a:t>
            </a:r>
            <a:r>
              <a:rPr lang="en-US" altLang="ko-KR" dirty="0"/>
              <a:t>, j-1))</a:t>
            </a:r>
          </a:p>
          <a:p>
            <a:r>
              <a:rPr lang="en-US" altLang="ko-KR" dirty="0"/>
              <a:t>if A(</a:t>
            </a:r>
            <a:r>
              <a:rPr lang="en-US" altLang="ko-KR" dirty="0" err="1"/>
              <a:t>i</a:t>
            </a:r>
            <a:r>
              <a:rPr lang="en-US" altLang="ko-KR" dirty="0"/>
              <a:t>) = A(j) then D(</a:t>
            </a:r>
            <a:r>
              <a:rPr lang="en-US" altLang="ko-KR" dirty="0" err="1"/>
              <a:t>i</a:t>
            </a:r>
            <a:r>
              <a:rPr lang="en-US" altLang="ko-KR" dirty="0"/>
              <a:t>, j) = D(i-1, j-1) + 1</a:t>
            </a:r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O(NM)</a:t>
            </a:r>
          </a:p>
          <a:p>
            <a:r>
              <a:rPr lang="en-US" altLang="ko-KR" dirty="0"/>
              <a:t>Toggling</a:t>
            </a:r>
            <a:r>
              <a:rPr lang="ko-KR" altLang="en-US" dirty="0"/>
              <a:t>이라는 기법을 이용하면 </a:t>
            </a:r>
            <a:r>
              <a:rPr lang="ko-KR" altLang="en-US" dirty="0" err="1"/>
              <a:t>공간복잡도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O(N+M)</a:t>
            </a:r>
            <a:r>
              <a:rPr lang="ko-KR" altLang="en-US" dirty="0"/>
              <a:t>으로 줄일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41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동전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en-US" altLang="ko-KR" dirty="0" err="1"/>
              <a:t>i</a:t>
            </a:r>
            <a:r>
              <a:rPr lang="ko-KR" altLang="en-US" dirty="0"/>
              <a:t>원을 만들 수 있는 </a:t>
            </a:r>
            <a:r>
              <a:rPr lang="ko-KR" altLang="en-US" dirty="0" err="1"/>
              <a:t>가지수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sum( D(</a:t>
            </a:r>
            <a:r>
              <a:rPr lang="en-US" altLang="ko-KR" dirty="0" err="1"/>
              <a:t>i</a:t>
            </a:r>
            <a:r>
              <a:rPr lang="en-US" altLang="ko-KR" dirty="0"/>
              <a:t>-A(j)) )</a:t>
            </a:r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O(N).</a:t>
            </a:r>
          </a:p>
          <a:p>
            <a:endParaRPr lang="en-US" altLang="ko-KR" dirty="0"/>
          </a:p>
          <a:p>
            <a:r>
              <a:rPr lang="ko-KR" altLang="en-US" dirty="0"/>
              <a:t>동전 문제는 여러 가지 변형이 많고</a:t>
            </a:r>
            <a:r>
              <a:rPr lang="en-US" altLang="ko-KR" dirty="0"/>
              <a:t> </a:t>
            </a:r>
            <a:r>
              <a:rPr lang="ko-KR" altLang="en-US" dirty="0"/>
              <a:t>배낭 문제</a:t>
            </a:r>
            <a:r>
              <a:rPr lang="en-US" altLang="ko-KR" dirty="0"/>
              <a:t>(knapsack problem)</a:t>
            </a:r>
            <a:r>
              <a:rPr lang="ko-KR" altLang="en-US" dirty="0"/>
              <a:t>과도 연관이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50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돌다리 건너기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j, k) = A(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를 목표 문자열의 </a:t>
            </a:r>
            <a:r>
              <a:rPr lang="en-US" altLang="ko-KR" dirty="0"/>
              <a:t>k</a:t>
            </a:r>
            <a:r>
              <a:rPr lang="ko-KR" altLang="en-US" dirty="0"/>
              <a:t>번째 문자로 건넜을 때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j, k) = sum(D(i^1, j’, k-1)) (for j’ &lt; j)</a:t>
            </a:r>
          </a:p>
          <a:p>
            <a:r>
              <a:rPr lang="ko-KR" altLang="en-US" dirty="0" err="1"/>
              <a:t>시간복잡도</a:t>
            </a:r>
            <a:r>
              <a:rPr lang="en-US" altLang="ko-KR" dirty="0"/>
              <a:t> O(NM).</a:t>
            </a:r>
          </a:p>
          <a:p>
            <a:endParaRPr lang="en-US" altLang="ko-KR" dirty="0"/>
          </a:p>
          <a:p>
            <a:r>
              <a:rPr lang="ko-KR" altLang="en-US" dirty="0"/>
              <a:t>흔히 쓰는 배열은 </a:t>
            </a:r>
            <a:r>
              <a:rPr lang="en-US" altLang="ko-KR" dirty="0"/>
              <a:t>2</a:t>
            </a:r>
            <a:r>
              <a:rPr lang="ko-KR" altLang="en-US" dirty="0"/>
              <a:t>차원이 </a:t>
            </a:r>
            <a:r>
              <a:rPr lang="ko-KR" altLang="en-US" dirty="0" err="1"/>
              <a:t>최대일것이다</a:t>
            </a:r>
            <a:r>
              <a:rPr lang="en-US" altLang="ko-KR" dirty="0"/>
              <a:t>. </a:t>
            </a:r>
            <a:r>
              <a:rPr lang="ko-KR" altLang="en-US" dirty="0"/>
              <a:t>이번 기회에 </a:t>
            </a:r>
            <a:r>
              <a:rPr lang="en-US" altLang="ko-KR" dirty="0"/>
              <a:t>3</a:t>
            </a:r>
            <a:r>
              <a:rPr lang="ko-KR" altLang="en-US" dirty="0"/>
              <a:t>차원까지 써보자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56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목록</a:t>
            </a:r>
            <a:r>
              <a:rPr lang="en-US" altLang="ko-KR" dirty="0"/>
              <a:t>-(1)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로 만들기</a:t>
            </a:r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/>
              <a:t>거리</a:t>
            </a:r>
            <a:endParaRPr lang="en-US" altLang="ko-KR" dirty="0"/>
          </a:p>
          <a:p>
            <a:r>
              <a:rPr lang="ko-KR" altLang="en-US" dirty="0"/>
              <a:t>계단</a:t>
            </a:r>
            <a:r>
              <a:rPr lang="en-US" altLang="ko-KR" dirty="0"/>
              <a:t> </a:t>
            </a:r>
            <a:r>
              <a:rPr lang="ko-KR" altLang="en-US" dirty="0"/>
              <a:t>오르기</a:t>
            </a:r>
            <a:endParaRPr lang="en-US" altLang="ko-KR" dirty="0"/>
          </a:p>
          <a:p>
            <a:r>
              <a:rPr lang="ko-KR" altLang="en-US" dirty="0"/>
              <a:t>숫자삼각형</a:t>
            </a:r>
            <a:endParaRPr lang="en-US" altLang="ko-KR" dirty="0"/>
          </a:p>
          <a:p>
            <a:r>
              <a:rPr lang="ko-KR" altLang="en-US" dirty="0"/>
              <a:t>포도주 시식</a:t>
            </a:r>
            <a:endParaRPr lang="en-US" altLang="ko-KR" dirty="0"/>
          </a:p>
          <a:p>
            <a:r>
              <a:rPr lang="ko-KR" altLang="en-US" dirty="0" err="1"/>
              <a:t>연속합</a:t>
            </a:r>
            <a:endParaRPr lang="en-US" altLang="ko-KR" dirty="0"/>
          </a:p>
          <a:p>
            <a:r>
              <a:rPr lang="ko-KR" altLang="en-US" dirty="0"/>
              <a:t>스티커</a:t>
            </a:r>
            <a:endParaRPr lang="en-US" altLang="ko-KR" dirty="0"/>
          </a:p>
          <a:p>
            <a:r>
              <a:rPr lang="ko-KR" altLang="en-US" dirty="0"/>
              <a:t>가장 긴 증가하는 부분 수열</a:t>
            </a:r>
            <a:endParaRPr lang="en-US" altLang="ko-KR" dirty="0"/>
          </a:p>
          <a:p>
            <a:r>
              <a:rPr lang="en-US" altLang="ko-KR" dirty="0"/>
              <a:t>LCS</a:t>
            </a:r>
          </a:p>
          <a:p>
            <a:r>
              <a:rPr lang="ko-KR" altLang="en-US" dirty="0"/>
              <a:t>동전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54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12. 1</a:t>
            </a:r>
            <a:r>
              <a:rPr lang="ko-KR" altLang="en-US" dirty="0"/>
              <a:t>학년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A(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까지 썼을 때 </a:t>
            </a:r>
            <a:r>
              <a:rPr lang="en-US" altLang="ko-KR" dirty="0"/>
              <a:t>j</a:t>
            </a:r>
            <a:r>
              <a:rPr lang="ko-KR" altLang="en-US" dirty="0"/>
              <a:t>를 만들 수 있는 경우의 수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D(i-1, </a:t>
            </a:r>
            <a:r>
              <a:rPr lang="en-US" altLang="ko-KR" dirty="0" err="1"/>
              <a:t>j+A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)) + D(i-1, j-A(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296357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트리의</a:t>
            </a:r>
            <a:r>
              <a:rPr lang="en-US" altLang="ko-KR" dirty="0"/>
              <a:t> </a:t>
            </a:r>
            <a:r>
              <a:rPr lang="ko-KR" altLang="en-US" dirty="0"/>
              <a:t>독립집합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최대 독립 집합 문제는 </a:t>
            </a:r>
            <a:r>
              <a:rPr lang="en-US" altLang="ko-KR" dirty="0"/>
              <a:t>NP-Hard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트리에서는 동적계획법을 이용해 </a:t>
            </a:r>
            <a:r>
              <a:rPr lang="en-US" altLang="ko-KR" dirty="0"/>
              <a:t>O(N)</a:t>
            </a:r>
            <a:r>
              <a:rPr lang="ko-KR" altLang="en-US" dirty="0"/>
              <a:t>에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정점을 선택했을 때</a:t>
            </a:r>
            <a:r>
              <a:rPr lang="en-US" altLang="ko-KR" dirty="0"/>
              <a:t>, </a:t>
            </a:r>
            <a:r>
              <a:rPr lang="ko-KR" altLang="en-US" dirty="0"/>
              <a:t>다른 인접한 정점을 선택하면 안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어떤 부분 트리에서 루트가 선택되었을 때</a:t>
            </a:r>
            <a:r>
              <a:rPr lang="en-US" altLang="ko-KR" dirty="0"/>
              <a:t>, </a:t>
            </a:r>
            <a:r>
              <a:rPr lang="ko-KR" altLang="en-US" dirty="0"/>
              <a:t>인접한 자식들을 선택하면 안 된다는 것을 이용하자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77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트리의</a:t>
            </a:r>
            <a:r>
              <a:rPr lang="en-US" altLang="ko-KR" dirty="0"/>
              <a:t> </a:t>
            </a:r>
            <a:r>
              <a:rPr lang="ko-KR" altLang="en-US" dirty="0"/>
              <a:t>독립집합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정점의 상태를 선택하거나 </a:t>
            </a:r>
            <a:r>
              <a:rPr lang="en-US" altLang="ko-KR" dirty="0"/>
              <a:t>/ </a:t>
            </a:r>
            <a:r>
              <a:rPr lang="ko-KR" altLang="en-US" dirty="0"/>
              <a:t>선택하지 않는다 로 나누자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</a:t>
            </a:r>
            <a:r>
              <a:rPr lang="en-US" altLang="ko-KR" dirty="0" err="1"/>
              <a:t>i</a:t>
            </a:r>
            <a:r>
              <a:rPr lang="ko-KR" altLang="en-US" dirty="0"/>
              <a:t>번 정점의 선택 여부가 </a:t>
            </a:r>
            <a:r>
              <a:rPr lang="en-US" altLang="ko-KR" dirty="0"/>
              <a:t>j</a:t>
            </a:r>
            <a:r>
              <a:rPr lang="ko-KR" altLang="en-US" dirty="0"/>
              <a:t>일 때 </a:t>
            </a:r>
            <a:r>
              <a:rPr lang="en-US" altLang="ko-KR" dirty="0" err="1"/>
              <a:t>i</a:t>
            </a:r>
            <a:r>
              <a:rPr lang="ko-KR" altLang="en-US" dirty="0"/>
              <a:t>번 정점을 부트리로 하는 트리의 독립집합의 최대 크기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j = 1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(</a:t>
            </a:r>
            <a:r>
              <a:rPr lang="ko-KR" altLang="en-US" dirty="0"/>
              <a:t>선택했을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sum(D(k, j^1)) (for </a:t>
            </a:r>
            <a:r>
              <a:rPr lang="en-US" altLang="ko-KR" dirty="0" err="1"/>
              <a:t>i</a:t>
            </a:r>
            <a:r>
              <a:rPr lang="en-US" altLang="ko-KR" dirty="0"/>
              <a:t> is parent of k)</a:t>
            </a:r>
          </a:p>
          <a:p>
            <a:r>
              <a:rPr lang="en-US" altLang="ko-KR" dirty="0"/>
              <a:t>j = 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(</a:t>
            </a:r>
            <a:r>
              <a:rPr lang="ko-KR" altLang="en-US" dirty="0"/>
              <a:t>선택하지 않았을 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sum(max(D(k, 0), D(k, 1))) </a:t>
            </a:r>
            <a:r>
              <a:rPr lang="en-US" altLang="ko-KR" dirty="0"/>
              <a:t>(for </a:t>
            </a:r>
            <a:r>
              <a:rPr lang="en-US" altLang="ko-KR" dirty="0" err="1"/>
              <a:t>i</a:t>
            </a:r>
            <a:r>
              <a:rPr lang="en-US" altLang="ko-KR" dirty="0"/>
              <a:t> is parent of k)</a:t>
            </a:r>
          </a:p>
          <a:p>
            <a:r>
              <a:rPr lang="ko-KR" altLang="en-US" dirty="0"/>
              <a:t>루트를</a:t>
            </a:r>
            <a:r>
              <a:rPr lang="en-US" altLang="ko-KR" dirty="0"/>
              <a:t> </a:t>
            </a:r>
            <a:r>
              <a:rPr lang="ko-KR" altLang="en-US" dirty="0"/>
              <a:t>임의로 잡고 </a:t>
            </a:r>
            <a:r>
              <a:rPr lang="en-US" altLang="ko-KR" dirty="0"/>
              <a:t>DFS</a:t>
            </a:r>
            <a:r>
              <a:rPr lang="ko-KR" altLang="en-US" dirty="0"/>
              <a:t>를 통해 아주 쉽게 구할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4278730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환상의</a:t>
            </a:r>
            <a:r>
              <a:rPr lang="en-US" altLang="ko-KR" dirty="0"/>
              <a:t> </a:t>
            </a:r>
            <a:r>
              <a:rPr lang="ko-KR" altLang="en-US" dirty="0"/>
              <a:t>듀엣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</a:t>
            </a:r>
            <a:r>
              <a:rPr lang="ko-KR" altLang="en-US" dirty="0"/>
              <a:t>두 사람이 </a:t>
            </a:r>
            <a:r>
              <a:rPr lang="en-US" altLang="ko-KR" dirty="0"/>
              <a:t>A(</a:t>
            </a:r>
            <a:r>
              <a:rPr lang="en-US" altLang="ko-KR" dirty="0" err="1"/>
              <a:t>i</a:t>
            </a:r>
            <a:r>
              <a:rPr lang="en-US" altLang="ko-KR" dirty="0"/>
              <a:t>), A(j)</a:t>
            </a:r>
            <a:r>
              <a:rPr lang="ko-KR" altLang="en-US" dirty="0"/>
              <a:t>를 마지막으로 불렀을 때 최소 </a:t>
            </a:r>
            <a:r>
              <a:rPr lang="ko-KR" altLang="en-US" dirty="0" err="1"/>
              <a:t>힘듬의</a:t>
            </a:r>
            <a:r>
              <a:rPr lang="ko-KR" altLang="en-US" dirty="0"/>
              <a:t> 정도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min(D(</a:t>
            </a:r>
            <a:r>
              <a:rPr lang="en-US" altLang="ko-KR" dirty="0" err="1"/>
              <a:t>i</a:t>
            </a:r>
            <a:r>
              <a:rPr lang="en-US" altLang="ko-KR" dirty="0"/>
              <a:t>, i-1), D(</a:t>
            </a:r>
            <a:r>
              <a:rPr lang="en-US" altLang="ko-KR" dirty="0" err="1"/>
              <a:t>i</a:t>
            </a:r>
            <a:r>
              <a:rPr lang="en-US" altLang="ko-KR" dirty="0"/>
              <a:t>, j-1)) (if </a:t>
            </a:r>
            <a:r>
              <a:rPr lang="en-US" altLang="ko-KR" dirty="0" err="1"/>
              <a:t>i</a:t>
            </a:r>
            <a:r>
              <a:rPr lang="en-US" altLang="ko-KR" dirty="0"/>
              <a:t> &lt; j)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min(D(j-1, j), D(i-1, j)) if(</a:t>
            </a:r>
            <a:r>
              <a:rPr lang="en-US" altLang="ko-KR" dirty="0" err="1"/>
              <a:t>i</a:t>
            </a:r>
            <a:r>
              <a:rPr lang="en-US" altLang="ko-KR" dirty="0"/>
              <a:t> &gt; j)</a:t>
            </a:r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O(N^2).</a:t>
            </a:r>
          </a:p>
          <a:p>
            <a:endParaRPr lang="en-US" altLang="ko-KR" dirty="0"/>
          </a:p>
          <a:p>
            <a:r>
              <a:rPr lang="ko-KR" altLang="en-US" dirty="0"/>
              <a:t>이렇게 점화식을 세우는 동적계획법을 </a:t>
            </a:r>
            <a:r>
              <a:rPr lang="ko-KR" altLang="en-US" dirty="0" err="1"/>
              <a:t>바이토닉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6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우수 마을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트리의 독립집합 문제와 동일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52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</a:t>
            </a:r>
            <a:r>
              <a:rPr lang="ko-KR" altLang="en-US" dirty="0"/>
              <a:t>개근상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점화식이 매우 다양한 문제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알아서 풀어 봅시다</a:t>
            </a:r>
            <a:r>
              <a:rPr lang="en-US" altLang="ko-KR" dirty="0"/>
              <a:t>. </a:t>
            </a:r>
            <a:r>
              <a:rPr lang="ko-KR" altLang="en-US" dirty="0"/>
              <a:t>이정도는 </a:t>
            </a:r>
            <a:r>
              <a:rPr lang="ko-KR" altLang="en-US" dirty="0" err="1"/>
              <a:t>풀어야지ㅎㅎ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31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외판원 순회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 모씨 졸업논문 주제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이 매우 작으면 모든 순열에 대해 경로를 탐색해주면 </a:t>
            </a:r>
            <a:r>
              <a:rPr lang="en-US" altLang="ko-KR" dirty="0"/>
              <a:t>O(N!)</a:t>
            </a:r>
            <a:r>
              <a:rPr lang="ko-KR" altLang="en-US" dirty="0"/>
              <a:t>으로 해결할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이렇게 애매하게</a:t>
            </a:r>
            <a:r>
              <a:rPr lang="en-US" altLang="ko-KR" dirty="0"/>
              <a:t>(?) </a:t>
            </a:r>
            <a:r>
              <a:rPr lang="ko-KR" altLang="en-US" dirty="0"/>
              <a:t>작으면 어떻게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640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외판원 순회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지금까지 거쳐온 도시들의 정보와 지금 있는 도시가 상태로 주어진다면</a:t>
            </a:r>
            <a:r>
              <a:rPr lang="en-US" altLang="ko-KR" dirty="0"/>
              <a:t>, </a:t>
            </a:r>
            <a:r>
              <a:rPr lang="ko-KR" altLang="en-US" dirty="0"/>
              <a:t>지금까지의 경로의 가중치의 합의 최소는 일정한가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이를 가지고 동적계획법을 수행할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</a:t>
            </a:r>
            <a:r>
              <a:rPr lang="en-US" altLang="ko-KR" dirty="0" err="1"/>
              <a:t>i</a:t>
            </a:r>
            <a:r>
              <a:rPr lang="ko-KR" altLang="en-US" dirty="0"/>
              <a:t>의 비트에 해당하는 도시를 </a:t>
            </a:r>
            <a:r>
              <a:rPr lang="ko-KR" altLang="en-US" dirty="0" err="1"/>
              <a:t>들렀고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번 도시에 있을 때</a:t>
            </a:r>
            <a:r>
              <a:rPr lang="en-US" altLang="ko-KR" dirty="0"/>
              <a:t>, </a:t>
            </a:r>
            <a:r>
              <a:rPr lang="ko-KR" altLang="en-US" dirty="0"/>
              <a:t>그때까지 가능한 최소 가중치 합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A(j) + min(f(</a:t>
            </a:r>
            <a:r>
              <a:rPr lang="en-US" altLang="ko-KR" dirty="0" err="1"/>
              <a:t>i</a:t>
            </a:r>
            <a:r>
              <a:rPr lang="en-US" altLang="ko-KR" dirty="0"/>
              <a:t>^(1&lt;&lt;j), k))</a:t>
            </a:r>
          </a:p>
        </p:txBody>
      </p:sp>
    </p:spTree>
    <p:extLst>
      <p:ext uri="{BB962C8B-B14F-4D97-AF65-F5344CB8AC3E}">
        <p14:creationId xmlns:p14="http://schemas.microsoft.com/office/powerpoint/2010/main" val="101039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외판원 순회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자세한</a:t>
            </a:r>
            <a:r>
              <a:rPr lang="en-US" altLang="ko-KR" dirty="0"/>
              <a:t> </a:t>
            </a:r>
            <a:r>
              <a:rPr lang="ko-KR" altLang="en-US" dirty="0"/>
              <a:t>구현을 설명하자면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번 도시</a:t>
            </a:r>
            <a:r>
              <a:rPr lang="en-US" altLang="ko-KR" dirty="0"/>
              <a:t>, 2</a:t>
            </a:r>
            <a:r>
              <a:rPr lang="ko-KR" altLang="en-US" dirty="0"/>
              <a:t>번 도시</a:t>
            </a:r>
            <a:r>
              <a:rPr lang="en-US" altLang="ko-KR" dirty="0"/>
              <a:t>, 5</a:t>
            </a:r>
            <a:r>
              <a:rPr lang="ko-KR" altLang="en-US" dirty="0"/>
              <a:t>번 도시를 방문했다면</a:t>
            </a:r>
            <a:endParaRPr lang="en-US" altLang="ko-KR" dirty="0"/>
          </a:p>
          <a:p>
            <a:r>
              <a:rPr lang="en-US" altLang="ko-KR" dirty="0"/>
              <a:t>10011(2) </a:t>
            </a:r>
            <a:r>
              <a:rPr lang="ko-KR" altLang="en-US" dirty="0"/>
              <a:t>처럼 나타내자</a:t>
            </a:r>
            <a:r>
              <a:rPr lang="en-US" altLang="ko-KR" dirty="0"/>
              <a:t>.(2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2^N</a:t>
            </a:r>
            <a:r>
              <a:rPr lang="ko-KR" altLang="en-US" dirty="0"/>
              <a:t>의 가짓수를 모두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건 코드 </a:t>
            </a:r>
            <a:r>
              <a:rPr lang="ko-KR" altLang="en-US" dirty="0" err="1"/>
              <a:t>참고ㅎㅎ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O(N*2^N)</a:t>
            </a:r>
          </a:p>
        </p:txBody>
      </p:sp>
    </p:spTree>
    <p:extLst>
      <p:ext uri="{BB962C8B-B14F-4D97-AF65-F5344CB8AC3E}">
        <p14:creationId xmlns:p14="http://schemas.microsoft.com/office/powerpoint/2010/main" val="173342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18. </a:t>
            </a:r>
            <a:r>
              <a:rPr lang="ko-KR" altLang="en-US" dirty="0"/>
              <a:t>무한 수열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의 범위가 너무 크다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메모이제이션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std</a:t>
            </a:r>
            <a:r>
              <a:rPr lang="en-US" altLang="ko-KR" dirty="0"/>
              <a:t>::map</a:t>
            </a:r>
            <a:r>
              <a:rPr lang="ko-KR" altLang="en-US" dirty="0"/>
              <a:t>을 이용해 원하는 메모리만 잡아서 해결하면 어떨까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이를 알아채면 구현은 넘나 쉽다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17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목록</a:t>
            </a:r>
            <a:r>
              <a:rPr lang="en-US" altLang="ko-KR" dirty="0"/>
              <a:t>-(2)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7748"/>
            <a:ext cx="10515600" cy="54302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돌다리 건너기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트리의 독립집합</a:t>
            </a:r>
            <a:endParaRPr lang="en-US" altLang="ko-KR" dirty="0"/>
          </a:p>
          <a:p>
            <a:r>
              <a:rPr lang="ko-KR" altLang="en-US" dirty="0"/>
              <a:t>환상의 듀엣</a:t>
            </a:r>
            <a:endParaRPr lang="en-US" altLang="ko-KR" dirty="0"/>
          </a:p>
          <a:p>
            <a:r>
              <a:rPr lang="ko-KR" altLang="en-US" dirty="0"/>
              <a:t>우수 마을</a:t>
            </a:r>
            <a:endParaRPr lang="en-US" altLang="ko-KR" dirty="0"/>
          </a:p>
          <a:p>
            <a:r>
              <a:rPr lang="ko-KR" altLang="en-US" dirty="0"/>
              <a:t>개근상</a:t>
            </a:r>
            <a:endParaRPr lang="en-US" altLang="ko-KR" dirty="0"/>
          </a:p>
          <a:p>
            <a:r>
              <a:rPr lang="ko-KR" altLang="en-US" dirty="0"/>
              <a:t>외판원 순회</a:t>
            </a:r>
            <a:endParaRPr lang="en-US" altLang="ko-KR" dirty="0"/>
          </a:p>
          <a:p>
            <a:r>
              <a:rPr lang="ko-KR" altLang="en-US" dirty="0"/>
              <a:t>무한 수열</a:t>
            </a:r>
            <a:endParaRPr lang="en-US" altLang="ko-KR" dirty="0"/>
          </a:p>
          <a:p>
            <a:r>
              <a:rPr lang="ko-KR" altLang="en-US" dirty="0"/>
              <a:t>박성원</a:t>
            </a:r>
            <a:endParaRPr lang="en-US" altLang="ko-KR" dirty="0"/>
          </a:p>
          <a:p>
            <a:r>
              <a:rPr lang="ko-KR" altLang="en-US" dirty="0"/>
              <a:t>고속도로</a:t>
            </a:r>
            <a:endParaRPr lang="en-US" altLang="ko-KR" dirty="0"/>
          </a:p>
          <a:p>
            <a:r>
              <a:rPr lang="ko-KR" altLang="en-US" dirty="0" err="1"/>
              <a:t>브리징</a:t>
            </a:r>
            <a:r>
              <a:rPr lang="ko-KR" altLang="en-US" dirty="0"/>
              <a:t> 시그널</a:t>
            </a:r>
            <a:endParaRPr lang="en-US" altLang="ko-KR" dirty="0"/>
          </a:p>
          <a:p>
            <a:r>
              <a:rPr lang="ko-KR" altLang="en-US" dirty="0"/>
              <a:t>건포도</a:t>
            </a:r>
            <a:endParaRPr lang="en-US" altLang="ko-KR" dirty="0"/>
          </a:p>
          <a:p>
            <a:r>
              <a:rPr lang="ko-KR" altLang="en-US" dirty="0"/>
              <a:t>경찰차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67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ko-KR" altLang="en-US" dirty="0"/>
              <a:t>박성원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외판원 순회처럼 비트 </a:t>
            </a:r>
            <a:r>
              <a:rPr lang="en-US" altLang="ko-KR" dirty="0"/>
              <a:t>DP</a:t>
            </a:r>
            <a:r>
              <a:rPr lang="ko-KR" altLang="en-US" dirty="0"/>
              <a:t>를 하는 문제다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코딩도 적당히 난이도가 있고 생각해야 할 것도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풀면 좋은 문제</a:t>
            </a:r>
            <a:r>
              <a:rPr lang="en-US" altLang="ko-KR" dirty="0"/>
              <a:t>. </a:t>
            </a:r>
            <a:r>
              <a:rPr lang="ko-KR" altLang="en-US" dirty="0"/>
              <a:t>설명은 생략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223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20. </a:t>
            </a:r>
            <a:r>
              <a:rPr lang="ko-KR" altLang="en-US" dirty="0"/>
              <a:t>고속도로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문제는 </a:t>
            </a:r>
            <a:r>
              <a:rPr lang="en-US" altLang="ko-KR" dirty="0"/>
              <a:t>2016 KOI </a:t>
            </a:r>
            <a:r>
              <a:rPr lang="ko-KR" altLang="en-US" dirty="0"/>
              <a:t>고등부 </a:t>
            </a:r>
            <a:r>
              <a:rPr lang="en-US" altLang="ko-KR" dirty="0"/>
              <a:t>2</a:t>
            </a:r>
            <a:r>
              <a:rPr lang="ko-KR" altLang="en-US" dirty="0"/>
              <a:t>번 주유소 문제와 매우 유사하다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</a:t>
            </a:r>
            <a:r>
              <a:rPr lang="en-US" altLang="ko-KR" dirty="0" err="1"/>
              <a:t>i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도시에</a:t>
            </a:r>
            <a:r>
              <a:rPr lang="en-US" altLang="ko-KR" dirty="0"/>
              <a:t> </a:t>
            </a:r>
            <a:r>
              <a:rPr lang="ko-KR" altLang="en-US" dirty="0"/>
              <a:t>있을 때</a:t>
            </a:r>
            <a:r>
              <a:rPr lang="en-US" altLang="ko-KR" dirty="0"/>
              <a:t> </a:t>
            </a:r>
            <a:r>
              <a:rPr lang="ko-KR" altLang="en-US" dirty="0"/>
              <a:t>돈이 </a:t>
            </a:r>
            <a:r>
              <a:rPr lang="en-US" altLang="ko-KR" dirty="0"/>
              <a:t>j</a:t>
            </a:r>
            <a:r>
              <a:rPr lang="ko-KR" altLang="en-US" dirty="0"/>
              <a:t>원 남았을 때 최소 시간</a:t>
            </a:r>
            <a:endParaRPr lang="en-US" altLang="ko-KR" dirty="0"/>
          </a:p>
          <a:p>
            <a:r>
              <a:rPr lang="ko-KR" altLang="en-US" dirty="0"/>
              <a:t>위 정의를 가지고 </a:t>
            </a:r>
            <a:r>
              <a:rPr lang="en-US" altLang="ko-KR" dirty="0"/>
              <a:t>BFS</a:t>
            </a:r>
            <a:r>
              <a:rPr lang="ko-KR" altLang="en-US" dirty="0"/>
              <a:t>를 돌리면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O(K*N^2)</a:t>
            </a:r>
          </a:p>
          <a:p>
            <a:endParaRPr lang="en-US" altLang="ko-KR" dirty="0"/>
          </a:p>
          <a:p>
            <a:r>
              <a:rPr lang="ko-KR" altLang="en-US" dirty="0"/>
              <a:t>이를 좀 더 개선하려면 우선순위 큐를 이용해 </a:t>
            </a:r>
            <a:r>
              <a:rPr lang="en-US" altLang="ko-KR" dirty="0"/>
              <a:t>Dijkstra </a:t>
            </a:r>
            <a:r>
              <a:rPr lang="ko-KR" altLang="en-US" dirty="0"/>
              <a:t>알고리즘을 이용하면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O(NK log N).</a:t>
            </a:r>
          </a:p>
        </p:txBody>
      </p:sp>
    </p:spTree>
    <p:extLst>
      <p:ext uri="{BB962C8B-B14F-4D97-AF65-F5344CB8AC3E}">
        <p14:creationId xmlns:p14="http://schemas.microsoft.com/office/powerpoint/2010/main" val="131479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21. </a:t>
            </a:r>
            <a:r>
              <a:rPr lang="ko-KR" altLang="en-US" dirty="0" err="1"/>
              <a:t>브리징</a:t>
            </a:r>
            <a:r>
              <a:rPr lang="en-US" altLang="ko-KR" dirty="0"/>
              <a:t> </a:t>
            </a:r>
            <a:r>
              <a:rPr lang="ko-KR" altLang="en-US" dirty="0"/>
              <a:t>시그널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KOI </a:t>
            </a:r>
            <a:r>
              <a:rPr lang="ko-KR" altLang="en-US" dirty="0"/>
              <a:t>전깃줄 문제와 유사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LIS </a:t>
            </a:r>
            <a:r>
              <a:rPr lang="ko-KR" altLang="en-US" dirty="0"/>
              <a:t>문제와 동치라는 것을 눈치챘는가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O(N log N)</a:t>
            </a:r>
            <a:r>
              <a:rPr lang="ko-KR" altLang="en-US" dirty="0"/>
              <a:t>으로 </a:t>
            </a:r>
            <a:r>
              <a:rPr lang="en-US" altLang="ko-KR" dirty="0"/>
              <a:t>LIS</a:t>
            </a:r>
            <a:r>
              <a:rPr lang="ko-KR" altLang="en-US" dirty="0"/>
              <a:t>를 찾으면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755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ko-KR" altLang="en-US" dirty="0"/>
              <a:t>건포도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IOI 2009 </a:t>
            </a:r>
            <a:r>
              <a:rPr lang="ko-KR" altLang="en-US" dirty="0"/>
              <a:t>기출문제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IOI </a:t>
            </a:r>
            <a:r>
              <a:rPr lang="ko-KR" altLang="en-US" dirty="0"/>
              <a:t>겨울학교 실습문제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개쉽다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힌트를 주자면</a:t>
            </a:r>
            <a:r>
              <a:rPr lang="en-US" altLang="ko-KR" dirty="0"/>
              <a:t>… 4</a:t>
            </a:r>
            <a:r>
              <a:rPr lang="ko-KR" altLang="en-US" dirty="0"/>
              <a:t>차원 배열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611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23. </a:t>
            </a:r>
            <a:r>
              <a:rPr lang="ko-KR" altLang="en-US" dirty="0"/>
              <a:t>경찰차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환상의 듀엣 문제와 </a:t>
            </a:r>
            <a:r>
              <a:rPr lang="ko-KR" altLang="en-US" dirty="0" err="1"/>
              <a:t>비슷</a:t>
            </a:r>
            <a:r>
              <a:rPr lang="en-US" altLang="ko-KR" dirty="0"/>
              <a:t>. </a:t>
            </a:r>
            <a:r>
              <a:rPr lang="ko-KR" altLang="en-US" dirty="0" err="1"/>
              <a:t>바이토닉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로 해결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DP </a:t>
            </a:r>
            <a:r>
              <a:rPr lang="ko-KR" altLang="en-US" dirty="0"/>
              <a:t>후 답을 출력하는 문제도 연습해 두자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343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이번주는 문제도 많고</a:t>
            </a:r>
            <a:r>
              <a:rPr lang="en-US" altLang="ko-KR" dirty="0"/>
              <a:t>, </a:t>
            </a:r>
            <a:r>
              <a:rPr lang="ko-KR" altLang="en-US" dirty="0"/>
              <a:t>바빠서 참여율이 저조하다</a:t>
            </a:r>
            <a:r>
              <a:rPr lang="en-US" altLang="ko-KR" dirty="0"/>
              <a:t>.bb</a:t>
            </a:r>
          </a:p>
          <a:p>
            <a:endParaRPr lang="en-US" altLang="ko-KR" dirty="0"/>
          </a:p>
          <a:p>
            <a:r>
              <a:rPr lang="ko-KR" altLang="en-US" dirty="0"/>
              <a:t>다음주는</a:t>
            </a:r>
            <a:r>
              <a:rPr lang="en-US" altLang="ko-KR" dirty="0"/>
              <a:t> </a:t>
            </a:r>
            <a:r>
              <a:rPr lang="ko-KR" altLang="en-US" dirty="0"/>
              <a:t>더 쉽고 간단한 </a:t>
            </a:r>
            <a:r>
              <a:rPr lang="ko-KR" altLang="en-US" dirty="0" err="1"/>
              <a:t>그리디를</a:t>
            </a:r>
            <a:r>
              <a:rPr lang="ko-KR" altLang="en-US" dirty="0"/>
              <a:t> 하자</a:t>
            </a:r>
          </a:p>
        </p:txBody>
      </p:sp>
    </p:spTree>
    <p:extLst>
      <p:ext uri="{BB962C8B-B14F-4D97-AF65-F5344CB8AC3E}">
        <p14:creationId xmlns:p14="http://schemas.microsoft.com/office/powerpoint/2010/main" val="8586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- </a:t>
            </a:r>
            <a:r>
              <a:rPr lang="ko-KR" altLang="en-US" dirty="0"/>
              <a:t>동적계획법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주 문제가 많은데</a:t>
            </a:r>
            <a:r>
              <a:rPr lang="en-US" altLang="ko-KR" dirty="0"/>
              <a:t>, </a:t>
            </a:r>
            <a:r>
              <a:rPr lang="ko-KR" altLang="en-US" dirty="0"/>
              <a:t>그만큼 동적계획법은 중요하면서도 매우 많이 나오는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동적계획법</a:t>
            </a:r>
            <a:r>
              <a:rPr lang="en-US" altLang="ko-KR" dirty="0"/>
              <a:t>(Dynamic Programming)</a:t>
            </a:r>
            <a:r>
              <a:rPr lang="ko-KR" altLang="en-US" dirty="0"/>
              <a:t>은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”</a:t>
            </a:r>
            <a:r>
              <a:rPr lang="ko-KR" altLang="en-US" dirty="0"/>
              <a:t>복잡한 문제를 간단한 여러 개의 문제로 나누어 푸는 방법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즉 어떤 문제를 풀 때 그 문제와 유사한 부분 문제의 해법을 통해 전체 문제를 해결하는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뭔 소리인지 모를 것이다</a:t>
            </a:r>
            <a:r>
              <a:rPr lang="en-US" altLang="ko-KR" dirty="0"/>
              <a:t>. </a:t>
            </a:r>
            <a:r>
              <a:rPr lang="ko-KR" altLang="en-US" dirty="0"/>
              <a:t>무시하자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2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- </a:t>
            </a:r>
            <a:r>
              <a:rPr lang="ko-KR" altLang="en-US" dirty="0"/>
              <a:t>동적계획법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들면 </a:t>
            </a:r>
            <a:r>
              <a:rPr lang="en-US" altLang="ko-KR" dirty="0" err="1"/>
              <a:t>nCr</a:t>
            </a:r>
            <a:r>
              <a:rPr lang="ko-KR" altLang="en-US" dirty="0"/>
              <a:t>을 계산한다고 하자</a:t>
            </a:r>
            <a:r>
              <a:rPr lang="en-US" altLang="ko-KR" dirty="0"/>
              <a:t>. F(n, r) = </a:t>
            </a:r>
            <a:r>
              <a:rPr lang="en-US" altLang="ko-KR" dirty="0" err="1"/>
              <a:t>nCr</a:t>
            </a:r>
            <a:r>
              <a:rPr lang="ko-KR" altLang="en-US" dirty="0"/>
              <a:t>을 반환하는 함수 라 정의하면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점화식은 </a:t>
            </a:r>
            <a:r>
              <a:rPr lang="en-US" altLang="ko-KR" dirty="0"/>
              <a:t>F(n, r) = F(n-1, r-1) + F(n-1, r)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F(n, r)</a:t>
            </a:r>
            <a:r>
              <a:rPr lang="ko-KR" altLang="en-US" dirty="0"/>
              <a:t>이라는 문제를 해결하기 위해 </a:t>
            </a:r>
            <a:r>
              <a:rPr lang="en-US" altLang="ko-KR" dirty="0"/>
              <a:t>F(n-1, r-1)</a:t>
            </a:r>
            <a:r>
              <a:rPr lang="ko-KR" altLang="en-US" dirty="0"/>
              <a:t>과 </a:t>
            </a:r>
            <a:r>
              <a:rPr lang="en-US" altLang="ko-KR" dirty="0"/>
              <a:t>F(n-1, r)</a:t>
            </a:r>
            <a:r>
              <a:rPr lang="ko-KR" altLang="en-US" dirty="0"/>
              <a:t>이라는 부분 문제로 해결하는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부분 문제가 이미 풀려 있을 때</a:t>
            </a:r>
            <a:r>
              <a:rPr lang="en-US" altLang="ko-KR" dirty="0"/>
              <a:t>, </a:t>
            </a:r>
            <a:r>
              <a:rPr lang="ko-KR" altLang="en-US" dirty="0"/>
              <a:t>전체 문제를 간단하게 풀 수 있겠지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이걸 잘하면 </a:t>
            </a:r>
            <a:r>
              <a:rPr lang="ko-KR" altLang="en-US" dirty="0" err="1"/>
              <a:t>확통을</a:t>
            </a:r>
            <a:r>
              <a:rPr lang="ko-KR" altLang="en-US" dirty="0"/>
              <a:t> 잘한다</a:t>
            </a:r>
            <a:r>
              <a:rPr lang="en-US" altLang="ko-KR" dirty="0"/>
              <a:t>. (= </a:t>
            </a:r>
            <a:r>
              <a:rPr lang="ko-KR" altLang="en-US" dirty="0"/>
              <a:t>대학을 </a:t>
            </a:r>
            <a:r>
              <a:rPr lang="ko-KR" altLang="en-US" dirty="0" err="1"/>
              <a:t>잘간다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1. 1</a:t>
            </a:r>
            <a:r>
              <a:rPr lang="ko-KR" altLang="en-US" dirty="0"/>
              <a:t>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동적계획법 모른다고 </a:t>
            </a:r>
            <a:r>
              <a:rPr lang="ko-KR" altLang="en-US" dirty="0" err="1"/>
              <a:t>못푼다고</a:t>
            </a:r>
            <a:r>
              <a:rPr lang="ko-KR" altLang="en-US" dirty="0"/>
              <a:t> 하지 말자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BFS</a:t>
            </a:r>
            <a:r>
              <a:rPr lang="ko-KR" altLang="en-US" dirty="0"/>
              <a:t>로도 해결할 수 있는 문제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en-US" altLang="ko-KR" dirty="0" err="1"/>
              <a:t>i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만들기 위한 최소 연산 횟수 라 정의하자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D(1) = 0</a:t>
            </a:r>
            <a:r>
              <a:rPr lang="ko-KR" altLang="en-US" dirty="0"/>
              <a:t>일 </a:t>
            </a:r>
            <a:r>
              <a:rPr lang="ko-KR" altLang="en-US" dirty="0" err="1"/>
              <a:t>거고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D(x) = min(D(x / 3) + 1, D(x / 2) + 1, D(x - 1) + 1)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1 &lt;= x &lt;= N</a:t>
            </a:r>
            <a:r>
              <a:rPr lang="ko-KR" altLang="en-US" dirty="0"/>
              <a:t>에 대해서 계산만 해주면 </a:t>
            </a:r>
            <a:r>
              <a:rPr lang="en-US" altLang="ko-KR" dirty="0"/>
              <a:t>O(N)</a:t>
            </a:r>
            <a:r>
              <a:rPr lang="ko-KR" altLang="en-US" dirty="0"/>
              <a:t>에 해결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4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RGB</a:t>
            </a:r>
            <a:r>
              <a:rPr lang="ko-KR" altLang="en-US" dirty="0"/>
              <a:t>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문제를 처음 본 초보들은 </a:t>
            </a:r>
            <a:r>
              <a:rPr lang="ko-KR" altLang="en-US" dirty="0" err="1"/>
              <a:t>그리디적인</a:t>
            </a:r>
            <a:r>
              <a:rPr lang="ko-KR" altLang="en-US" dirty="0"/>
              <a:t> 방법을 생각한다</a:t>
            </a:r>
            <a:r>
              <a:rPr lang="en-US" altLang="ko-KR" dirty="0"/>
              <a:t>. (</a:t>
            </a:r>
            <a:r>
              <a:rPr lang="ko-KR" altLang="en-US" dirty="0"/>
              <a:t>그리고 틀리고 망한다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</a:t>
            </a:r>
            <a:r>
              <a:rPr lang="en-US" altLang="ko-KR" dirty="0" err="1"/>
              <a:t>i</a:t>
            </a:r>
            <a:r>
              <a:rPr lang="ko-KR" altLang="en-US" dirty="0"/>
              <a:t>번째 집까지 칠했고 </a:t>
            </a:r>
            <a:r>
              <a:rPr lang="en-US" altLang="ko-KR" dirty="0"/>
              <a:t>j</a:t>
            </a:r>
            <a:r>
              <a:rPr lang="ko-KR" altLang="en-US" dirty="0"/>
              <a:t>의 색으로 칠했을 때</a:t>
            </a:r>
            <a:r>
              <a:rPr lang="en-US" altLang="ko-KR" dirty="0"/>
              <a:t>, </a:t>
            </a:r>
            <a:r>
              <a:rPr lang="ko-KR" altLang="en-US" dirty="0"/>
              <a:t>최소 비용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A(</a:t>
            </a:r>
            <a:r>
              <a:rPr lang="en-US" altLang="ko-KR" dirty="0" err="1"/>
              <a:t>i</a:t>
            </a:r>
            <a:r>
              <a:rPr lang="en-US" altLang="ko-KR" dirty="0"/>
              <a:t>, j) + min(D(i-1, k)) (0 &lt;= k &lt;= 2, k != j)</a:t>
            </a:r>
          </a:p>
          <a:p>
            <a:endParaRPr lang="en-US" altLang="ko-KR" dirty="0"/>
          </a:p>
          <a:p>
            <a:r>
              <a:rPr lang="ko-KR" altLang="en-US" dirty="0"/>
              <a:t>이거 </a:t>
            </a:r>
            <a:r>
              <a:rPr lang="ko-KR" altLang="en-US" dirty="0" err="1"/>
              <a:t>못풀면</a:t>
            </a:r>
            <a:r>
              <a:rPr lang="ko-KR" altLang="en-US" dirty="0"/>
              <a:t> 초등학생</a:t>
            </a:r>
          </a:p>
        </p:txBody>
      </p:sp>
    </p:spTree>
    <p:extLst>
      <p:ext uri="{BB962C8B-B14F-4D97-AF65-F5344CB8AC3E}">
        <p14:creationId xmlns:p14="http://schemas.microsoft.com/office/powerpoint/2010/main" val="33390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계단 오르기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</a:t>
            </a:r>
            <a:r>
              <a:rPr lang="en-US" altLang="ko-KR" dirty="0" err="1"/>
              <a:t>i</a:t>
            </a:r>
            <a:r>
              <a:rPr lang="ko-KR" altLang="en-US" dirty="0"/>
              <a:t>번 계단까지 오르는 데 </a:t>
            </a:r>
            <a:r>
              <a:rPr lang="en-US" altLang="ko-KR" dirty="0"/>
              <a:t>j</a:t>
            </a:r>
            <a:r>
              <a:rPr lang="ko-KR" altLang="en-US" dirty="0"/>
              <a:t>칸 연속 올랐을 때 최대 점수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D(i-1, j-1) (if j &gt; 0)</a:t>
            </a:r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max(D(k, 1), D(k, 2)) (for 1 &lt;= k &lt;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마지막 계단은 반드시 밟아야 하므로 </a:t>
            </a:r>
            <a:r>
              <a:rPr lang="en-US" altLang="ko-KR" dirty="0"/>
              <a:t>max(D(N, 1), D(N, 2))</a:t>
            </a:r>
            <a:r>
              <a:rPr lang="ko-KR" altLang="en-US" dirty="0"/>
              <a:t>가 답이다</a:t>
            </a:r>
            <a:r>
              <a:rPr lang="en-US" altLang="ko-KR" dirty="0"/>
              <a:t>.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334742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숫자삼각형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A(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까지 올 때 최대 점수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en-US" altLang="ko-KR" dirty="0" err="1"/>
              <a:t>i</a:t>
            </a:r>
            <a:r>
              <a:rPr lang="en-US" altLang="ko-KR" dirty="0"/>
              <a:t>, j) = max(D(i-1, j-1), D(i-1, j)) + A(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O(N^2).</a:t>
            </a:r>
          </a:p>
          <a:p>
            <a:endParaRPr lang="en-US" altLang="ko-KR" dirty="0"/>
          </a:p>
          <a:p>
            <a:r>
              <a:rPr lang="en-US" altLang="ko-KR" dirty="0"/>
              <a:t>IOI </a:t>
            </a:r>
            <a:r>
              <a:rPr lang="ko-KR" altLang="en-US" dirty="0" err="1"/>
              <a:t>기출문제이다ㄷㄷ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26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1914</Words>
  <Application>Microsoft Office PowerPoint</Application>
  <PresentationFormat>와이드스크린</PresentationFormat>
  <Paragraphs>215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3주차 문제 풀이</vt:lpstr>
      <vt:lpstr>문제 목록-(1)</vt:lpstr>
      <vt:lpstr>문제 목록-(2)</vt:lpstr>
      <vt:lpstr>이론적 배경 - 동적계획법</vt:lpstr>
      <vt:lpstr>이론적 배경 - 동적계획법</vt:lpstr>
      <vt:lpstr>1. 1로 만들기</vt:lpstr>
      <vt:lpstr>2. RGB거리</vt:lpstr>
      <vt:lpstr>3. 계단 오르기</vt:lpstr>
      <vt:lpstr>4. 숫자삼각형</vt:lpstr>
      <vt:lpstr>5. 포도주 시식</vt:lpstr>
      <vt:lpstr>6. 연속합</vt:lpstr>
      <vt:lpstr>6. 연속합</vt:lpstr>
      <vt:lpstr>6. 연속합</vt:lpstr>
      <vt:lpstr>6. 연속합</vt:lpstr>
      <vt:lpstr>7. 스티커</vt:lpstr>
      <vt:lpstr>8. 가장 긴 증가하는 부분 수열</vt:lpstr>
      <vt:lpstr>9. LCS</vt:lpstr>
      <vt:lpstr>10. 동전</vt:lpstr>
      <vt:lpstr>11. 돌다리 건너기</vt:lpstr>
      <vt:lpstr>12. 1학년</vt:lpstr>
      <vt:lpstr>13. 트리의 독립집합</vt:lpstr>
      <vt:lpstr>13. 트리의 독립집합</vt:lpstr>
      <vt:lpstr>14. 환상의 듀엣</vt:lpstr>
      <vt:lpstr>15. 우수 마을</vt:lpstr>
      <vt:lpstr>16. 개근상</vt:lpstr>
      <vt:lpstr>17. 외판원 순회</vt:lpstr>
      <vt:lpstr>17. 외판원 순회</vt:lpstr>
      <vt:lpstr>17. 외판원 순회</vt:lpstr>
      <vt:lpstr>18. 무한 수열</vt:lpstr>
      <vt:lpstr>19. 박성원</vt:lpstr>
      <vt:lpstr>20. 고속도로</vt:lpstr>
      <vt:lpstr>21. 브리징 시그널</vt:lpstr>
      <vt:lpstr>22. 건포도</vt:lpstr>
      <vt:lpstr>23. 경찰차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문제 풀이</dc:title>
  <dc:creator>정덕인</dc:creator>
  <cp:lastModifiedBy>정덕인</cp:lastModifiedBy>
  <cp:revision>18</cp:revision>
  <dcterms:created xsi:type="dcterms:W3CDTF">2017-03-14T01:41:02Z</dcterms:created>
  <dcterms:modified xsi:type="dcterms:W3CDTF">2017-03-31T00:50:57Z</dcterms:modified>
</cp:coreProperties>
</file>