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70"/>
    <a:srgbClr val="000000"/>
    <a:srgbClr val="00A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/>
    <p:restoredTop sz="86447"/>
  </p:normalViewPr>
  <p:slideViewPr>
    <p:cSldViewPr snapToGrid="0" snapToObjects="1">
      <p:cViewPr varScale="1">
        <p:scale>
          <a:sx n="102" d="100"/>
          <a:sy n="102" d="100"/>
        </p:scale>
        <p:origin x="80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50" d="100"/>
          <a:sy n="150" d="100"/>
        </p:scale>
        <p:origin x="52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9B6-0167-0549-A9D3-815C20C90D3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0F75-B5EC-044F-A636-30352D0A1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30F75-B5EC-044F-A636-30352D0A13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1228439"/>
            <a:ext cx="12192000" cy="1690255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5572" y="2915624"/>
            <a:ext cx="4626429" cy="478275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7565572" y="0"/>
            <a:ext cx="2623459" cy="6858000"/>
          </a:xfrm>
          <a:prstGeom prst="rect">
            <a:avLst/>
          </a:prstGeom>
          <a:solidFill>
            <a:srgbClr val="00ACD9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687681" y="1228439"/>
            <a:ext cx="6190211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5306898"/>
            <a:ext cx="6261331" cy="3531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4A6BEF6-8B5D-3A41-931E-E68E91FD74C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459789"/>
            <a:ext cx="2623459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8003737" y="282288"/>
            <a:ext cx="1834523" cy="710418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1" y="1228439"/>
            <a:ext cx="203131" cy="1690255"/>
          </a:xfrm>
          <a:prstGeom prst="rect">
            <a:avLst/>
          </a:prstGeom>
          <a:solidFill>
            <a:schemeClr val="accent4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6794" y="5626954"/>
            <a:ext cx="564475" cy="16369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9371" y="5595527"/>
            <a:ext cx="776320" cy="194889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0280342" y="5912353"/>
            <a:ext cx="1832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Sandia National Laboratories is a </a:t>
            </a:r>
            <a:r>
              <a:rPr lang="en-US" sz="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multimission</a:t>
            </a:r>
            <a:r>
              <a:rPr lang="en-US" sz="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laboratory managed and operated by National Technology &amp; Engineering Solutions of Sandia, LLC, a wholly owned subsidiary of Honeywell International Inc., for the U.S. Department of Energy’s National Nuclear Security Administration under contract DE-NA0003525.</a:t>
            </a: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A4BCC2D-E5C7-AB4E-A5A2-737708F3B5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8" t="-641" r="19733" b="641"/>
          <a:stretch/>
        </p:blipFill>
        <p:spPr>
          <a:xfrm>
            <a:off x="7565572" y="1230882"/>
            <a:ext cx="2623457" cy="16979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BDDB4EA-4C32-D64F-A29F-DD703D3B8EF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9176" y="3018227"/>
            <a:ext cx="1463658" cy="825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992" y="1700696"/>
            <a:ext cx="10058400" cy="3433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B9FEAD1-8E88-A245-ACED-07B310EC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717" y="6599583"/>
            <a:ext cx="2472271" cy="2514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1B0C17D-9FEF-794A-8300-E98122063809}" type="datetime1">
              <a:rPr lang="en-US" smtClean="0"/>
              <a:pPr/>
              <a:t>9/27/20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9DBF53A-C148-604F-9FEF-E7B8930F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BD80C7-D307-3A4C-B20F-3BE2BD00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387" y="622097"/>
            <a:ext cx="41939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15AA8DE-2183-0C47-ADAF-5EFBB8B1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853" y="592230"/>
            <a:ext cx="10058400" cy="570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854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5B1B-1234-434F-BA64-2F5E81CEE720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720725" y="1125414"/>
            <a:ext cx="4934487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5887330" y="1125414"/>
            <a:ext cx="4891718" cy="48880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631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19A3E-72A3-094D-BE9C-748891D343EA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B98F-B1FD-6E40-922F-164F08E18587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39450C-695A-2843-A0C0-0E49BC0386D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2228850"/>
            <a:ext cx="12192000" cy="9144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E17C157-C823-2347-ADA4-72C2ECBD173C}"/>
              </a:ext>
            </a:extLst>
          </p:cNvPr>
          <p:cNvSpPr/>
          <p:nvPr userDrawn="1"/>
        </p:nvSpPr>
        <p:spPr>
          <a:xfrm>
            <a:off x="333955" y="159026"/>
            <a:ext cx="11585050" cy="6376448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648" y="359772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48" y="1429233"/>
            <a:ext cx="10058400" cy="34336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599583"/>
            <a:ext cx="2472271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>
                    <a:lumMod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fld id="{51B0C17D-9FEF-794A-8300-E98122063809}" type="datetime1">
              <a:rPr lang="en-US" smtClean="0"/>
              <a:t>9/27/20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599583"/>
            <a:ext cx="4822804" cy="251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37652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5400000">
            <a:off x="238399" y="310896"/>
            <a:ext cx="685800" cy="64008"/>
          </a:xfrm>
          <a:prstGeom prst="rect">
            <a:avLst/>
          </a:prstGeom>
          <a:solidFill>
            <a:srgbClr val="00A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11506200" y="321774"/>
            <a:ext cx="685800" cy="368300"/>
          </a:xfrm>
          <a:prstGeom prst="rect">
            <a:avLst/>
          </a:prstGeom>
          <a:solidFill>
            <a:srgbClr val="00ACD9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89425" y="380825"/>
            <a:ext cx="259675" cy="25161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6865" b="-2"/>
          <a:stretch/>
        </p:blipFill>
        <p:spPr>
          <a:xfrm rot="16200000">
            <a:off x="8725899" y="3391897"/>
            <a:ext cx="6857999" cy="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5" r:id="rId2"/>
    <p:sldLayoutId id="2147483689" r:id="rId3"/>
    <p:sldLayoutId id="2147483686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54" rtl="0" eaLnBrk="1" latinLnBrk="0" hangingPunct="1">
        <a:lnSpc>
          <a:spcPct val="85000"/>
        </a:lnSpc>
        <a:spcBef>
          <a:spcPct val="0"/>
        </a:spcBef>
        <a:buNone/>
        <a:defRPr sz="2800" b="0" i="0" kern="1200" spc="100" baseline="0">
          <a:solidFill>
            <a:schemeClr val="bg2">
              <a:lumMod val="25000"/>
            </a:schemeClr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91436" indent="-91436" algn="l" defTabSz="914354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00B0F0"/>
        </a:buClr>
        <a:buSzPct val="100000"/>
        <a:buFont typeface="Calibri" panose="020F0502020204030204" pitchFamily="34" charset="0"/>
        <a:buChar char=" "/>
        <a:defRPr sz="20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1pPr>
      <a:lvl2pPr marL="384029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8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2pPr>
      <a:lvl3pPr marL="566900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3pPr>
      <a:lvl4pPr marL="749771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4pPr>
      <a:lvl5pPr marL="932642" indent="-18287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B0F0"/>
        </a:buClr>
        <a:buFont typeface="Calibri" pitchFamily="34" charset="0"/>
        <a:buChar char="◦"/>
        <a:defRPr sz="1400" kern="1200">
          <a:solidFill>
            <a:schemeClr val="bg2">
              <a:lumMod val="25000"/>
            </a:schemeClr>
          </a:solidFill>
          <a:latin typeface="Garamond" charset="0"/>
          <a:ea typeface="Garamond" charset="0"/>
          <a:cs typeface="Garamond" charset="0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047" y="1163124"/>
            <a:ext cx="7338810" cy="1690255"/>
          </a:xfrm>
        </p:spPr>
        <p:txBody>
          <a:bodyPr>
            <a:noAutofit/>
          </a:bodyPr>
          <a:lstStyle/>
          <a:p>
            <a:r>
              <a:rPr lang="en-US" sz="2800" dirty="0" err="1"/>
              <a:t>Flexfly</a:t>
            </a:r>
            <a:r>
              <a:rPr lang="en-US" sz="2800" dirty="0"/>
              <a:t>: Enabling a Reconfigurable Dragonfly Through Silicon Photonics</a:t>
            </a:r>
            <a:endParaRPr lang="en-US" sz="2600" dirty="0"/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18F1C58C-757E-B04B-956F-62DF272755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0924EE43-0181-E148-B56D-B052657DF8AB}"/>
              </a:ext>
            </a:extLst>
          </p:cNvPr>
          <p:cNvSpPr txBox="1">
            <a:spLocks/>
          </p:cNvSpPr>
          <p:nvPr/>
        </p:nvSpPr>
        <p:spPr>
          <a:xfrm>
            <a:off x="263047" y="260470"/>
            <a:ext cx="6261331" cy="353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B0F0"/>
              </a:buClr>
              <a:buSzPct val="100000"/>
              <a:buFont typeface="Calibri" panose="020F0502020204030204" pitchFamily="34" charset="0"/>
              <a:buNone/>
              <a:defRPr sz="1800" kern="1200" cap="none" spc="20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4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00B0F0"/>
              </a:buClr>
              <a:buFont typeface="Calibri" pitchFamily="34" charset="0"/>
              <a:buNone/>
              <a:defRPr sz="2000" kern="1200">
                <a:solidFill>
                  <a:schemeClr val="bg2">
                    <a:lumMod val="25000"/>
                  </a:schemeClr>
                </a:solidFill>
                <a:latin typeface="Garamond" charset="0"/>
                <a:ea typeface="Garamond" charset="0"/>
                <a:cs typeface="Garamond" charset="0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Gill Sans MT" panose="020B0502020104020203" pitchFamily="34" charset="77"/>
              </a:rPr>
              <a:t>Ke</a:t>
            </a:r>
            <a:r>
              <a:rPr lang="en-US" sz="1600" dirty="0">
                <a:latin typeface="Gill Sans MT" panose="020B0502020104020203" pitchFamily="34" charset="77"/>
              </a:rPr>
              <a:t> Wen, </a:t>
            </a:r>
            <a:r>
              <a:rPr lang="en-US" sz="1600" dirty="0" err="1">
                <a:latin typeface="Gill Sans MT" panose="020B0502020104020203" pitchFamily="34" charset="77"/>
              </a:rPr>
              <a:t>Payman</a:t>
            </a:r>
            <a:r>
              <a:rPr lang="en-US" sz="1600" dirty="0">
                <a:latin typeface="Gill Sans MT" panose="020B0502020104020203" pitchFamily="34" charset="77"/>
              </a:rPr>
              <a:t> </a:t>
            </a:r>
            <a:r>
              <a:rPr lang="en-US" sz="1600" dirty="0" err="1">
                <a:latin typeface="Gill Sans MT" panose="020B0502020104020203" pitchFamily="34" charset="77"/>
              </a:rPr>
              <a:t>Samadi</a:t>
            </a:r>
            <a:r>
              <a:rPr lang="en-US" sz="1600" dirty="0">
                <a:latin typeface="Gill Sans MT" panose="020B0502020104020203" pitchFamily="34" charset="77"/>
              </a:rPr>
              <a:t>, Sebastien Rumley, Christine P. Chen, </a:t>
            </a:r>
            <a:r>
              <a:rPr lang="en-US" sz="1600" dirty="0" err="1">
                <a:latin typeface="Gill Sans MT" panose="020B0502020104020203" pitchFamily="34" charset="77"/>
              </a:rPr>
              <a:t>Yiwen</a:t>
            </a:r>
            <a:r>
              <a:rPr lang="en-US" sz="1600" dirty="0">
                <a:latin typeface="Gill Sans MT" panose="020B0502020104020203" pitchFamily="34" charset="77"/>
              </a:rPr>
              <a:t> Shen, </a:t>
            </a:r>
            <a:r>
              <a:rPr lang="en-US" sz="1600" dirty="0" err="1">
                <a:latin typeface="Gill Sans MT" panose="020B0502020104020203" pitchFamily="34" charset="77"/>
              </a:rPr>
              <a:t>Meisam</a:t>
            </a:r>
            <a:r>
              <a:rPr lang="en-US" sz="1600" dirty="0">
                <a:latin typeface="Gill Sans MT" panose="020B0502020104020203" pitchFamily="34" charset="77"/>
              </a:rPr>
              <a:t> </a:t>
            </a:r>
            <a:r>
              <a:rPr lang="en-US" sz="1600" dirty="0" err="1">
                <a:latin typeface="Gill Sans MT" panose="020B0502020104020203" pitchFamily="34" charset="77"/>
              </a:rPr>
              <a:t>Bahadori</a:t>
            </a:r>
            <a:r>
              <a:rPr lang="en-US" sz="1600" dirty="0">
                <a:latin typeface="Gill Sans MT" panose="020B0502020104020203" pitchFamily="34" charset="77"/>
              </a:rPr>
              <a:t>, Keren Bergman, and Jeremiah Wilke</a:t>
            </a:r>
          </a:p>
        </p:txBody>
      </p:sp>
      <p:pic>
        <p:nvPicPr>
          <p:cNvPr id="14" name="Picture 13" descr="4852_107717938936_1288057_n.jpg">
            <a:extLst>
              <a:ext uri="{FF2B5EF4-FFF2-40B4-BE49-F238E27FC236}">
                <a16:creationId xmlns:a16="http://schemas.microsoft.com/office/drawing/2014/main" id="{1CAFD520-7CC6-5748-990E-9CE2AF38FA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646" y="299925"/>
            <a:ext cx="804617" cy="80056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A54C52A-8550-9041-891D-900E0B7B1A1B}"/>
              </a:ext>
            </a:extLst>
          </p:cNvPr>
          <p:cNvGrpSpPr/>
          <p:nvPr/>
        </p:nvGrpSpPr>
        <p:grpSpPr>
          <a:xfrm>
            <a:off x="532551" y="4044077"/>
            <a:ext cx="3012315" cy="2607648"/>
            <a:chOff x="4327937" y="3157235"/>
            <a:chExt cx="3252996" cy="33629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8C3AD6-1241-5248-BF0D-B6F106F015D1}"/>
                </a:ext>
              </a:extLst>
            </p:cNvPr>
            <p:cNvGrpSpPr/>
            <p:nvPr/>
          </p:nvGrpSpPr>
          <p:grpSpPr>
            <a:xfrm>
              <a:off x="4699910" y="4615420"/>
              <a:ext cx="452617" cy="415753"/>
              <a:chOff x="1597377" y="1374874"/>
              <a:chExt cx="964195" cy="885666"/>
            </a:xfrm>
            <a:no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6482205-5072-C84B-8C6A-A2B56ABD9A44}"/>
                  </a:ext>
                </a:extLst>
              </p:cNvPr>
              <p:cNvSpPr/>
              <p:nvPr/>
            </p:nvSpPr>
            <p:spPr>
              <a:xfrm>
                <a:off x="1597377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14FC474-6909-8741-882D-4D2493563295}"/>
                  </a:ext>
                </a:extLst>
              </p:cNvPr>
              <p:cNvSpPr/>
              <p:nvPr/>
            </p:nvSpPr>
            <p:spPr>
              <a:xfrm>
                <a:off x="1597377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FFC0D16-2354-4D41-9032-70043949C589}"/>
                  </a:ext>
                </a:extLst>
              </p:cNvPr>
              <p:cNvSpPr/>
              <p:nvPr/>
            </p:nvSpPr>
            <p:spPr>
              <a:xfrm>
                <a:off x="2338974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F96B310-2FEA-6847-8351-4DE52A82C8BA}"/>
                  </a:ext>
                </a:extLst>
              </p:cNvPr>
              <p:cNvSpPr/>
              <p:nvPr/>
            </p:nvSpPr>
            <p:spPr>
              <a:xfrm>
                <a:off x="2338974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403C8C6-87C0-A249-BB5C-D8B5279F0E51}"/>
                  </a:ext>
                </a:extLst>
              </p:cNvPr>
              <p:cNvCxnSpPr>
                <a:stCxn id="78" idx="4"/>
                <a:endCxn id="79" idx="0"/>
              </p:cNvCxnSpPr>
              <p:nvPr/>
            </p:nvCxnSpPr>
            <p:spPr>
              <a:xfrm>
                <a:off x="1708676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7686E70-E5B8-C84C-8925-6F8AA412D21F}"/>
                  </a:ext>
                </a:extLst>
              </p:cNvPr>
              <p:cNvCxnSpPr>
                <a:stCxn id="79" idx="6"/>
                <a:endCxn id="81" idx="2"/>
              </p:cNvCxnSpPr>
              <p:nvPr/>
            </p:nvCxnSpPr>
            <p:spPr>
              <a:xfrm>
                <a:off x="1819975" y="2149241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0B9450E-B912-C742-A6D9-8E937673C706}"/>
                  </a:ext>
                </a:extLst>
              </p:cNvPr>
              <p:cNvCxnSpPr>
                <a:stCxn id="81" idx="0"/>
                <a:endCxn id="80" idx="4"/>
              </p:cNvCxnSpPr>
              <p:nvPr/>
            </p:nvCxnSpPr>
            <p:spPr>
              <a:xfrm flipV="1">
                <a:off x="2450273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D29F949-2CB8-BD46-A14C-D1BB097228FF}"/>
                  </a:ext>
                </a:extLst>
              </p:cNvPr>
              <p:cNvCxnSpPr>
                <a:stCxn id="78" idx="6"/>
                <a:endCxn id="80" idx="2"/>
              </p:cNvCxnSpPr>
              <p:nvPr/>
            </p:nvCxnSpPr>
            <p:spPr>
              <a:xfrm>
                <a:off x="1819975" y="1486173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5FD0B19-4586-3941-B983-77B5E9D5875F}"/>
                  </a:ext>
                </a:extLst>
              </p:cNvPr>
              <p:cNvCxnSpPr>
                <a:stCxn id="78" idx="5"/>
                <a:endCxn id="81" idx="1"/>
              </p:cNvCxnSpPr>
              <p:nvPr/>
            </p:nvCxnSpPr>
            <p:spPr>
              <a:xfrm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26F5D79-6687-C549-A6FA-4135760E2034}"/>
                  </a:ext>
                </a:extLst>
              </p:cNvPr>
              <p:cNvCxnSpPr>
                <a:stCxn id="79" idx="7"/>
                <a:endCxn id="80" idx="3"/>
              </p:cNvCxnSpPr>
              <p:nvPr/>
            </p:nvCxnSpPr>
            <p:spPr>
              <a:xfrm flipV="1"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80D4C85-3F70-B94E-BA45-0819B544A016}"/>
                </a:ext>
              </a:extLst>
            </p:cNvPr>
            <p:cNvGrpSpPr/>
            <p:nvPr/>
          </p:nvGrpSpPr>
          <p:grpSpPr>
            <a:xfrm>
              <a:off x="5156458" y="5824093"/>
              <a:ext cx="452617" cy="415753"/>
              <a:chOff x="1597377" y="1374874"/>
              <a:chExt cx="964195" cy="885666"/>
            </a:xfrm>
            <a:no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FEA0C5B-6753-9D4E-B7CB-3109CACCB58E}"/>
                  </a:ext>
                </a:extLst>
              </p:cNvPr>
              <p:cNvSpPr/>
              <p:nvPr/>
            </p:nvSpPr>
            <p:spPr>
              <a:xfrm>
                <a:off x="1597377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04CF968B-5B60-054B-98B8-AD70BD25C56C}"/>
                  </a:ext>
                </a:extLst>
              </p:cNvPr>
              <p:cNvSpPr/>
              <p:nvPr/>
            </p:nvSpPr>
            <p:spPr>
              <a:xfrm>
                <a:off x="1597377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79FFFEF-416B-BD44-AEEA-4E24523CE3E5}"/>
                  </a:ext>
                </a:extLst>
              </p:cNvPr>
              <p:cNvSpPr/>
              <p:nvPr/>
            </p:nvSpPr>
            <p:spPr>
              <a:xfrm>
                <a:off x="2338974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1C17FD8-05B7-4946-BE4B-E2781CE58770}"/>
                  </a:ext>
                </a:extLst>
              </p:cNvPr>
              <p:cNvSpPr/>
              <p:nvPr/>
            </p:nvSpPr>
            <p:spPr>
              <a:xfrm>
                <a:off x="2338974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40A347F-73E9-6045-954D-ED78B9C2DA26}"/>
                  </a:ext>
                </a:extLst>
              </p:cNvPr>
              <p:cNvCxnSpPr>
                <a:stCxn id="68" idx="4"/>
                <a:endCxn id="69" idx="0"/>
              </p:cNvCxnSpPr>
              <p:nvPr/>
            </p:nvCxnSpPr>
            <p:spPr>
              <a:xfrm>
                <a:off x="1708676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E021C3A-BCFE-DA48-9F53-F83865F35A81}"/>
                  </a:ext>
                </a:extLst>
              </p:cNvPr>
              <p:cNvCxnSpPr>
                <a:stCxn id="69" idx="6"/>
                <a:endCxn id="71" idx="2"/>
              </p:cNvCxnSpPr>
              <p:nvPr/>
            </p:nvCxnSpPr>
            <p:spPr>
              <a:xfrm>
                <a:off x="1819975" y="2149241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DF5AE56-C55B-F54E-A4C5-06F3830ED98B}"/>
                  </a:ext>
                </a:extLst>
              </p:cNvPr>
              <p:cNvCxnSpPr>
                <a:stCxn id="71" idx="0"/>
                <a:endCxn id="70" idx="4"/>
              </p:cNvCxnSpPr>
              <p:nvPr/>
            </p:nvCxnSpPr>
            <p:spPr>
              <a:xfrm flipV="1">
                <a:off x="2450273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AC34FCB-0D44-234F-A0BA-3366F5D0C0EC}"/>
                  </a:ext>
                </a:extLst>
              </p:cNvPr>
              <p:cNvCxnSpPr>
                <a:stCxn id="68" idx="6"/>
                <a:endCxn id="70" idx="2"/>
              </p:cNvCxnSpPr>
              <p:nvPr/>
            </p:nvCxnSpPr>
            <p:spPr>
              <a:xfrm>
                <a:off x="1819975" y="1486173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3C781E1-3F46-944C-B400-983FC99CE8F4}"/>
                  </a:ext>
                </a:extLst>
              </p:cNvPr>
              <p:cNvCxnSpPr>
                <a:stCxn id="68" idx="5"/>
                <a:endCxn id="71" idx="1"/>
              </p:cNvCxnSpPr>
              <p:nvPr/>
            </p:nvCxnSpPr>
            <p:spPr>
              <a:xfrm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F5475B6-E75A-0344-BC59-934BBC5692DF}"/>
                  </a:ext>
                </a:extLst>
              </p:cNvPr>
              <p:cNvCxnSpPr>
                <a:stCxn id="69" idx="7"/>
                <a:endCxn id="70" idx="3"/>
              </p:cNvCxnSpPr>
              <p:nvPr/>
            </p:nvCxnSpPr>
            <p:spPr>
              <a:xfrm flipV="1"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EE63C8-C41C-EA4F-956F-F68F9666E837}"/>
                </a:ext>
              </a:extLst>
            </p:cNvPr>
            <p:cNvGrpSpPr/>
            <p:nvPr/>
          </p:nvGrpSpPr>
          <p:grpSpPr>
            <a:xfrm>
              <a:off x="6377349" y="5824093"/>
              <a:ext cx="452617" cy="415753"/>
              <a:chOff x="1597377" y="1374874"/>
              <a:chExt cx="964195" cy="885666"/>
            </a:xfrm>
            <a:noFill/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B5E668C-2C69-1C43-9E66-F73B69406D7B}"/>
                  </a:ext>
                </a:extLst>
              </p:cNvPr>
              <p:cNvSpPr/>
              <p:nvPr/>
            </p:nvSpPr>
            <p:spPr>
              <a:xfrm>
                <a:off x="1597377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EF90132-49AE-1D4B-9B35-E0A2EBA6D680}"/>
                  </a:ext>
                </a:extLst>
              </p:cNvPr>
              <p:cNvSpPr/>
              <p:nvPr/>
            </p:nvSpPr>
            <p:spPr>
              <a:xfrm>
                <a:off x="1597377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146D390-2A24-7D4E-B3A8-8D230987CAA9}"/>
                  </a:ext>
                </a:extLst>
              </p:cNvPr>
              <p:cNvSpPr/>
              <p:nvPr/>
            </p:nvSpPr>
            <p:spPr>
              <a:xfrm>
                <a:off x="2338974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CA105AF-DB08-B643-9F3E-5894FEA1BD2A}"/>
                  </a:ext>
                </a:extLst>
              </p:cNvPr>
              <p:cNvSpPr/>
              <p:nvPr/>
            </p:nvSpPr>
            <p:spPr>
              <a:xfrm>
                <a:off x="2338974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9162503-0EE9-524C-B018-937C425DDD09}"/>
                  </a:ext>
                </a:extLst>
              </p:cNvPr>
              <p:cNvCxnSpPr>
                <a:stCxn id="58" idx="4"/>
                <a:endCxn id="59" idx="0"/>
              </p:cNvCxnSpPr>
              <p:nvPr/>
            </p:nvCxnSpPr>
            <p:spPr>
              <a:xfrm>
                <a:off x="1708676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84F0CBF-FA9E-F447-B161-F8215E177CC2}"/>
                  </a:ext>
                </a:extLst>
              </p:cNvPr>
              <p:cNvCxnSpPr>
                <a:stCxn id="59" idx="6"/>
                <a:endCxn id="61" idx="2"/>
              </p:cNvCxnSpPr>
              <p:nvPr/>
            </p:nvCxnSpPr>
            <p:spPr>
              <a:xfrm>
                <a:off x="1819975" y="2149241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1548238-B472-4747-B991-8F7D81397BA4}"/>
                  </a:ext>
                </a:extLst>
              </p:cNvPr>
              <p:cNvCxnSpPr>
                <a:stCxn id="61" idx="0"/>
                <a:endCxn id="60" idx="4"/>
              </p:cNvCxnSpPr>
              <p:nvPr/>
            </p:nvCxnSpPr>
            <p:spPr>
              <a:xfrm flipV="1">
                <a:off x="2450273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53DA88D-71BD-E14F-B8D0-C78B9554CDC5}"/>
                  </a:ext>
                </a:extLst>
              </p:cNvPr>
              <p:cNvCxnSpPr>
                <a:stCxn id="58" idx="6"/>
                <a:endCxn id="60" idx="2"/>
              </p:cNvCxnSpPr>
              <p:nvPr/>
            </p:nvCxnSpPr>
            <p:spPr>
              <a:xfrm>
                <a:off x="1819975" y="1486173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C5EA8D8-D18A-7E44-8CFA-FFDC675B4093}"/>
                  </a:ext>
                </a:extLst>
              </p:cNvPr>
              <p:cNvCxnSpPr>
                <a:stCxn id="58" idx="5"/>
                <a:endCxn id="61" idx="1"/>
              </p:cNvCxnSpPr>
              <p:nvPr/>
            </p:nvCxnSpPr>
            <p:spPr>
              <a:xfrm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510BEA3-4431-2C4B-90B7-9804E6F4C4E4}"/>
                  </a:ext>
                </a:extLst>
              </p:cNvPr>
              <p:cNvCxnSpPr>
                <a:stCxn id="59" idx="7"/>
                <a:endCxn id="60" idx="3"/>
              </p:cNvCxnSpPr>
              <p:nvPr/>
            </p:nvCxnSpPr>
            <p:spPr>
              <a:xfrm flipV="1"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7B7C21-ECE7-7642-AAA1-716A77A12EA7}"/>
                </a:ext>
              </a:extLst>
            </p:cNvPr>
            <p:cNvGrpSpPr/>
            <p:nvPr/>
          </p:nvGrpSpPr>
          <p:grpSpPr>
            <a:xfrm>
              <a:off x="5754857" y="3734228"/>
              <a:ext cx="452617" cy="415753"/>
              <a:chOff x="1597377" y="1374874"/>
              <a:chExt cx="964195" cy="885666"/>
            </a:xfrm>
            <a:noFill/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18D1EFC-BD3E-604A-B248-59092C93BCDF}"/>
                  </a:ext>
                </a:extLst>
              </p:cNvPr>
              <p:cNvSpPr/>
              <p:nvPr/>
            </p:nvSpPr>
            <p:spPr>
              <a:xfrm>
                <a:off x="1597377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F17292C-1755-3C43-94CB-97E1DEF9ED58}"/>
                  </a:ext>
                </a:extLst>
              </p:cNvPr>
              <p:cNvSpPr/>
              <p:nvPr/>
            </p:nvSpPr>
            <p:spPr>
              <a:xfrm>
                <a:off x="1597377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A98F3DB-07F9-194E-9629-F79F4FDCFA0C}"/>
                  </a:ext>
                </a:extLst>
              </p:cNvPr>
              <p:cNvSpPr/>
              <p:nvPr/>
            </p:nvSpPr>
            <p:spPr>
              <a:xfrm>
                <a:off x="2338974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71C4BA-6A96-1A40-BFD0-310427A05C23}"/>
                  </a:ext>
                </a:extLst>
              </p:cNvPr>
              <p:cNvSpPr/>
              <p:nvPr/>
            </p:nvSpPr>
            <p:spPr>
              <a:xfrm>
                <a:off x="2338974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33662C3-5A28-8649-B14E-A20A8DA4C766}"/>
                  </a:ext>
                </a:extLst>
              </p:cNvPr>
              <p:cNvCxnSpPr>
                <a:stCxn id="48" idx="4"/>
                <a:endCxn id="49" idx="0"/>
              </p:cNvCxnSpPr>
              <p:nvPr/>
            </p:nvCxnSpPr>
            <p:spPr>
              <a:xfrm>
                <a:off x="1708676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214B5E7-C052-3245-80FD-8C76F0B85C80}"/>
                  </a:ext>
                </a:extLst>
              </p:cNvPr>
              <p:cNvCxnSpPr>
                <a:stCxn id="49" idx="6"/>
                <a:endCxn id="51" idx="2"/>
              </p:cNvCxnSpPr>
              <p:nvPr/>
            </p:nvCxnSpPr>
            <p:spPr>
              <a:xfrm>
                <a:off x="1819975" y="2149241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84D256-301C-FE4A-9057-CA09BF4E1F59}"/>
                  </a:ext>
                </a:extLst>
              </p:cNvPr>
              <p:cNvCxnSpPr>
                <a:stCxn id="51" idx="0"/>
                <a:endCxn id="50" idx="4"/>
              </p:cNvCxnSpPr>
              <p:nvPr/>
            </p:nvCxnSpPr>
            <p:spPr>
              <a:xfrm flipV="1">
                <a:off x="2450273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84CEECA-4F7A-8A44-9C22-AC7A9BEFA5EF}"/>
                  </a:ext>
                </a:extLst>
              </p:cNvPr>
              <p:cNvCxnSpPr>
                <a:stCxn id="48" idx="6"/>
                <a:endCxn id="50" idx="2"/>
              </p:cNvCxnSpPr>
              <p:nvPr/>
            </p:nvCxnSpPr>
            <p:spPr>
              <a:xfrm>
                <a:off x="1819975" y="1486173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B29F85E-3298-FA4C-AA16-F97AF770F544}"/>
                  </a:ext>
                </a:extLst>
              </p:cNvPr>
              <p:cNvCxnSpPr>
                <a:stCxn id="48" idx="5"/>
                <a:endCxn id="51" idx="1"/>
              </p:cNvCxnSpPr>
              <p:nvPr/>
            </p:nvCxnSpPr>
            <p:spPr>
              <a:xfrm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3CBE543-B01E-D04B-A111-A51BD14D9D19}"/>
                  </a:ext>
                </a:extLst>
              </p:cNvPr>
              <p:cNvCxnSpPr>
                <a:stCxn id="49" idx="7"/>
                <a:endCxn id="50" idx="3"/>
              </p:cNvCxnSpPr>
              <p:nvPr/>
            </p:nvCxnSpPr>
            <p:spPr>
              <a:xfrm flipV="1"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BD0EB5-D1F3-9541-B4EC-76B4DBA53FE8}"/>
                </a:ext>
              </a:extLst>
            </p:cNvPr>
            <p:cNvGrpSpPr/>
            <p:nvPr/>
          </p:nvGrpSpPr>
          <p:grpSpPr>
            <a:xfrm>
              <a:off x="6829966" y="4615420"/>
              <a:ext cx="452617" cy="415753"/>
              <a:chOff x="1597377" y="1374874"/>
              <a:chExt cx="964195" cy="885666"/>
            </a:xfrm>
            <a:noFill/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98C6513-87C3-0E44-948F-3C1D7216DDB0}"/>
                  </a:ext>
                </a:extLst>
              </p:cNvPr>
              <p:cNvSpPr/>
              <p:nvPr/>
            </p:nvSpPr>
            <p:spPr>
              <a:xfrm>
                <a:off x="1597377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8EFA19F-586E-B644-92BD-92275550E152}"/>
                  </a:ext>
                </a:extLst>
              </p:cNvPr>
              <p:cNvSpPr/>
              <p:nvPr/>
            </p:nvSpPr>
            <p:spPr>
              <a:xfrm>
                <a:off x="1597377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1695C10-0E39-7341-8917-5B9A786DE355}"/>
                  </a:ext>
                </a:extLst>
              </p:cNvPr>
              <p:cNvSpPr/>
              <p:nvPr/>
            </p:nvSpPr>
            <p:spPr>
              <a:xfrm>
                <a:off x="2338974" y="1374874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A850C1C-02ED-0B44-9E81-18BC429F534F}"/>
                  </a:ext>
                </a:extLst>
              </p:cNvPr>
              <p:cNvSpPr/>
              <p:nvPr/>
            </p:nvSpPr>
            <p:spPr>
              <a:xfrm>
                <a:off x="2338974" y="2037942"/>
                <a:ext cx="222598" cy="222598"/>
              </a:xfrm>
              <a:prstGeom prst="ellips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6AD608D-97F3-CE41-9D08-530E506B2E97}"/>
                  </a:ext>
                </a:extLst>
              </p:cNvPr>
              <p:cNvCxnSpPr>
                <a:stCxn id="38" idx="4"/>
                <a:endCxn id="39" idx="0"/>
              </p:cNvCxnSpPr>
              <p:nvPr/>
            </p:nvCxnSpPr>
            <p:spPr>
              <a:xfrm>
                <a:off x="1708676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BC49389-6742-874E-8B4C-1AD818D701CC}"/>
                  </a:ext>
                </a:extLst>
              </p:cNvPr>
              <p:cNvCxnSpPr>
                <a:stCxn id="39" idx="6"/>
                <a:endCxn id="41" idx="2"/>
              </p:cNvCxnSpPr>
              <p:nvPr/>
            </p:nvCxnSpPr>
            <p:spPr>
              <a:xfrm>
                <a:off x="1819975" y="2149241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CDF4870-B201-9946-847C-6D72FE4BAF51}"/>
                  </a:ext>
                </a:extLst>
              </p:cNvPr>
              <p:cNvCxnSpPr>
                <a:stCxn id="41" idx="0"/>
                <a:endCxn id="40" idx="4"/>
              </p:cNvCxnSpPr>
              <p:nvPr/>
            </p:nvCxnSpPr>
            <p:spPr>
              <a:xfrm flipV="1">
                <a:off x="2450273" y="1597472"/>
                <a:ext cx="0" cy="44047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4449818-6778-2046-9069-20BA43DA64D7}"/>
                  </a:ext>
                </a:extLst>
              </p:cNvPr>
              <p:cNvCxnSpPr>
                <a:stCxn id="38" idx="6"/>
                <a:endCxn id="40" idx="2"/>
              </p:cNvCxnSpPr>
              <p:nvPr/>
            </p:nvCxnSpPr>
            <p:spPr>
              <a:xfrm>
                <a:off x="1819975" y="1486173"/>
                <a:ext cx="518999" cy="0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1A0C629-E40B-3E4E-80CB-3C5C5CE2D6D4}"/>
                  </a:ext>
                </a:extLst>
              </p:cNvPr>
              <p:cNvCxnSpPr>
                <a:stCxn id="38" idx="5"/>
                <a:endCxn id="41" idx="1"/>
              </p:cNvCxnSpPr>
              <p:nvPr/>
            </p:nvCxnSpPr>
            <p:spPr>
              <a:xfrm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FC41AB6-FD87-0947-8494-3EA7EB5F56B9}"/>
                  </a:ext>
                </a:extLst>
              </p:cNvPr>
              <p:cNvCxnSpPr>
                <a:stCxn id="39" idx="7"/>
                <a:endCxn id="40" idx="3"/>
              </p:cNvCxnSpPr>
              <p:nvPr/>
            </p:nvCxnSpPr>
            <p:spPr>
              <a:xfrm flipV="1">
                <a:off x="1787376" y="1564873"/>
                <a:ext cx="584197" cy="505668"/>
              </a:xfrm>
              <a:prstGeom prst="line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4F084F3-78D3-D441-8D30-8EB776D2D6B7}"/>
                </a:ext>
              </a:extLst>
            </p:cNvPr>
            <p:cNvCxnSpPr>
              <a:stCxn id="79" idx="4"/>
              <a:endCxn id="69" idx="2"/>
            </p:cNvCxnSpPr>
            <p:nvPr/>
          </p:nvCxnSpPr>
          <p:spPr>
            <a:xfrm>
              <a:off x="4752156" y="5031173"/>
              <a:ext cx="404302" cy="1156426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EF9867B-1E11-F94E-B341-4B0FACF8D3E3}"/>
                </a:ext>
              </a:extLst>
            </p:cNvPr>
            <p:cNvCxnSpPr>
              <a:stCxn id="71" idx="6"/>
              <a:endCxn id="59" idx="2"/>
            </p:cNvCxnSpPr>
            <p:nvPr/>
          </p:nvCxnSpPr>
          <p:spPr>
            <a:xfrm>
              <a:off x="5609075" y="6187600"/>
              <a:ext cx="768274" cy="0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831ED2-BCDC-EC4F-961B-DCDED0E62805}"/>
                </a:ext>
              </a:extLst>
            </p:cNvPr>
            <p:cNvCxnSpPr>
              <a:stCxn id="50" idx="6"/>
              <a:endCxn id="40" idx="1"/>
            </p:cNvCxnSpPr>
            <p:nvPr/>
          </p:nvCxnSpPr>
          <p:spPr>
            <a:xfrm>
              <a:off x="6207474" y="3786474"/>
              <a:ext cx="985919" cy="844249"/>
            </a:xfrm>
            <a:prstGeom prst="line">
              <a:avLst/>
            </a:prstGeom>
            <a:ln w="38100" cmpd="sng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295B882-FAAA-F04B-BC10-0DB2900FC2CA}"/>
                </a:ext>
              </a:extLst>
            </p:cNvPr>
            <p:cNvSpPr/>
            <p:nvPr/>
          </p:nvSpPr>
          <p:spPr>
            <a:xfrm>
              <a:off x="5669840" y="3641704"/>
              <a:ext cx="615642" cy="6156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F9E428-E103-A546-8600-D36B637A69E9}"/>
                </a:ext>
              </a:extLst>
            </p:cNvPr>
            <p:cNvSpPr/>
            <p:nvPr/>
          </p:nvSpPr>
          <p:spPr>
            <a:xfrm>
              <a:off x="4619364" y="4517073"/>
              <a:ext cx="615642" cy="6156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A02A168-ACC4-8C49-9189-12E0015EA5BB}"/>
                </a:ext>
              </a:extLst>
            </p:cNvPr>
            <p:cNvSpPr/>
            <p:nvPr/>
          </p:nvSpPr>
          <p:spPr>
            <a:xfrm>
              <a:off x="6746922" y="4505571"/>
              <a:ext cx="615642" cy="6156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177E88-2C5A-EF40-B855-033BBB8886AA}"/>
                </a:ext>
              </a:extLst>
            </p:cNvPr>
            <p:cNvSpPr/>
            <p:nvPr/>
          </p:nvSpPr>
          <p:spPr>
            <a:xfrm>
              <a:off x="6297302" y="5719600"/>
              <a:ext cx="615642" cy="6156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132AE7-BB89-3B42-9997-C2E8A35D7A6A}"/>
                </a:ext>
              </a:extLst>
            </p:cNvPr>
            <p:cNvSpPr/>
            <p:nvPr/>
          </p:nvSpPr>
          <p:spPr>
            <a:xfrm>
              <a:off x="5078765" y="5720576"/>
              <a:ext cx="615642" cy="6156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6B3B54CA-28DF-B447-80D4-E009F3D4BD31}"/>
                </a:ext>
              </a:extLst>
            </p:cNvPr>
            <p:cNvSpPr/>
            <p:nvPr/>
          </p:nvSpPr>
          <p:spPr>
            <a:xfrm rot="8381143">
              <a:off x="4620443" y="4090762"/>
              <a:ext cx="1277350" cy="223234"/>
            </a:xfrm>
            <a:prstGeom prst="rightArrow">
              <a:avLst>
                <a:gd name="adj1" fmla="val 55862"/>
                <a:gd name="adj2" fmla="val 98608"/>
              </a:avLst>
            </a:prstGeom>
            <a:gradFill flip="none" rotWithShape="1">
              <a:gsLst>
                <a:gs pos="0">
                  <a:srgbClr val="C00000"/>
                </a:gs>
                <a:gs pos="18000">
                  <a:schemeClr val="accent2"/>
                </a:gs>
                <a:gs pos="33000">
                  <a:srgbClr val="FFFF00"/>
                </a:gs>
                <a:gs pos="75000">
                  <a:srgbClr val="002060"/>
                </a:gs>
                <a:gs pos="59000">
                  <a:srgbClr val="00B0F0"/>
                </a:gs>
                <a:gs pos="49000">
                  <a:srgbClr val="00B050"/>
                </a:gs>
                <a:gs pos="89000">
                  <a:srgbClr val="7030A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732F8E3C-B719-7C41-8A34-1AB06402B96E}"/>
                </a:ext>
              </a:extLst>
            </p:cNvPr>
            <p:cNvSpPr/>
            <p:nvPr/>
          </p:nvSpPr>
          <p:spPr>
            <a:xfrm rot="6577300">
              <a:off x="6454990" y="5497387"/>
              <a:ext cx="1164076" cy="224869"/>
            </a:xfrm>
            <a:prstGeom prst="rightArrow">
              <a:avLst>
                <a:gd name="adj1" fmla="val 55862"/>
                <a:gd name="adj2" fmla="val 98608"/>
              </a:avLst>
            </a:prstGeom>
            <a:gradFill flip="none" rotWithShape="1">
              <a:gsLst>
                <a:gs pos="0">
                  <a:srgbClr val="C00000"/>
                </a:gs>
                <a:gs pos="18000">
                  <a:schemeClr val="accent2"/>
                </a:gs>
                <a:gs pos="33000">
                  <a:srgbClr val="FFFF00"/>
                </a:gs>
                <a:gs pos="75000">
                  <a:srgbClr val="002060"/>
                </a:gs>
                <a:gs pos="59000">
                  <a:srgbClr val="00B0F0"/>
                </a:gs>
                <a:gs pos="49000">
                  <a:srgbClr val="00B050"/>
                </a:gs>
                <a:gs pos="89000">
                  <a:srgbClr val="7030A0"/>
                </a:gs>
              </a:gsLst>
              <a:lin ang="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 h="825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31" name="Curved Up Arrow 30">
              <a:extLst>
                <a:ext uri="{FF2B5EF4-FFF2-40B4-BE49-F238E27FC236}">
                  <a16:creationId xmlns:a16="http://schemas.microsoft.com/office/drawing/2014/main" id="{51DA7468-E6AC-394B-B9D3-17B3A0B3721D}"/>
                </a:ext>
              </a:extLst>
            </p:cNvPr>
            <p:cNvSpPr/>
            <p:nvPr/>
          </p:nvSpPr>
          <p:spPr>
            <a:xfrm rot="6728628">
              <a:off x="5863229" y="4922330"/>
              <a:ext cx="1181102" cy="476628"/>
            </a:xfrm>
            <a:prstGeom prst="curvedUpArrow">
              <a:avLst/>
            </a:prstGeom>
            <a:gradFill>
              <a:gsLst>
                <a:gs pos="0">
                  <a:srgbClr val="FF0000"/>
                </a:gs>
                <a:gs pos="100000">
                  <a:srgbClr val="660066"/>
                </a:gs>
                <a:gs pos="62000">
                  <a:srgbClr val="008000"/>
                </a:gs>
                <a:gs pos="83000">
                  <a:srgbClr val="0000FF"/>
                </a:gs>
                <a:gs pos="34000">
                  <a:srgbClr val="FFFF0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urved Up Arrow 31">
              <a:extLst>
                <a:ext uri="{FF2B5EF4-FFF2-40B4-BE49-F238E27FC236}">
                  <a16:creationId xmlns:a16="http://schemas.microsoft.com/office/drawing/2014/main" id="{44951A01-D046-4F4B-BA87-4BAC2D7C2A4D}"/>
                </a:ext>
              </a:extLst>
            </p:cNvPr>
            <p:cNvSpPr/>
            <p:nvPr/>
          </p:nvSpPr>
          <p:spPr>
            <a:xfrm rot="19249601" flipH="1">
              <a:off x="5212663" y="4453337"/>
              <a:ext cx="1181102" cy="476628"/>
            </a:xfrm>
            <a:prstGeom prst="curvedUpArrow">
              <a:avLst/>
            </a:prstGeom>
            <a:gradFill>
              <a:gsLst>
                <a:gs pos="0">
                  <a:srgbClr val="FF0000"/>
                </a:gs>
                <a:gs pos="100000">
                  <a:srgbClr val="660066"/>
                </a:gs>
                <a:gs pos="62000">
                  <a:srgbClr val="008000"/>
                </a:gs>
                <a:gs pos="83000">
                  <a:srgbClr val="0000FF"/>
                </a:gs>
                <a:gs pos="34000">
                  <a:srgbClr val="FFFF00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3753F7B-C57F-AF42-908E-B69FFF868286}"/>
                </a:ext>
              </a:extLst>
            </p:cNvPr>
            <p:cNvSpPr txBox="1"/>
            <p:nvPr/>
          </p:nvSpPr>
          <p:spPr>
            <a:xfrm>
              <a:off x="5724016" y="3157235"/>
              <a:ext cx="526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F43077-28D9-6749-9268-1E1A2101E394}"/>
                </a:ext>
              </a:extLst>
            </p:cNvPr>
            <p:cNvSpPr txBox="1"/>
            <p:nvPr/>
          </p:nvSpPr>
          <p:spPr>
            <a:xfrm>
              <a:off x="7054126" y="4132886"/>
              <a:ext cx="526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AD2683-B564-A345-A0F0-68DFB09C5A90}"/>
                </a:ext>
              </a:extLst>
            </p:cNvPr>
            <p:cNvSpPr txBox="1"/>
            <p:nvPr/>
          </p:nvSpPr>
          <p:spPr>
            <a:xfrm>
              <a:off x="6742531" y="6120064"/>
              <a:ext cx="526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BFBC74-FCA8-EB44-A0A2-80E60892124C}"/>
                </a:ext>
              </a:extLst>
            </p:cNvPr>
            <p:cNvSpPr txBox="1"/>
            <p:nvPr/>
          </p:nvSpPr>
          <p:spPr>
            <a:xfrm>
              <a:off x="4718216" y="6120064"/>
              <a:ext cx="526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9C6C58-3C45-3D46-B319-BB42D3A5A83F}"/>
                </a:ext>
              </a:extLst>
            </p:cNvPr>
            <p:cNvSpPr txBox="1"/>
            <p:nvPr/>
          </p:nvSpPr>
          <p:spPr>
            <a:xfrm>
              <a:off x="4327937" y="4132090"/>
              <a:ext cx="5268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G4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383F099-91D6-D141-BF41-198F96A7C365}"/>
              </a:ext>
            </a:extLst>
          </p:cNvPr>
          <p:cNvGrpSpPr/>
          <p:nvPr/>
        </p:nvGrpSpPr>
        <p:grpSpPr>
          <a:xfrm>
            <a:off x="4077122" y="4645922"/>
            <a:ext cx="4328153" cy="2005803"/>
            <a:chOff x="6245300" y="1353099"/>
            <a:chExt cx="4918060" cy="246787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FBF5008-20DB-AE43-8E59-AC941A77A091}"/>
                </a:ext>
              </a:extLst>
            </p:cNvPr>
            <p:cNvSpPr txBox="1"/>
            <p:nvPr/>
          </p:nvSpPr>
          <p:spPr>
            <a:xfrm>
              <a:off x="6580933" y="3297753"/>
              <a:ext cx="773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/>
                  <a:cs typeface="Arial"/>
                </a:rPr>
                <a:t>Source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/>
                  <a:cs typeface="Arial"/>
                </a:rPr>
                <a:t>Groups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51B4D7-5744-7540-898F-C558F7D82B1D}"/>
                </a:ext>
              </a:extLst>
            </p:cNvPr>
            <p:cNvSpPr txBox="1"/>
            <p:nvPr/>
          </p:nvSpPr>
          <p:spPr>
            <a:xfrm>
              <a:off x="6245300" y="2344245"/>
              <a:ext cx="1103371" cy="64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/>
                  <a:cs typeface="Arial"/>
                </a:rPr>
                <a:t>Optical</a:t>
              </a: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/>
                  <a:cs typeface="Arial"/>
                </a:rPr>
                <a:t>Switches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7D96797-35CE-704E-A30A-3C4342231A28}"/>
                </a:ext>
              </a:extLst>
            </p:cNvPr>
            <p:cNvSpPr txBox="1"/>
            <p:nvPr/>
          </p:nvSpPr>
          <p:spPr>
            <a:xfrm>
              <a:off x="6286084" y="1395666"/>
              <a:ext cx="1217010" cy="643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/>
                  <a:cs typeface="Arial"/>
                </a:rPr>
                <a:t>Destination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Arial"/>
                  <a:cs typeface="Arial"/>
                </a:rPr>
                <a:t>Groups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0A96DEE-C69B-D94A-B94B-64DF13E4B12F}"/>
                </a:ext>
              </a:extLst>
            </p:cNvPr>
            <p:cNvSpPr/>
            <p:nvPr/>
          </p:nvSpPr>
          <p:spPr>
            <a:xfrm>
              <a:off x="7468359" y="1353099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C6C7AFE-B495-2E4A-BCBA-F45DFA7F1252}"/>
                </a:ext>
              </a:extLst>
            </p:cNvPr>
            <p:cNvSpPr/>
            <p:nvPr/>
          </p:nvSpPr>
          <p:spPr>
            <a:xfrm>
              <a:off x="8475908" y="1353099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1CCF3FF-4487-0948-98B4-6D0B83EA3E69}"/>
                </a:ext>
              </a:extLst>
            </p:cNvPr>
            <p:cNvSpPr/>
            <p:nvPr/>
          </p:nvSpPr>
          <p:spPr>
            <a:xfrm>
              <a:off x="9511971" y="1364441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83B2074-C9C3-1247-9C62-BAD231EB0344}"/>
                </a:ext>
              </a:extLst>
            </p:cNvPr>
            <p:cNvSpPr/>
            <p:nvPr/>
          </p:nvSpPr>
          <p:spPr>
            <a:xfrm>
              <a:off x="10519520" y="1364441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FE8B491-83C7-2C48-93AE-F360AD74D893}"/>
                </a:ext>
              </a:extLst>
            </p:cNvPr>
            <p:cNvSpPr/>
            <p:nvPr/>
          </p:nvSpPr>
          <p:spPr>
            <a:xfrm>
              <a:off x="7468359" y="3291185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A5F1C94-4162-A145-9411-890F961BF9AD}"/>
                </a:ext>
              </a:extLst>
            </p:cNvPr>
            <p:cNvSpPr/>
            <p:nvPr/>
          </p:nvSpPr>
          <p:spPr>
            <a:xfrm>
              <a:off x="8475908" y="3291185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B17BC29-3D18-AA4B-BE3D-43539A51FD97}"/>
                </a:ext>
              </a:extLst>
            </p:cNvPr>
            <p:cNvSpPr/>
            <p:nvPr/>
          </p:nvSpPr>
          <p:spPr>
            <a:xfrm>
              <a:off x="9511971" y="3302527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20B5EB9-406F-3548-A523-F53E5C1091A5}"/>
                </a:ext>
              </a:extLst>
            </p:cNvPr>
            <p:cNvSpPr/>
            <p:nvPr/>
          </p:nvSpPr>
          <p:spPr>
            <a:xfrm>
              <a:off x="10519520" y="3302527"/>
              <a:ext cx="503239" cy="50323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0" name="Rectangle 227">
              <a:extLst>
                <a:ext uri="{FF2B5EF4-FFF2-40B4-BE49-F238E27FC236}">
                  <a16:creationId xmlns:a16="http://schemas.microsoft.com/office/drawing/2014/main" id="{E2C84CD6-8840-2745-A604-D57E1BFFB2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74899" y="2247412"/>
              <a:ext cx="288822" cy="722855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1" name="Rectangle 232">
              <a:extLst>
                <a:ext uri="{FF2B5EF4-FFF2-40B4-BE49-F238E27FC236}">
                  <a16:creationId xmlns:a16="http://schemas.microsoft.com/office/drawing/2014/main" id="{64401B64-DF5F-6949-B2E1-DC921F9408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582449" y="2247411"/>
              <a:ext cx="288822" cy="722855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2" name="Rectangle 237">
              <a:extLst>
                <a:ext uri="{FF2B5EF4-FFF2-40B4-BE49-F238E27FC236}">
                  <a16:creationId xmlns:a16="http://schemas.microsoft.com/office/drawing/2014/main" id="{1CBBF51C-1552-A040-8E16-DF15FC343E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9618512" y="2256909"/>
              <a:ext cx="288823" cy="722855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103" name="Rectangle 265">
              <a:extLst>
                <a:ext uri="{FF2B5EF4-FFF2-40B4-BE49-F238E27FC236}">
                  <a16:creationId xmlns:a16="http://schemas.microsoft.com/office/drawing/2014/main" id="{6CDF7317-8880-FC49-A892-CF5F01394C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645777" y="2247410"/>
              <a:ext cx="288823" cy="722855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/>
                <a:cs typeface="Arial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C651900-CD57-E54F-A0E5-4FDB44402263}"/>
                </a:ext>
              </a:extLst>
            </p:cNvPr>
            <p:cNvCxnSpPr>
              <a:stCxn id="96" idx="0"/>
            </p:cNvCxnSpPr>
            <p:nvPr/>
          </p:nvCxnSpPr>
          <p:spPr>
            <a:xfrm flipH="1" flipV="1">
              <a:off x="7503093" y="2753251"/>
              <a:ext cx="216886" cy="537934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0229912-DE0E-7F4B-A950-915A9EF4D421}"/>
                </a:ext>
              </a:extLst>
            </p:cNvPr>
            <p:cNvCxnSpPr>
              <a:stCxn id="96" idx="0"/>
            </p:cNvCxnSpPr>
            <p:nvPr/>
          </p:nvCxnSpPr>
          <p:spPr>
            <a:xfrm flipV="1">
              <a:off x="7719979" y="2753249"/>
              <a:ext cx="789068" cy="537936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F15D302-DD10-C445-9231-9B634CF50939}"/>
                </a:ext>
              </a:extLst>
            </p:cNvPr>
            <p:cNvCxnSpPr>
              <a:stCxn id="96" idx="0"/>
            </p:cNvCxnSpPr>
            <p:nvPr/>
          </p:nvCxnSpPr>
          <p:spPr>
            <a:xfrm flipV="1">
              <a:off x="7719979" y="2762747"/>
              <a:ext cx="1825130" cy="52843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8EE265D-192C-454D-BE9C-26CDBA6D3FB2}"/>
                </a:ext>
              </a:extLst>
            </p:cNvPr>
            <p:cNvCxnSpPr>
              <a:stCxn id="96" idx="0"/>
            </p:cNvCxnSpPr>
            <p:nvPr/>
          </p:nvCxnSpPr>
          <p:spPr>
            <a:xfrm flipV="1">
              <a:off x="7719979" y="2753249"/>
              <a:ext cx="2853992" cy="537936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C76379D-0A06-044B-B84F-6C7489BDC2EB}"/>
                </a:ext>
              </a:extLst>
            </p:cNvPr>
            <p:cNvCxnSpPr>
              <a:stCxn id="97" idx="0"/>
            </p:cNvCxnSpPr>
            <p:nvPr/>
          </p:nvCxnSpPr>
          <p:spPr>
            <a:xfrm flipH="1" flipV="1">
              <a:off x="7648301" y="2753250"/>
              <a:ext cx="1079227" cy="537935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C457416-BE61-F74D-A522-8EB3E22E02D8}"/>
                </a:ext>
              </a:extLst>
            </p:cNvPr>
            <p:cNvCxnSpPr>
              <a:stCxn id="97" idx="0"/>
            </p:cNvCxnSpPr>
            <p:nvPr/>
          </p:nvCxnSpPr>
          <p:spPr>
            <a:xfrm flipH="1" flipV="1">
              <a:off x="8654256" y="2753250"/>
              <a:ext cx="73272" cy="537935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1C1FF58-2D62-824D-9851-622925E2665A}"/>
                </a:ext>
              </a:extLst>
            </p:cNvPr>
            <p:cNvCxnSpPr>
              <a:stCxn id="97" idx="0"/>
            </p:cNvCxnSpPr>
            <p:nvPr/>
          </p:nvCxnSpPr>
          <p:spPr>
            <a:xfrm flipV="1">
              <a:off x="8727528" y="2762747"/>
              <a:ext cx="962791" cy="52843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9B0670-F246-E342-BD0D-4D21D362DE84}"/>
                </a:ext>
              </a:extLst>
            </p:cNvPr>
            <p:cNvCxnSpPr>
              <a:stCxn id="97" idx="0"/>
            </p:cNvCxnSpPr>
            <p:nvPr/>
          </p:nvCxnSpPr>
          <p:spPr>
            <a:xfrm flipV="1">
              <a:off x="8727528" y="2753249"/>
              <a:ext cx="1990057" cy="537936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E37EEF6-2F97-D949-B8B9-89BCF4096BBC}"/>
                </a:ext>
              </a:extLst>
            </p:cNvPr>
            <p:cNvCxnSpPr>
              <a:stCxn id="98" idx="0"/>
            </p:cNvCxnSpPr>
            <p:nvPr/>
          </p:nvCxnSpPr>
          <p:spPr>
            <a:xfrm flipH="1" flipV="1">
              <a:off x="7793511" y="2753251"/>
              <a:ext cx="1970079" cy="549276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74CBAC3-D796-6A48-840D-2171E1623DEC}"/>
                </a:ext>
              </a:extLst>
            </p:cNvPr>
            <p:cNvCxnSpPr>
              <a:stCxn id="98" idx="0"/>
            </p:cNvCxnSpPr>
            <p:nvPr/>
          </p:nvCxnSpPr>
          <p:spPr>
            <a:xfrm flipH="1" flipV="1">
              <a:off x="8799465" y="2753249"/>
              <a:ext cx="964126" cy="54927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F10B5C4-EEEB-284E-82A4-7206949E6F95}"/>
                </a:ext>
              </a:extLst>
            </p:cNvPr>
            <p:cNvCxnSpPr>
              <a:stCxn id="98" idx="0"/>
            </p:cNvCxnSpPr>
            <p:nvPr/>
          </p:nvCxnSpPr>
          <p:spPr>
            <a:xfrm flipV="1">
              <a:off x="9763591" y="2762747"/>
              <a:ext cx="71937" cy="53978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50E94F6-D6F4-2E4B-B97E-8CD3A3C65B06}"/>
                </a:ext>
              </a:extLst>
            </p:cNvPr>
            <p:cNvCxnSpPr>
              <a:stCxn id="98" idx="0"/>
            </p:cNvCxnSpPr>
            <p:nvPr/>
          </p:nvCxnSpPr>
          <p:spPr>
            <a:xfrm flipV="1">
              <a:off x="9763591" y="2753249"/>
              <a:ext cx="1099202" cy="54927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1CC4B71-F78F-DB44-B936-996F78D5F1CB}"/>
                </a:ext>
              </a:extLst>
            </p:cNvPr>
            <p:cNvCxnSpPr>
              <a:stCxn id="99" idx="0"/>
            </p:cNvCxnSpPr>
            <p:nvPr/>
          </p:nvCxnSpPr>
          <p:spPr>
            <a:xfrm flipH="1" flipV="1">
              <a:off x="7938720" y="2753250"/>
              <a:ext cx="2832420" cy="549277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41C405-A109-9448-95E3-70212CC01664}"/>
                </a:ext>
              </a:extLst>
            </p:cNvPr>
            <p:cNvCxnSpPr>
              <a:stCxn id="99" idx="0"/>
            </p:cNvCxnSpPr>
            <p:nvPr/>
          </p:nvCxnSpPr>
          <p:spPr>
            <a:xfrm flipH="1" flipV="1">
              <a:off x="8944675" y="2753250"/>
              <a:ext cx="1826465" cy="549277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974DE6-8AF1-EB4B-BE30-5959EB46A7EA}"/>
                </a:ext>
              </a:extLst>
            </p:cNvPr>
            <p:cNvCxnSpPr>
              <a:stCxn id="99" idx="0"/>
            </p:cNvCxnSpPr>
            <p:nvPr/>
          </p:nvCxnSpPr>
          <p:spPr>
            <a:xfrm flipH="1" flipV="1">
              <a:off x="9980737" y="2762747"/>
              <a:ext cx="790402" cy="53978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FEB1FCC-6193-CC4B-9F55-13F1E4ADA218}"/>
                </a:ext>
              </a:extLst>
            </p:cNvPr>
            <p:cNvCxnSpPr>
              <a:stCxn id="99" idx="0"/>
            </p:cNvCxnSpPr>
            <p:nvPr/>
          </p:nvCxnSpPr>
          <p:spPr>
            <a:xfrm flipV="1">
              <a:off x="10771140" y="2753249"/>
              <a:ext cx="236864" cy="54927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C786EF8-3769-8E47-9F77-29EF6D83401D}"/>
                </a:ext>
              </a:extLst>
            </p:cNvPr>
            <p:cNvCxnSpPr>
              <a:stCxn id="92" idx="4"/>
            </p:cNvCxnSpPr>
            <p:nvPr/>
          </p:nvCxnSpPr>
          <p:spPr>
            <a:xfrm flipH="1">
              <a:off x="7501496" y="1856338"/>
              <a:ext cx="218482" cy="608092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EBD0AFA-9628-EC40-9144-2E9143962883}"/>
                </a:ext>
              </a:extLst>
            </p:cNvPr>
            <p:cNvCxnSpPr>
              <a:stCxn id="92" idx="4"/>
            </p:cNvCxnSpPr>
            <p:nvPr/>
          </p:nvCxnSpPr>
          <p:spPr>
            <a:xfrm>
              <a:off x="7719979" y="1856338"/>
              <a:ext cx="789068" cy="60809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B38BF8-4A6B-7A4C-86D6-A032DA2D1911}"/>
                </a:ext>
              </a:extLst>
            </p:cNvPr>
            <p:cNvCxnSpPr>
              <a:stCxn id="92" idx="4"/>
            </p:cNvCxnSpPr>
            <p:nvPr/>
          </p:nvCxnSpPr>
          <p:spPr>
            <a:xfrm>
              <a:off x="7719979" y="1856338"/>
              <a:ext cx="1825130" cy="61599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33E5A0F-4720-8347-89A4-EA095E403D9E}"/>
                </a:ext>
              </a:extLst>
            </p:cNvPr>
            <p:cNvCxnSpPr>
              <a:stCxn id="92" idx="4"/>
            </p:cNvCxnSpPr>
            <p:nvPr/>
          </p:nvCxnSpPr>
          <p:spPr>
            <a:xfrm>
              <a:off x="7719979" y="1856338"/>
              <a:ext cx="2852396" cy="608089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605A16D-BB86-D345-9749-1EF597761916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7646706" y="1856338"/>
              <a:ext cx="1080822" cy="60809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D55E913-1563-474E-A4F8-B82BD2A884BD}"/>
                </a:ext>
              </a:extLst>
            </p:cNvPr>
            <p:cNvCxnSpPr>
              <a:stCxn id="93" idx="4"/>
            </p:cNvCxnSpPr>
            <p:nvPr/>
          </p:nvCxnSpPr>
          <p:spPr>
            <a:xfrm flipH="1">
              <a:off x="8654256" y="1856338"/>
              <a:ext cx="73272" cy="608090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6F66F80-4212-2647-A4AA-40E9F2BB3D73}"/>
                </a:ext>
              </a:extLst>
            </p:cNvPr>
            <p:cNvCxnSpPr>
              <a:stCxn id="93" idx="4"/>
            </p:cNvCxnSpPr>
            <p:nvPr/>
          </p:nvCxnSpPr>
          <p:spPr>
            <a:xfrm>
              <a:off x="8727528" y="1856338"/>
              <a:ext cx="962791" cy="615991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14E12C3-1D98-6D4B-9633-3BCA0C02441E}"/>
                </a:ext>
              </a:extLst>
            </p:cNvPr>
            <p:cNvCxnSpPr>
              <a:stCxn id="93" idx="4"/>
            </p:cNvCxnSpPr>
            <p:nvPr/>
          </p:nvCxnSpPr>
          <p:spPr>
            <a:xfrm>
              <a:off x="8727528" y="1856338"/>
              <a:ext cx="1990056" cy="608089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ED4831E-F219-694E-AE11-5980AB09AF7D}"/>
                </a:ext>
              </a:extLst>
            </p:cNvPr>
            <p:cNvCxnSpPr>
              <a:stCxn id="94" idx="4"/>
            </p:cNvCxnSpPr>
            <p:nvPr/>
          </p:nvCxnSpPr>
          <p:spPr>
            <a:xfrm flipH="1">
              <a:off x="8799465" y="1867680"/>
              <a:ext cx="964126" cy="59674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D9A147E-D26D-E048-A92D-FA1688E32BA9}"/>
                </a:ext>
              </a:extLst>
            </p:cNvPr>
            <p:cNvCxnSpPr>
              <a:stCxn id="94" idx="4"/>
            </p:cNvCxnSpPr>
            <p:nvPr/>
          </p:nvCxnSpPr>
          <p:spPr>
            <a:xfrm flipH="1">
              <a:off x="7791915" y="1867680"/>
              <a:ext cx="1971676" cy="596749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0ABB948-A2F0-064B-B562-D5863AB97478}"/>
                </a:ext>
              </a:extLst>
            </p:cNvPr>
            <p:cNvCxnSpPr>
              <a:stCxn id="94" idx="4"/>
            </p:cNvCxnSpPr>
            <p:nvPr/>
          </p:nvCxnSpPr>
          <p:spPr>
            <a:xfrm>
              <a:off x="9763591" y="1867680"/>
              <a:ext cx="71937" cy="604649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9454112-993C-FF4F-A96A-DEA27CF9C385}"/>
                </a:ext>
              </a:extLst>
            </p:cNvPr>
            <p:cNvCxnSpPr>
              <a:stCxn id="94" idx="4"/>
            </p:cNvCxnSpPr>
            <p:nvPr/>
          </p:nvCxnSpPr>
          <p:spPr>
            <a:xfrm>
              <a:off x="9763591" y="1867680"/>
              <a:ext cx="1099203" cy="596746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CA79C3F-1E15-2D48-A604-D228CA9797B1}"/>
                </a:ext>
              </a:extLst>
            </p:cNvPr>
            <p:cNvCxnSpPr>
              <a:stCxn id="95" idx="4"/>
            </p:cNvCxnSpPr>
            <p:nvPr/>
          </p:nvCxnSpPr>
          <p:spPr>
            <a:xfrm flipH="1">
              <a:off x="7937125" y="1867680"/>
              <a:ext cx="2834015" cy="596748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BCB9D88-042D-504B-8F66-51213CDEF2F8}"/>
                </a:ext>
              </a:extLst>
            </p:cNvPr>
            <p:cNvCxnSpPr>
              <a:stCxn id="95" idx="4"/>
            </p:cNvCxnSpPr>
            <p:nvPr/>
          </p:nvCxnSpPr>
          <p:spPr>
            <a:xfrm flipH="1">
              <a:off x="8944675" y="1867680"/>
              <a:ext cx="1826465" cy="596747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3586E85-BFBE-EA41-8AF3-5DA1717C508B}"/>
                </a:ext>
              </a:extLst>
            </p:cNvPr>
            <p:cNvCxnSpPr>
              <a:stCxn id="95" idx="4"/>
            </p:cNvCxnSpPr>
            <p:nvPr/>
          </p:nvCxnSpPr>
          <p:spPr>
            <a:xfrm flipH="1">
              <a:off x="9980737" y="1867680"/>
              <a:ext cx="790402" cy="604649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6927818-1A67-9443-BC20-25C56157E8AA}"/>
                </a:ext>
              </a:extLst>
            </p:cNvPr>
            <p:cNvCxnSpPr>
              <a:stCxn id="95" idx="4"/>
            </p:cNvCxnSpPr>
            <p:nvPr/>
          </p:nvCxnSpPr>
          <p:spPr>
            <a:xfrm>
              <a:off x="10771140" y="1867680"/>
              <a:ext cx="236863" cy="596746"/>
            </a:xfrm>
            <a:prstGeom prst="line">
              <a:avLst/>
            </a:prstGeom>
            <a:ln w="19050" cmpd="sng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6" name="Picture 135" descr="sip_carrier.png">
              <a:extLst>
                <a:ext uri="{FF2B5EF4-FFF2-40B4-BE49-F238E27FC236}">
                  <a16:creationId xmlns:a16="http://schemas.microsoft.com/office/drawing/2014/main" id="{EB73DD9A-5799-B14E-88FA-B8A106605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0" t="20819" r="45063" b="18010"/>
            <a:stretch/>
          </p:blipFill>
          <p:spPr>
            <a:xfrm rot="16200000">
              <a:off x="7540420" y="2234439"/>
              <a:ext cx="374755" cy="732066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</p:pic>
        <p:pic>
          <p:nvPicPr>
            <p:cNvPr id="137" name="Picture 136" descr="sip_carrier.png">
              <a:extLst>
                <a:ext uri="{FF2B5EF4-FFF2-40B4-BE49-F238E27FC236}">
                  <a16:creationId xmlns:a16="http://schemas.microsoft.com/office/drawing/2014/main" id="{BAFE4033-BBF2-4440-93F0-9982758C9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0" t="20819" r="45063" b="18010"/>
            <a:stretch/>
          </p:blipFill>
          <p:spPr>
            <a:xfrm rot="16200000">
              <a:off x="8534878" y="2234440"/>
              <a:ext cx="374755" cy="732066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</p:pic>
        <p:pic>
          <p:nvPicPr>
            <p:cNvPr id="138" name="Picture 137" descr="sip_carrier.png">
              <a:extLst>
                <a:ext uri="{FF2B5EF4-FFF2-40B4-BE49-F238E27FC236}">
                  <a16:creationId xmlns:a16="http://schemas.microsoft.com/office/drawing/2014/main" id="{630B9D6C-C448-AE42-889B-CE876490B1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0" t="20819" r="45063" b="18010"/>
            <a:stretch/>
          </p:blipFill>
          <p:spPr>
            <a:xfrm rot="16200000">
              <a:off x="9566001" y="2234440"/>
              <a:ext cx="374755" cy="732066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</p:pic>
        <p:pic>
          <p:nvPicPr>
            <p:cNvPr id="139" name="Picture 138" descr="sip_carrier.png">
              <a:extLst>
                <a:ext uri="{FF2B5EF4-FFF2-40B4-BE49-F238E27FC236}">
                  <a16:creationId xmlns:a16="http://schemas.microsoft.com/office/drawing/2014/main" id="{273BF4A5-0FFA-664C-855E-564D8D6E8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90" t="20819" r="45063" b="18010"/>
            <a:stretch/>
          </p:blipFill>
          <p:spPr>
            <a:xfrm rot="16200000">
              <a:off x="10609949" y="2234438"/>
              <a:ext cx="374755" cy="732066"/>
            </a:xfrm>
            <a:prstGeom prst="rect">
              <a:avLst/>
            </a:prstGeom>
            <a:ln w="19050" cmpd="sng">
              <a:solidFill>
                <a:schemeClr val="tx1"/>
              </a:solidFill>
            </a:ln>
          </p:spPr>
        </p:pic>
      </p:grpSp>
      <p:pic>
        <p:nvPicPr>
          <p:cNvPr id="140" name="Picture 139" descr="pcb_device_inset.png">
            <a:extLst>
              <a:ext uri="{FF2B5EF4-FFF2-40B4-BE49-F238E27FC236}">
                <a16:creationId xmlns:a16="http://schemas.microsoft.com/office/drawing/2014/main" id="{5A64364A-A4C6-4949-B99F-E8258C8A1E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072" y="3468455"/>
            <a:ext cx="3130158" cy="1177865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95BB1C9-0B47-F344-9DD9-B6FD5E098118}"/>
              </a:ext>
            </a:extLst>
          </p:cNvPr>
          <p:cNvGrpSpPr/>
          <p:nvPr/>
        </p:nvGrpSpPr>
        <p:grpSpPr>
          <a:xfrm>
            <a:off x="5537342" y="3196544"/>
            <a:ext cx="2561899" cy="1177865"/>
            <a:chOff x="3149768" y="3452181"/>
            <a:chExt cx="4168900" cy="2120906"/>
          </a:xfrm>
        </p:grpSpPr>
        <p:sp>
          <p:nvSpPr>
            <p:cNvPr id="142" name="Rectangle 1976">
              <a:extLst>
                <a:ext uri="{FF2B5EF4-FFF2-40B4-BE49-F238E27FC236}">
                  <a16:creationId xmlns:a16="http://schemas.microsoft.com/office/drawing/2014/main" id="{104F27A6-6283-4F42-AD42-51CD81EF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228" y="3452181"/>
              <a:ext cx="3326330" cy="2120906"/>
            </a:xfrm>
            <a:prstGeom prst="rect">
              <a:avLst/>
            </a:prstGeom>
            <a:solidFill>
              <a:srgbClr val="71DAFF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3" name="Oval 1997">
              <a:extLst>
                <a:ext uri="{FF2B5EF4-FFF2-40B4-BE49-F238E27FC236}">
                  <a16:creationId xmlns:a16="http://schemas.microsoft.com/office/drawing/2014/main" id="{0BC22B0A-C39A-5A4D-AA6F-0B3F6C3A6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4" name="Oval 1998">
              <a:extLst>
                <a:ext uri="{FF2B5EF4-FFF2-40B4-BE49-F238E27FC236}">
                  <a16:creationId xmlns:a16="http://schemas.microsoft.com/office/drawing/2014/main" id="{A8D6ACC7-6C88-DD42-ADD2-01A6505FE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5" name="Oval 2000">
              <a:extLst>
                <a:ext uri="{FF2B5EF4-FFF2-40B4-BE49-F238E27FC236}">
                  <a16:creationId xmlns:a16="http://schemas.microsoft.com/office/drawing/2014/main" id="{6613BA7F-CB5F-6048-A918-E30B59E84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6" name="Oval 2001">
              <a:extLst>
                <a:ext uri="{FF2B5EF4-FFF2-40B4-BE49-F238E27FC236}">
                  <a16:creationId xmlns:a16="http://schemas.microsoft.com/office/drawing/2014/main" id="{C1AF14A1-099C-E047-AF08-7EABFCE4B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7" name="Line 2003">
              <a:extLst>
                <a:ext uri="{FF2B5EF4-FFF2-40B4-BE49-F238E27FC236}">
                  <a16:creationId xmlns:a16="http://schemas.microsoft.com/office/drawing/2014/main" id="{B2ACF1F2-5538-874C-9B98-09CA6C593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878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8" name="Line 2004">
              <a:extLst>
                <a:ext uri="{FF2B5EF4-FFF2-40B4-BE49-F238E27FC236}">
                  <a16:creationId xmlns:a16="http://schemas.microsoft.com/office/drawing/2014/main" id="{5A76ACAA-BE59-CB44-B660-3B5C45D39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878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49" name="Oval 2006">
              <a:extLst>
                <a:ext uri="{FF2B5EF4-FFF2-40B4-BE49-F238E27FC236}">
                  <a16:creationId xmlns:a16="http://schemas.microsoft.com/office/drawing/2014/main" id="{F08B98E2-ADA5-604A-8C16-A8AB3144D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0" name="Oval 2007">
              <a:extLst>
                <a:ext uri="{FF2B5EF4-FFF2-40B4-BE49-F238E27FC236}">
                  <a16:creationId xmlns:a16="http://schemas.microsoft.com/office/drawing/2014/main" id="{A6B19FBC-D0E1-6C41-92E7-D4669D0C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1" name="Oval 2009">
              <a:extLst>
                <a:ext uri="{FF2B5EF4-FFF2-40B4-BE49-F238E27FC236}">
                  <a16:creationId xmlns:a16="http://schemas.microsoft.com/office/drawing/2014/main" id="{3A6CD8B7-6993-BC41-B4E4-FC41E3656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2" name="Oval 2010">
              <a:extLst>
                <a:ext uri="{FF2B5EF4-FFF2-40B4-BE49-F238E27FC236}">
                  <a16:creationId xmlns:a16="http://schemas.microsoft.com/office/drawing/2014/main" id="{1F418AE3-61E1-BA44-BB3F-446A5D1F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3" name="Line 2012">
              <a:extLst>
                <a:ext uri="{FF2B5EF4-FFF2-40B4-BE49-F238E27FC236}">
                  <a16:creationId xmlns:a16="http://schemas.microsoft.com/office/drawing/2014/main" id="{40C861BD-3E8D-D846-83C5-34296360E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878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4" name="Line 2013">
              <a:extLst>
                <a:ext uri="{FF2B5EF4-FFF2-40B4-BE49-F238E27FC236}">
                  <a16:creationId xmlns:a16="http://schemas.microsoft.com/office/drawing/2014/main" id="{D01FCBC5-294E-2D4D-9480-8E7887AFB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878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5" name="Oval 2051">
              <a:extLst>
                <a:ext uri="{FF2B5EF4-FFF2-40B4-BE49-F238E27FC236}">
                  <a16:creationId xmlns:a16="http://schemas.microsoft.com/office/drawing/2014/main" id="{A2C1F98F-1A80-904D-97A0-718FB9D13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6" name="Oval 2052">
              <a:extLst>
                <a:ext uri="{FF2B5EF4-FFF2-40B4-BE49-F238E27FC236}">
                  <a16:creationId xmlns:a16="http://schemas.microsoft.com/office/drawing/2014/main" id="{87F6B215-9B92-5842-9E3C-14D417A24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7" name="Line 2057">
              <a:extLst>
                <a:ext uri="{FF2B5EF4-FFF2-40B4-BE49-F238E27FC236}">
                  <a16:creationId xmlns:a16="http://schemas.microsoft.com/office/drawing/2014/main" id="{BEAEB96C-DE30-EF43-8C5B-95C301CC9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880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8" name="Line 2058">
              <a:extLst>
                <a:ext uri="{FF2B5EF4-FFF2-40B4-BE49-F238E27FC236}">
                  <a16:creationId xmlns:a16="http://schemas.microsoft.com/office/drawing/2014/main" id="{DD576BD5-4EA0-774A-8614-D14F278BF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880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59" name="Oval 2060">
              <a:extLst>
                <a:ext uri="{FF2B5EF4-FFF2-40B4-BE49-F238E27FC236}">
                  <a16:creationId xmlns:a16="http://schemas.microsoft.com/office/drawing/2014/main" id="{6376DFE1-49C1-F04C-A149-199701BD8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0" name="Oval 2061">
              <a:extLst>
                <a:ext uri="{FF2B5EF4-FFF2-40B4-BE49-F238E27FC236}">
                  <a16:creationId xmlns:a16="http://schemas.microsoft.com/office/drawing/2014/main" id="{640DC5DB-5D62-7E44-8497-E3FBF6136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1" name="Oval 2063">
              <a:extLst>
                <a:ext uri="{FF2B5EF4-FFF2-40B4-BE49-F238E27FC236}">
                  <a16:creationId xmlns:a16="http://schemas.microsoft.com/office/drawing/2014/main" id="{9E9AB080-8139-4943-AEE3-A85A1683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5168092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2" name="Oval 2064">
              <a:extLst>
                <a:ext uri="{FF2B5EF4-FFF2-40B4-BE49-F238E27FC236}">
                  <a16:creationId xmlns:a16="http://schemas.microsoft.com/office/drawing/2014/main" id="{0AF822E2-DB89-264A-B9A8-B2AAF4B4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8603" y="5168092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3" name="Line 2066">
              <a:extLst>
                <a:ext uri="{FF2B5EF4-FFF2-40B4-BE49-F238E27FC236}">
                  <a16:creationId xmlns:a16="http://schemas.microsoft.com/office/drawing/2014/main" id="{F040FF7D-D6D6-F443-BA6F-C7F132AD8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8880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4" name="Line 2067">
              <a:extLst>
                <a:ext uri="{FF2B5EF4-FFF2-40B4-BE49-F238E27FC236}">
                  <a16:creationId xmlns:a16="http://schemas.microsoft.com/office/drawing/2014/main" id="{B9BBF28E-0DEA-5F40-BB9E-2F5BF03957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8880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5" name="Line 2091">
              <a:extLst>
                <a:ext uri="{FF2B5EF4-FFF2-40B4-BE49-F238E27FC236}">
                  <a16:creationId xmlns:a16="http://schemas.microsoft.com/office/drawing/2014/main" id="{C7C493F0-DA72-A549-9467-41E8F7160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020" y="3722179"/>
              <a:ext cx="332966" cy="0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6" name="Line 2092">
              <a:extLst>
                <a:ext uri="{FF2B5EF4-FFF2-40B4-BE49-F238E27FC236}">
                  <a16:creationId xmlns:a16="http://schemas.microsoft.com/office/drawing/2014/main" id="{BB699933-AD37-DF49-ADB4-45B1C9E13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020" y="5374143"/>
              <a:ext cx="332966" cy="0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7" name="Line 2093">
              <a:extLst>
                <a:ext uri="{FF2B5EF4-FFF2-40B4-BE49-F238E27FC236}">
                  <a16:creationId xmlns:a16="http://schemas.microsoft.com/office/drawing/2014/main" id="{539BA61F-E90C-1844-BE21-7787CE2E6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020" y="4311912"/>
              <a:ext cx="326701" cy="468944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8" name="Line 2094">
              <a:extLst>
                <a:ext uri="{FF2B5EF4-FFF2-40B4-BE49-F238E27FC236}">
                  <a16:creationId xmlns:a16="http://schemas.microsoft.com/office/drawing/2014/main" id="{F57C0284-F2BE-FA41-8948-117DDBBDE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018" y="4317310"/>
              <a:ext cx="327098" cy="463545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69" name="Oval 1997">
              <a:extLst>
                <a:ext uri="{FF2B5EF4-FFF2-40B4-BE49-F238E27FC236}">
                  <a16:creationId xmlns:a16="http://schemas.microsoft.com/office/drawing/2014/main" id="{1F8AA591-5A2B-FB47-8F12-775C22EBD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0" name="Oval 1998">
              <a:extLst>
                <a:ext uri="{FF2B5EF4-FFF2-40B4-BE49-F238E27FC236}">
                  <a16:creationId xmlns:a16="http://schemas.microsoft.com/office/drawing/2014/main" id="{BC948AC2-8B85-A44B-A26B-30F30C86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1" name="Oval 2000">
              <a:extLst>
                <a:ext uri="{FF2B5EF4-FFF2-40B4-BE49-F238E27FC236}">
                  <a16:creationId xmlns:a16="http://schemas.microsoft.com/office/drawing/2014/main" id="{AC2A1067-990A-3849-8A0E-8B70D2A2B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2" name="Oval 2001">
              <a:extLst>
                <a:ext uri="{FF2B5EF4-FFF2-40B4-BE49-F238E27FC236}">
                  <a16:creationId xmlns:a16="http://schemas.microsoft.com/office/drawing/2014/main" id="{0E678BF1-DBF4-D343-BC4B-D6EB71C4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3" name="Line 2003">
              <a:extLst>
                <a:ext uri="{FF2B5EF4-FFF2-40B4-BE49-F238E27FC236}">
                  <a16:creationId xmlns:a16="http://schemas.microsoft.com/office/drawing/2014/main" id="{BEF16E0E-49D6-FC46-BF8D-01DC0FF60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171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4" name="Line 2004">
              <a:extLst>
                <a:ext uri="{FF2B5EF4-FFF2-40B4-BE49-F238E27FC236}">
                  <a16:creationId xmlns:a16="http://schemas.microsoft.com/office/drawing/2014/main" id="{DD788782-006F-554A-9B43-ECE605193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2663" y="3722178"/>
              <a:ext cx="764647" cy="586179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5" name="Oval 2006">
              <a:extLst>
                <a:ext uri="{FF2B5EF4-FFF2-40B4-BE49-F238E27FC236}">
                  <a16:creationId xmlns:a16="http://schemas.microsoft.com/office/drawing/2014/main" id="{4870B09A-406F-3D40-A22D-157AB44C7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6" name="Oval 2007">
              <a:extLst>
                <a:ext uri="{FF2B5EF4-FFF2-40B4-BE49-F238E27FC236}">
                  <a16:creationId xmlns:a16="http://schemas.microsoft.com/office/drawing/2014/main" id="{87740A46-268F-C546-995D-71A7F7CD2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7" name="Oval 2009">
              <a:extLst>
                <a:ext uri="{FF2B5EF4-FFF2-40B4-BE49-F238E27FC236}">
                  <a16:creationId xmlns:a16="http://schemas.microsoft.com/office/drawing/2014/main" id="{639A1D7B-6897-D04F-B8D6-BAE40A88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8" name="Oval 2010">
              <a:extLst>
                <a:ext uri="{FF2B5EF4-FFF2-40B4-BE49-F238E27FC236}">
                  <a16:creationId xmlns:a16="http://schemas.microsoft.com/office/drawing/2014/main" id="{42C145A4-4D07-5C4B-8822-CCB28F93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79" name="Line 2012">
              <a:extLst>
                <a:ext uri="{FF2B5EF4-FFF2-40B4-BE49-F238E27FC236}">
                  <a16:creationId xmlns:a16="http://schemas.microsoft.com/office/drawing/2014/main" id="{50B9CF6D-8033-514B-B0FC-2F55900AF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171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0" name="Oval 2051">
              <a:extLst>
                <a:ext uri="{FF2B5EF4-FFF2-40B4-BE49-F238E27FC236}">
                  <a16:creationId xmlns:a16="http://schemas.microsoft.com/office/drawing/2014/main" id="{3E9B7814-605D-CA4C-9F9F-E157EAEC7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1" name="Oval 2052">
              <a:extLst>
                <a:ext uri="{FF2B5EF4-FFF2-40B4-BE49-F238E27FC236}">
                  <a16:creationId xmlns:a16="http://schemas.microsoft.com/office/drawing/2014/main" id="{5FA5FD3C-5712-CB4D-A952-E22BE10C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2" name="Line 2057">
              <a:extLst>
                <a:ext uri="{FF2B5EF4-FFF2-40B4-BE49-F238E27FC236}">
                  <a16:creationId xmlns:a16="http://schemas.microsoft.com/office/drawing/2014/main" id="{A34B7AB0-5C51-3A4F-97D6-9A11F94D5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645" y="4780856"/>
              <a:ext cx="772668" cy="593288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3" name="Line 2058">
              <a:extLst>
                <a:ext uri="{FF2B5EF4-FFF2-40B4-BE49-F238E27FC236}">
                  <a16:creationId xmlns:a16="http://schemas.microsoft.com/office/drawing/2014/main" id="{DA996080-FD7E-4C4C-B04C-E352D794DC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8173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4" name="Oval 2060">
              <a:extLst>
                <a:ext uri="{FF2B5EF4-FFF2-40B4-BE49-F238E27FC236}">
                  <a16:creationId xmlns:a16="http://schemas.microsoft.com/office/drawing/2014/main" id="{684809FC-D53D-3B46-8CF5-1B3865D00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5" name="Oval 2061">
              <a:extLst>
                <a:ext uri="{FF2B5EF4-FFF2-40B4-BE49-F238E27FC236}">
                  <a16:creationId xmlns:a16="http://schemas.microsoft.com/office/drawing/2014/main" id="{0DCF7FC3-DCF5-7B45-8BD3-982EDD18D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6" name="Oval 2063">
              <a:extLst>
                <a:ext uri="{FF2B5EF4-FFF2-40B4-BE49-F238E27FC236}">
                  <a16:creationId xmlns:a16="http://schemas.microsoft.com/office/drawing/2014/main" id="{BBFFA521-B429-C941-B974-C67F48E3F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5168092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7" name="Oval 2064">
              <a:extLst>
                <a:ext uri="{FF2B5EF4-FFF2-40B4-BE49-F238E27FC236}">
                  <a16:creationId xmlns:a16="http://schemas.microsoft.com/office/drawing/2014/main" id="{390C343E-B447-6943-9625-0CEA7413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7896" y="5168092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8" name="Line 2067">
              <a:extLst>
                <a:ext uri="{FF2B5EF4-FFF2-40B4-BE49-F238E27FC236}">
                  <a16:creationId xmlns:a16="http://schemas.microsoft.com/office/drawing/2014/main" id="{A9924025-9A75-AA42-BF57-5049ADA830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7457" y="4777301"/>
              <a:ext cx="765633" cy="583672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89" name="Line 2091">
              <a:extLst>
                <a:ext uri="{FF2B5EF4-FFF2-40B4-BE49-F238E27FC236}">
                  <a16:creationId xmlns:a16="http://schemas.microsoft.com/office/drawing/2014/main" id="{F1E71523-D371-8244-ADC3-E9BFFCD40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7313" y="3722179"/>
              <a:ext cx="332966" cy="0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0" name="Line 2092">
              <a:extLst>
                <a:ext uri="{FF2B5EF4-FFF2-40B4-BE49-F238E27FC236}">
                  <a16:creationId xmlns:a16="http://schemas.microsoft.com/office/drawing/2014/main" id="{A9B9B562-F0F2-4540-AD0C-304F7EA58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7313" y="5374143"/>
              <a:ext cx="332966" cy="0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1" name="Line 2093">
              <a:extLst>
                <a:ext uri="{FF2B5EF4-FFF2-40B4-BE49-F238E27FC236}">
                  <a16:creationId xmlns:a16="http://schemas.microsoft.com/office/drawing/2014/main" id="{B3641AAB-F535-BB44-B9ED-0EE26D5B8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7313" y="4311911"/>
              <a:ext cx="332192" cy="472497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2" name="Line 2094">
              <a:extLst>
                <a:ext uri="{FF2B5EF4-FFF2-40B4-BE49-F238E27FC236}">
                  <a16:creationId xmlns:a16="http://schemas.microsoft.com/office/drawing/2014/main" id="{3DED1A69-05B8-AB4E-868C-E92BEBB918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7313" y="4311912"/>
              <a:ext cx="332966" cy="468944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3" name="Oval 1997">
              <a:extLst>
                <a:ext uri="{FF2B5EF4-FFF2-40B4-BE49-F238E27FC236}">
                  <a16:creationId xmlns:a16="http://schemas.microsoft.com/office/drawing/2014/main" id="{FC0F4C7A-DFA0-E543-BDFE-B4564A19E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4" name="Oval 1998">
              <a:extLst>
                <a:ext uri="{FF2B5EF4-FFF2-40B4-BE49-F238E27FC236}">
                  <a16:creationId xmlns:a16="http://schemas.microsoft.com/office/drawing/2014/main" id="{32196899-6C83-EA47-BDEF-9B5A1E123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3636917"/>
              <a:ext cx="276363" cy="291314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5" name="Oval 2000">
              <a:extLst>
                <a:ext uri="{FF2B5EF4-FFF2-40B4-BE49-F238E27FC236}">
                  <a16:creationId xmlns:a16="http://schemas.microsoft.com/office/drawing/2014/main" id="{9A2264D5-D55E-2B47-80CB-CB6E3FA5A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6" name="Oval 2001">
              <a:extLst>
                <a:ext uri="{FF2B5EF4-FFF2-40B4-BE49-F238E27FC236}">
                  <a16:creationId xmlns:a16="http://schemas.microsoft.com/office/drawing/2014/main" id="{B0F45797-7CA6-6A4B-A8C2-BBBFBDC8C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7" name="Line 2003">
              <a:extLst>
                <a:ext uri="{FF2B5EF4-FFF2-40B4-BE49-F238E27FC236}">
                  <a16:creationId xmlns:a16="http://schemas.microsoft.com/office/drawing/2014/main" id="{FF75A8CC-898E-CE4C-B307-0C03D4846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9507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8" name="Line 2004">
              <a:extLst>
                <a:ext uri="{FF2B5EF4-FFF2-40B4-BE49-F238E27FC236}">
                  <a16:creationId xmlns:a16="http://schemas.microsoft.com/office/drawing/2014/main" id="{D8FF49AE-41A6-BA40-B10B-853BF067E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9507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99" name="Oval 2009">
              <a:extLst>
                <a:ext uri="{FF2B5EF4-FFF2-40B4-BE49-F238E27FC236}">
                  <a16:creationId xmlns:a16="http://schemas.microsoft.com/office/drawing/2014/main" id="{A59483F6-5A82-5E4C-9A0D-12FF412D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0" name="Oval 2010">
              <a:extLst>
                <a:ext uri="{FF2B5EF4-FFF2-40B4-BE49-F238E27FC236}">
                  <a16:creationId xmlns:a16="http://schemas.microsoft.com/office/drawing/2014/main" id="{60477AB4-9A3A-D149-B250-D7A17584E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105861"/>
              <a:ext cx="276363" cy="294865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1" name="Line 2012">
              <a:extLst>
                <a:ext uri="{FF2B5EF4-FFF2-40B4-BE49-F238E27FC236}">
                  <a16:creationId xmlns:a16="http://schemas.microsoft.com/office/drawing/2014/main" id="{88960C0F-37C0-A74A-9D3F-62CF3FAC6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9507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2" name="Line 2013">
              <a:extLst>
                <a:ext uri="{FF2B5EF4-FFF2-40B4-BE49-F238E27FC236}">
                  <a16:creationId xmlns:a16="http://schemas.microsoft.com/office/drawing/2014/main" id="{E572CC10-ECF3-3845-A523-D98A6D815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9507" y="3722179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3" name="Oval 2051">
              <a:extLst>
                <a:ext uri="{FF2B5EF4-FFF2-40B4-BE49-F238E27FC236}">
                  <a16:creationId xmlns:a16="http://schemas.microsoft.com/office/drawing/2014/main" id="{68BE8AF1-4FFD-8841-8B20-A9B4A795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4" name="Oval 2052">
              <a:extLst>
                <a:ext uri="{FF2B5EF4-FFF2-40B4-BE49-F238E27FC236}">
                  <a16:creationId xmlns:a16="http://schemas.microsoft.com/office/drawing/2014/main" id="{426EBA36-9788-D743-AEF7-6D634BBC9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5" name="Line 2057">
              <a:extLst>
                <a:ext uri="{FF2B5EF4-FFF2-40B4-BE49-F238E27FC236}">
                  <a16:creationId xmlns:a16="http://schemas.microsoft.com/office/drawing/2014/main" id="{15C18B7D-7F3F-EF40-8A64-496C6C509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9509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6" name="Line 2058">
              <a:extLst>
                <a:ext uri="{FF2B5EF4-FFF2-40B4-BE49-F238E27FC236}">
                  <a16:creationId xmlns:a16="http://schemas.microsoft.com/office/drawing/2014/main" id="{FBB83E47-F5B3-F649-B92A-8B9AC6A20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9509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7" name="Oval 2060">
              <a:extLst>
                <a:ext uri="{FF2B5EF4-FFF2-40B4-BE49-F238E27FC236}">
                  <a16:creationId xmlns:a16="http://schemas.microsoft.com/office/drawing/2014/main" id="{82173F68-D39A-F74F-B023-64DCB2C25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8" name="Oval 2061">
              <a:extLst>
                <a:ext uri="{FF2B5EF4-FFF2-40B4-BE49-F238E27FC236}">
                  <a16:creationId xmlns:a16="http://schemas.microsoft.com/office/drawing/2014/main" id="{05672C43-5ED4-F940-A13A-0F447FF2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4699148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09" name="Oval 2063">
              <a:extLst>
                <a:ext uri="{FF2B5EF4-FFF2-40B4-BE49-F238E27FC236}">
                  <a16:creationId xmlns:a16="http://schemas.microsoft.com/office/drawing/2014/main" id="{0289EEB7-7683-8243-BBA3-B80CF5A86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5168092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0" name="Oval 2064">
              <a:extLst>
                <a:ext uri="{FF2B5EF4-FFF2-40B4-BE49-F238E27FC236}">
                  <a16:creationId xmlns:a16="http://schemas.microsoft.com/office/drawing/2014/main" id="{5FC998B0-67DE-4647-B18F-CB8B46506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232" y="5168092"/>
              <a:ext cx="276363" cy="294868"/>
            </a:xfrm>
            <a:prstGeom prst="ellipse">
              <a:avLst/>
            </a:prstGeom>
            <a:solidFill>
              <a:schemeClr val="bg1"/>
            </a:solidFill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1" name="Line 2066">
              <a:extLst>
                <a:ext uri="{FF2B5EF4-FFF2-40B4-BE49-F238E27FC236}">
                  <a16:creationId xmlns:a16="http://schemas.microsoft.com/office/drawing/2014/main" id="{19FD3CBC-A871-864F-98B2-C746B0526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9509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2" name="Line 2067">
              <a:extLst>
                <a:ext uri="{FF2B5EF4-FFF2-40B4-BE49-F238E27FC236}">
                  <a16:creationId xmlns:a16="http://schemas.microsoft.com/office/drawing/2014/main" id="{EC8F8A28-8CFF-9449-8AF5-CE185D027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79509" y="4784410"/>
              <a:ext cx="779140" cy="589733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3" name="Line 2091">
              <a:extLst>
                <a:ext uri="{FF2B5EF4-FFF2-40B4-BE49-F238E27FC236}">
                  <a16:creationId xmlns:a16="http://schemas.microsoft.com/office/drawing/2014/main" id="{F4E5072F-31B6-5B4F-A488-305A54F58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8649" y="3722179"/>
              <a:ext cx="332966" cy="0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4" name="Line 2092">
              <a:extLst>
                <a:ext uri="{FF2B5EF4-FFF2-40B4-BE49-F238E27FC236}">
                  <a16:creationId xmlns:a16="http://schemas.microsoft.com/office/drawing/2014/main" id="{1E0198C7-AFAF-1E46-A745-B66C5504B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8649" y="5374143"/>
              <a:ext cx="332966" cy="0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5" name="Line 2093">
              <a:extLst>
                <a:ext uri="{FF2B5EF4-FFF2-40B4-BE49-F238E27FC236}">
                  <a16:creationId xmlns:a16="http://schemas.microsoft.com/office/drawing/2014/main" id="{4554D502-53B9-BC4C-860C-B04A7AC1E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8649" y="4311912"/>
              <a:ext cx="332966" cy="468944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216" name="Line 2094">
              <a:extLst>
                <a:ext uri="{FF2B5EF4-FFF2-40B4-BE49-F238E27FC236}">
                  <a16:creationId xmlns:a16="http://schemas.microsoft.com/office/drawing/2014/main" id="{7BD91C0D-1EDD-7A45-8192-19A94528CD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6589" y="4311912"/>
              <a:ext cx="325024" cy="468944"/>
            </a:xfrm>
            <a:prstGeom prst="line">
              <a:avLst/>
            </a:prstGeom>
            <a:noFill/>
            <a:ln w="34925" cap="rnd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2D0DFD7-91F3-4F40-AE75-4B5B1E93EA95}"/>
                </a:ext>
              </a:extLst>
            </p:cNvPr>
            <p:cNvCxnSpPr/>
            <p:nvPr/>
          </p:nvCxnSpPr>
          <p:spPr>
            <a:xfrm>
              <a:off x="3149768" y="3722179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42B2F67-C8F6-4849-A6DB-7A4FCF6F16C6}"/>
                </a:ext>
              </a:extLst>
            </p:cNvPr>
            <p:cNvCxnSpPr/>
            <p:nvPr/>
          </p:nvCxnSpPr>
          <p:spPr>
            <a:xfrm>
              <a:off x="3149768" y="4314188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A1BC918F-9FF7-EB43-8476-EB52D60BEF91}"/>
                </a:ext>
              </a:extLst>
            </p:cNvPr>
            <p:cNvCxnSpPr/>
            <p:nvPr/>
          </p:nvCxnSpPr>
          <p:spPr>
            <a:xfrm>
              <a:off x="3149768" y="4810006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AF3FCA12-7F13-6540-A5F0-B83B0A60A703}"/>
                </a:ext>
              </a:extLst>
            </p:cNvPr>
            <p:cNvCxnSpPr/>
            <p:nvPr/>
          </p:nvCxnSpPr>
          <p:spPr>
            <a:xfrm>
              <a:off x="3149768" y="5374143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38D263ED-4DEA-6F42-B479-17530AAE780E}"/>
                </a:ext>
              </a:extLst>
            </p:cNvPr>
            <p:cNvCxnSpPr/>
            <p:nvPr/>
          </p:nvCxnSpPr>
          <p:spPr>
            <a:xfrm>
              <a:off x="6899558" y="3729986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E9A55DE-ECB7-2248-8FDE-EA7537CDC378}"/>
                </a:ext>
              </a:extLst>
            </p:cNvPr>
            <p:cNvCxnSpPr/>
            <p:nvPr/>
          </p:nvCxnSpPr>
          <p:spPr>
            <a:xfrm>
              <a:off x="6899558" y="4314188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AEE8C173-991A-D541-9136-BD5873ACC486}"/>
                </a:ext>
              </a:extLst>
            </p:cNvPr>
            <p:cNvCxnSpPr/>
            <p:nvPr/>
          </p:nvCxnSpPr>
          <p:spPr>
            <a:xfrm>
              <a:off x="6899558" y="4810006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51AD3B89-2A7E-C24B-BA33-EC02E4F93077}"/>
                </a:ext>
              </a:extLst>
            </p:cNvPr>
            <p:cNvCxnSpPr/>
            <p:nvPr/>
          </p:nvCxnSpPr>
          <p:spPr>
            <a:xfrm>
              <a:off x="6899558" y="5354378"/>
              <a:ext cx="419110" cy="0"/>
            </a:xfrm>
            <a:prstGeom prst="straightConnector1">
              <a:avLst/>
            </a:prstGeom>
            <a:ln w="41275">
              <a:gradFill>
                <a:gsLst>
                  <a:gs pos="0">
                    <a:srgbClr val="FFC000"/>
                  </a:gs>
                  <a:gs pos="24000">
                    <a:srgbClr val="FF0000"/>
                  </a:gs>
                  <a:gs pos="82000">
                    <a:srgbClr val="0070C0"/>
                  </a:gs>
                  <a:gs pos="53000">
                    <a:srgbClr val="00B050"/>
                  </a:gs>
                </a:gsLst>
                <a:lin ang="0" scaled="0"/>
              </a:gra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D28ACF8-6BE8-5F4E-B9F9-5DB453339119}"/>
                </a:ext>
              </a:extLst>
            </p:cNvPr>
            <p:cNvCxnSpPr/>
            <p:nvPr/>
          </p:nvCxnSpPr>
          <p:spPr>
            <a:xfrm>
              <a:off x="4500334" y="3452181"/>
              <a:ext cx="1733" cy="21209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70B44985-BC24-CD4E-901D-E5DDECB641BD}"/>
                </a:ext>
              </a:extLst>
            </p:cNvPr>
            <p:cNvCxnSpPr/>
            <p:nvPr/>
          </p:nvCxnSpPr>
          <p:spPr>
            <a:xfrm flipH="1">
              <a:off x="5612440" y="3452181"/>
              <a:ext cx="11501" cy="210907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7" name="Picture 226" descr="gtc_r32.png">
            <a:extLst>
              <a:ext uri="{FF2B5EF4-FFF2-40B4-BE49-F238E27FC236}">
                <a16:creationId xmlns:a16="http://schemas.microsoft.com/office/drawing/2014/main" id="{128ACA93-EF6B-564E-B362-CF14501F77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738" y="2956065"/>
            <a:ext cx="1954357" cy="169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711">
        <p:fade/>
      </p:transition>
    </mc:Choice>
    <mc:Fallback xmlns="">
      <p:transition spd="med" advTm="147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andia Theme (White Background)">
  <a:themeElements>
    <a:clrScheme name="Sandia 2018">
      <a:dk1>
        <a:srgbClr val="000000"/>
      </a:dk1>
      <a:lt1>
        <a:srgbClr val="FFFFFF"/>
      </a:lt1>
      <a:dk2>
        <a:srgbClr val="005376"/>
      </a:dk2>
      <a:lt2>
        <a:srgbClr val="E7E6E6"/>
      </a:lt2>
      <a:accent1>
        <a:srgbClr val="008E74"/>
      </a:accent1>
      <a:accent2>
        <a:srgbClr val="6CB312"/>
      </a:accent2>
      <a:accent3>
        <a:srgbClr val="FFA033"/>
      </a:accent3>
      <a:accent4>
        <a:srgbClr val="A92C00"/>
      </a:accent4>
      <a:accent5>
        <a:srgbClr val="7D0D7C"/>
      </a:accent5>
      <a:accent6>
        <a:srgbClr val="00ADD0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Sandia2018_16x9_1</Template>
  <TotalTime>32135</TotalTime>
  <Words>47</Words>
  <Application>Microsoft Macintosh PowerPoint</Application>
  <PresentationFormat>Widescreen</PresentationFormat>
  <Paragraphs>14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Garamond</vt:lpstr>
      <vt:lpstr>Gill Sans MT</vt:lpstr>
      <vt:lpstr>Trebuchet MS</vt:lpstr>
      <vt:lpstr>Sandia Theme (White Background)</vt:lpstr>
      <vt:lpstr>Flexfly: Enabling a Reconfigurable Dragonfly Through Silicon Photonics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Wilke, Jeremiah J</cp:lastModifiedBy>
  <cp:revision>868</cp:revision>
  <dcterms:created xsi:type="dcterms:W3CDTF">2017-10-14T01:15:26Z</dcterms:created>
  <dcterms:modified xsi:type="dcterms:W3CDTF">2020-09-27T22:05:43Z</dcterms:modified>
</cp:coreProperties>
</file>