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0"/>
    <a:srgbClr val="000000"/>
    <a:srgbClr val="00A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86447"/>
  </p:normalViewPr>
  <p:slideViewPr>
    <p:cSldViewPr snapToGrid="0" snapToObjects="1">
      <p:cViewPr varScale="1">
        <p:scale>
          <a:sx n="86" d="100"/>
          <a:sy n="86" d="100"/>
        </p:scale>
        <p:origin x="232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50" d="100"/>
          <a:sy n="150" d="100"/>
        </p:scale>
        <p:origin x="520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89B6-0167-0549-A9D3-815C20C90D3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30F75-B5EC-044F-A636-30352D0A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1228439"/>
            <a:ext cx="12192000" cy="1690255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5572" y="2915624"/>
            <a:ext cx="4626429" cy="47827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565572" y="0"/>
            <a:ext cx="2623459" cy="6858000"/>
          </a:xfrm>
          <a:prstGeom prst="rect">
            <a:avLst/>
          </a:prstGeom>
          <a:solidFill>
            <a:srgbClr val="00ACD9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87681" y="1228439"/>
            <a:ext cx="6190211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5306898"/>
            <a:ext cx="6261331" cy="35312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4A6BEF6-8B5D-3A41-931E-E68E91FD74C0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459789"/>
            <a:ext cx="2623459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8003737" y="282288"/>
            <a:ext cx="1834523" cy="710418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1" y="1228439"/>
            <a:ext cx="203131" cy="1690255"/>
          </a:xfrm>
          <a:prstGeom prst="rect">
            <a:avLst/>
          </a:prstGeom>
          <a:solidFill>
            <a:schemeClr val="accent4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6794" y="5626954"/>
            <a:ext cx="564475" cy="1636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371" y="5595527"/>
            <a:ext cx="776320" cy="194889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0280342" y="5912353"/>
            <a:ext cx="183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Sandia National Laboratories is a </a:t>
            </a:r>
            <a:r>
              <a:rPr lang="en-US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multimission</a:t>
            </a:r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laboratory managed and operated by National Technology &amp; Engineering Solutions of Sandia, LLC, a wholly owned subsidiary of Honeywell International Inc., for the U.S. Department of Energy’s National Nuclear Security Administration under contract DE-NA0003525.</a:t>
            </a:r>
            <a:endParaRPr lang="en-US" sz="600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A4BCC2D-E5C7-AB4E-A5A2-737708F3B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" t="-641" r="19733" b="641"/>
          <a:stretch/>
        </p:blipFill>
        <p:spPr>
          <a:xfrm>
            <a:off x="7565572" y="1230882"/>
            <a:ext cx="2623457" cy="16979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DDB4EA-4C32-D64F-A29F-DD703D3B8EF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9176" y="3018227"/>
            <a:ext cx="1463658" cy="825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992" y="1700696"/>
            <a:ext cx="10058400" cy="3433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B9FEAD1-8E88-A245-ACED-07B310EC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717" y="6599583"/>
            <a:ext cx="2472271" cy="2514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B0C17D-9FEF-794A-8300-E98122063809}" type="datetime1">
              <a:rPr lang="en-US" smtClean="0"/>
              <a:pPr/>
              <a:t>9/27/20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9DBF53A-C148-604F-9FEF-E7B8930F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BD80C7-D307-3A4C-B20F-3BE2BD00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87" y="622097"/>
            <a:ext cx="41939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15AA8DE-2183-0C47-ADAF-5EFBB8B1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53" y="592230"/>
            <a:ext cx="10058400" cy="57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992" y="1700696"/>
            <a:ext cx="10058400" cy="3433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B9FEAD1-8E88-A245-ACED-07B310EC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717" y="6599583"/>
            <a:ext cx="2472271" cy="2514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B0C17D-9FEF-794A-8300-E98122063809}" type="datetime1">
              <a:rPr lang="en-US" smtClean="0"/>
              <a:pPr/>
              <a:t>9/27/20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9DBF53A-C148-604F-9FEF-E7B8930F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BD80C7-D307-3A4C-B20F-3BE2BD00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87" y="622097"/>
            <a:ext cx="41939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15AA8DE-2183-0C47-ADAF-5EFBB8B1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53" y="592230"/>
            <a:ext cx="10058400" cy="57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85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5B1B-1234-434F-BA64-2F5E81CEE720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20725" y="1125414"/>
            <a:ext cx="4934487" cy="4888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887330" y="1125414"/>
            <a:ext cx="4891718" cy="4888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63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9A3E-72A3-094D-BE9C-748891D343EA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B98F-B1FD-6E40-922F-164F08E18587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39450C-695A-2843-A0C0-0E49BC0386D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-2228850"/>
            <a:ext cx="12192000" cy="9144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17C157-C823-2347-ADA4-72C2ECBD173C}"/>
              </a:ext>
            </a:extLst>
          </p:cNvPr>
          <p:cNvSpPr/>
          <p:nvPr userDrawn="1"/>
        </p:nvSpPr>
        <p:spPr>
          <a:xfrm>
            <a:off x="333955" y="159026"/>
            <a:ext cx="11585050" cy="6376448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648" y="359772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648" y="1429233"/>
            <a:ext cx="10058400" cy="34336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599583"/>
            <a:ext cx="2472271" cy="25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1B0C17D-9FEF-794A-8300-E98122063809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599583"/>
            <a:ext cx="4822804" cy="25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37652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238399" y="310896"/>
            <a:ext cx="685800" cy="64008"/>
          </a:xfrm>
          <a:prstGeom prst="rect">
            <a:avLst/>
          </a:prstGeom>
          <a:solidFill>
            <a:srgbClr val="00A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1506200" y="321774"/>
            <a:ext cx="685800" cy="368300"/>
          </a:xfrm>
          <a:prstGeom prst="rect">
            <a:avLst/>
          </a:prstGeom>
          <a:solidFill>
            <a:srgbClr val="00ACD9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25" y="380825"/>
            <a:ext cx="259675" cy="25161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865" b="-2"/>
          <a:stretch/>
        </p:blipFill>
        <p:spPr>
          <a:xfrm rot="16200000">
            <a:off x="8725899" y="3391897"/>
            <a:ext cx="6857999" cy="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5" r:id="rId2"/>
    <p:sldLayoutId id="2147483689" r:id="rId3"/>
    <p:sldLayoutId id="2147483686" r:id="rId4"/>
    <p:sldLayoutId id="2147483676" r:id="rId5"/>
    <p:sldLayoutId id="21474836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2800" b="0" i="0" kern="1200" spc="100" baseline="0">
          <a:solidFill>
            <a:schemeClr val="bg2">
              <a:lumMod val="25000"/>
            </a:schemeClr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00B0F0"/>
        </a:buClr>
        <a:buSzPct val="100000"/>
        <a:buFont typeface="Calibri" panose="020F0502020204030204" pitchFamily="34" charset="0"/>
        <a:buChar char=" "/>
        <a:defRPr sz="20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8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emf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7" y="1163124"/>
            <a:ext cx="7338810" cy="1690255"/>
          </a:xfrm>
        </p:spPr>
        <p:txBody>
          <a:bodyPr>
            <a:noAutofit/>
          </a:bodyPr>
          <a:lstStyle/>
          <a:p>
            <a:r>
              <a:rPr lang="en-US" sz="2600" dirty="0"/>
              <a:t>The Pitfalls of Provisioning </a:t>
            </a:r>
            <a:r>
              <a:rPr lang="en-US" sz="2600" dirty="0" err="1"/>
              <a:t>Exascale</a:t>
            </a:r>
            <a:r>
              <a:rPr lang="en-US" sz="2600" dirty="0"/>
              <a:t> Networks: </a:t>
            </a:r>
            <a:br>
              <a:rPr lang="en-US" sz="2600" dirty="0"/>
            </a:br>
            <a:r>
              <a:rPr lang="en-US" sz="2600" dirty="0"/>
              <a:t>A Trace Replay Analysis for Understanding Communication Performance 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18F1C58C-757E-B04B-956F-62DF272755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924EE43-0181-E148-B56D-B052657DF8AB}"/>
              </a:ext>
            </a:extLst>
          </p:cNvPr>
          <p:cNvSpPr txBox="1">
            <a:spLocks/>
          </p:cNvSpPr>
          <p:nvPr/>
        </p:nvSpPr>
        <p:spPr>
          <a:xfrm>
            <a:off x="263047" y="260470"/>
            <a:ext cx="6261331" cy="353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None/>
              <a:defRPr sz="1800" kern="1200" cap="none" spc="20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</a:pPr>
            <a:r>
              <a:rPr lang="en-US" sz="1600" dirty="0">
                <a:latin typeface="Gill Sans MT" charset="0"/>
                <a:ea typeface="Gill Sans MT" charset="0"/>
                <a:cs typeface="Gill Sans MT" charset="0"/>
              </a:rPr>
              <a:t>Joseph P. Kenny, </a:t>
            </a:r>
            <a:r>
              <a:rPr lang="en-US" sz="1600" dirty="0" err="1">
                <a:latin typeface="Gill Sans MT" charset="0"/>
                <a:ea typeface="Gill Sans MT" charset="0"/>
                <a:cs typeface="Gill Sans MT" charset="0"/>
              </a:rPr>
              <a:t>Khachik</a:t>
            </a:r>
            <a:r>
              <a:rPr lang="en-US" sz="1600" dirty="0">
                <a:latin typeface="Gill Sans MT" charset="0"/>
                <a:ea typeface="Gill Sans MT" charset="0"/>
                <a:cs typeface="Gill Sans MT" charset="0"/>
              </a:rPr>
              <a:t> Sargsyan, Samuel Knight, George </a:t>
            </a:r>
            <a:r>
              <a:rPr lang="en-US" sz="1600" dirty="0" err="1">
                <a:latin typeface="Gill Sans MT" charset="0"/>
                <a:ea typeface="Gill Sans MT" charset="0"/>
                <a:cs typeface="Gill Sans MT" charset="0"/>
              </a:rPr>
              <a:t>Michelogiannakis</a:t>
            </a:r>
            <a:r>
              <a:rPr lang="en-US" sz="1600" dirty="0">
                <a:latin typeface="Gill Sans MT" charset="0"/>
                <a:ea typeface="Gill Sans MT" charset="0"/>
                <a:cs typeface="Gill Sans MT" charset="0"/>
              </a:rPr>
              <a:t> and Jeremiah J. Wilke</a:t>
            </a: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2DF1097F-7251-C846-A2B2-107FB83E7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5" y="4653029"/>
            <a:ext cx="3916210" cy="1958105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D26BE882-F476-C04E-8E13-8D8203EE1B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21" y="4290167"/>
            <a:ext cx="3423778" cy="2567833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C71D0A85-28B6-D945-B55E-97FD41DB23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5" b="49903"/>
          <a:stretch/>
        </p:blipFill>
        <p:spPr>
          <a:xfrm>
            <a:off x="3176102" y="2955583"/>
            <a:ext cx="3767727" cy="19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711">
        <p:fade/>
      </p:transition>
    </mc:Choice>
    <mc:Fallback xmlns="">
      <p:transition spd="med" advTm="147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andia Theme (White Background)">
  <a:themeElements>
    <a:clrScheme name="Sandia 2018">
      <a:dk1>
        <a:srgbClr val="000000"/>
      </a:dk1>
      <a:lt1>
        <a:srgbClr val="FFFFFF"/>
      </a:lt1>
      <a:dk2>
        <a:srgbClr val="005376"/>
      </a:dk2>
      <a:lt2>
        <a:srgbClr val="E7E6E6"/>
      </a:lt2>
      <a:accent1>
        <a:srgbClr val="008E74"/>
      </a:accent1>
      <a:accent2>
        <a:srgbClr val="6CB312"/>
      </a:accent2>
      <a:accent3>
        <a:srgbClr val="FFA033"/>
      </a:accent3>
      <a:accent4>
        <a:srgbClr val="A92C00"/>
      </a:accent4>
      <a:accent5>
        <a:srgbClr val="7D0D7C"/>
      </a:accent5>
      <a:accent6>
        <a:srgbClr val="00ADD0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Sandia2018_16x9_1</Template>
  <TotalTime>32143</TotalTime>
  <Words>35</Words>
  <Application>Microsoft Macintosh PowerPoint</Application>
  <PresentationFormat>Widescreen</PresentationFormat>
  <Paragraphs>3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Garamond</vt:lpstr>
      <vt:lpstr>Gill Sans MT</vt:lpstr>
      <vt:lpstr>Trebuchet MS</vt:lpstr>
      <vt:lpstr>Sandia Theme (White Background)</vt:lpstr>
      <vt:lpstr>The Pitfalls of Provisioning Exascale Networks:  A Trace Replay Analysis for Understanding Communication Performance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Wilke, Jeremiah J</cp:lastModifiedBy>
  <cp:revision>871</cp:revision>
  <dcterms:created xsi:type="dcterms:W3CDTF">2017-10-14T01:15:26Z</dcterms:created>
  <dcterms:modified xsi:type="dcterms:W3CDTF">2020-09-27T22:14:33Z</dcterms:modified>
</cp:coreProperties>
</file>