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0"/>
    <a:srgbClr val="000000"/>
    <a:srgbClr val="00A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86447"/>
  </p:normalViewPr>
  <p:slideViewPr>
    <p:cSldViewPr snapToGrid="0" snapToObjects="1">
      <p:cViewPr varScale="1">
        <p:scale>
          <a:sx n="102" d="100"/>
          <a:sy n="102" d="100"/>
        </p:scale>
        <p:origin x="8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5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4"/>
            <a:ext cx="4626429" cy="47827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6BEF6-8B5D-3A41-931E-E68E91FD74C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4BCC2D-E5C7-AB4E-A5A2-737708F3B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-641" r="19733" b="641"/>
          <a:stretch/>
        </p:blipFill>
        <p:spPr>
          <a:xfrm>
            <a:off x="7565572" y="1230882"/>
            <a:ext cx="2623457" cy="1697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DDB4EA-4C32-D64F-A29F-DD703D3B8E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9176" y="3018227"/>
            <a:ext cx="1463658" cy="82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5B1B-1234-434F-BA64-2F5E81CEE72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125414"/>
            <a:ext cx="4934487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887330" y="1125414"/>
            <a:ext cx="4891718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3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9A3E-72A3-094D-BE9C-748891D343EA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98F-B1FD-6E40-922F-164F08E18587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39450C-695A-2843-A0C0-0E49BC0386D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2228850"/>
            <a:ext cx="12192000" cy="914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17C157-C823-2347-ADA4-72C2ECBD173C}"/>
              </a:ext>
            </a:extLst>
          </p:cNvPr>
          <p:cNvSpPr/>
          <p:nvPr userDrawn="1"/>
        </p:nvSpPr>
        <p:spPr>
          <a:xfrm>
            <a:off x="333955" y="159026"/>
            <a:ext cx="11585050" cy="6376448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648" y="359772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48" y="1429233"/>
            <a:ext cx="10058400" cy="3433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599583"/>
            <a:ext cx="2472271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1B0C17D-9FEF-794A-8300-E98122063809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599583"/>
            <a:ext cx="4822804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37652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89" r:id="rId3"/>
    <p:sldLayoutId id="2147483686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2800" b="0" i="0" kern="1200" spc="100" baseline="0">
          <a:solidFill>
            <a:schemeClr val="bg2">
              <a:lumMod val="25000"/>
            </a:schemeClr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B0F0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8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emf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7" y="1163124"/>
            <a:ext cx="7338810" cy="1690255"/>
          </a:xfrm>
        </p:spPr>
        <p:txBody>
          <a:bodyPr>
            <a:noAutofit/>
          </a:bodyPr>
          <a:lstStyle/>
          <a:p>
            <a:r>
              <a:rPr lang="en-US" sz="2600" dirty="0"/>
              <a:t>Opportunities and limitations of Quality-of-Service in Message Passing applications on adaptively routed Dragonfly and Fat Tree networks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8F1C58C-757E-B04B-956F-62DF27275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24EE43-0181-E148-B56D-B052657DF8AB}"/>
              </a:ext>
            </a:extLst>
          </p:cNvPr>
          <p:cNvSpPr txBox="1">
            <a:spLocks/>
          </p:cNvSpPr>
          <p:nvPr/>
        </p:nvSpPr>
        <p:spPr>
          <a:xfrm>
            <a:off x="263047" y="532115"/>
            <a:ext cx="6261331" cy="35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None/>
              <a:defRPr sz="1800" kern="12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ill Sans MT" panose="020B0502020104020203" pitchFamily="34" charset="77"/>
              </a:rPr>
              <a:t>Jeremiah Wilke and Joseph Kenny</a:t>
            </a: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33BDA3ED-AB51-7544-AD5B-AF46FCEBB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152" y="3131263"/>
            <a:ext cx="4289729" cy="1858883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06477642-EF96-6141-8D46-49E199A5F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7" y="4333140"/>
            <a:ext cx="5766410" cy="1559660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E08A6FDC-2922-CA4A-9E61-E1674495F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4694" y="5197086"/>
            <a:ext cx="4072987" cy="15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11">
        <p:fade/>
      </p:transition>
    </mc:Choice>
    <mc:Fallback xmlns="">
      <p:transition spd="med" advTm="147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andia Theme (White Background)">
  <a:themeElements>
    <a:clrScheme name="Sandia 2018">
      <a:dk1>
        <a:srgbClr val="000000"/>
      </a:dk1>
      <a:lt1>
        <a:srgbClr val="FFFFFF"/>
      </a:lt1>
      <a:dk2>
        <a:srgbClr val="005376"/>
      </a:dk2>
      <a:lt2>
        <a:srgbClr val="E7E6E6"/>
      </a:lt2>
      <a:accent1>
        <a:srgbClr val="008E74"/>
      </a:accent1>
      <a:accent2>
        <a:srgbClr val="6CB312"/>
      </a:accent2>
      <a:accent3>
        <a:srgbClr val="FFA033"/>
      </a:accent3>
      <a:accent4>
        <a:srgbClr val="A92C00"/>
      </a:accent4>
      <a:accent5>
        <a:srgbClr val="7D0D7C"/>
      </a:accent5>
      <a:accent6>
        <a:srgbClr val="00ADD0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Sandia2018_16x9_1</Template>
  <TotalTime>32378</TotalTime>
  <Words>23</Words>
  <Application>Microsoft Macintosh PowerPoint</Application>
  <PresentationFormat>Widescreen</PresentationFormat>
  <Paragraphs>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Garamond</vt:lpstr>
      <vt:lpstr>Gill Sans MT</vt:lpstr>
      <vt:lpstr>Trebuchet MS</vt:lpstr>
      <vt:lpstr>Sandia Theme (White Background)</vt:lpstr>
      <vt:lpstr>Opportunities and limitations of Quality-of-Service in Message Passing applications on adaptively routed Dragonfly and Fat Tree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Wilke, Jeremiah J</cp:lastModifiedBy>
  <cp:revision>867</cp:revision>
  <dcterms:created xsi:type="dcterms:W3CDTF">2017-10-14T01:15:26Z</dcterms:created>
  <dcterms:modified xsi:type="dcterms:W3CDTF">2020-09-28T02:13:42Z</dcterms:modified>
</cp:coreProperties>
</file>