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Education, Adults Aged 18+ Years, Age-Adjusted Percentage,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 ( Education )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Education, Adults Aged 18+ Years, Age-Adjusted Percentage,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2022-04-24T01:45:22Z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