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fntdata" ContentType="application/x-fontdata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17.6-->
<p:presentation xmlns:r="http://schemas.openxmlformats.org/officeDocument/2006/relationships" xmlns:a="http://schemas.openxmlformats.org/drawingml/2006/main" xmlns:p="http://schemas.openxmlformats.org/presentationml/2006/main" embedTrueTypeFonts="1" saveSubsetFonts="1">
  <p:sldMasterIdLst>
    <p:sldMasterId id="2147483652" r:id="rId1"/>
  </p:sldMasterIdLst>
  <p:notesMasterIdLst>
    <p:notesMasterId r:id="rId2"/>
  </p:notesMasterIdLst>
  <p:sldIdLst>
    <p:sldId id="256" r:id="rId3"/>
  </p:sldIdLst>
  <p:sldSz cx="9144000" cy="6858000" type="screen4x3"/>
  <p:notesSz cx="7315200" cy="9601200"/>
  <p:embeddedFontLst>
    <p:embeddedFont>
      <p:font typeface="Myriad Web Pro" panose="020B0604020202020204" charset="0"/>
      <p:regular r:id="rId5"/>
      <p:bold r:id="rId6"/>
      <p: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36" autoAdjust="0"/>
    <p:restoredTop sz="95291" autoAdjust="0"/>
  </p:normalViewPr>
  <p:slideViewPr>
    <p:cSldViewPr snapToGrid="0">
      <p:cViewPr varScale="1">
        <p:scale>
          <a:sx n="122" d="100"/>
          <a:sy n="122" d="100"/>
        </p:scale>
        <p:origin x="9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9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font" Target="fonts/font6.fntdata" /><Relationship Id="rId11" Type="http://schemas.openxmlformats.org/officeDocument/2006/relationships/font" Target="fonts/font7.fntdata" /><Relationship Id="rId12" Type="http://schemas.openxmlformats.org/officeDocument/2006/relationships/presProps" Target="presProps.xml" /><Relationship Id="rId13" Type="http://schemas.openxmlformats.org/officeDocument/2006/relationships/viewProps" Target="viewProps.xml" /><Relationship Id="rId14" Type="http://schemas.openxmlformats.org/officeDocument/2006/relationships/theme" Target="theme/theme1.xml" /><Relationship Id="rId15" Type="http://schemas.openxmlformats.org/officeDocument/2006/relationships/tableStyles" Target="tableStyles.xml" /><Relationship Id="rId2" Type="http://schemas.openxmlformats.org/officeDocument/2006/relationships/notesMaster" Target="notesMasters/notesMaster1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font" Target="fonts/font1.fntdata" /><Relationship Id="rId6" Type="http://schemas.openxmlformats.org/officeDocument/2006/relationships/font" Target="fonts/font2.fntdata" /><Relationship Id="rId7" Type="http://schemas.openxmlformats.org/officeDocument/2006/relationships/font" Target="fonts/font3.fntdata" /><Relationship Id="rId8" Type="http://schemas.openxmlformats.org/officeDocument/2006/relationships/font" Target="fonts/font4.fntdata" /><Relationship Id="rId9" Type="http://schemas.openxmlformats.org/officeDocument/2006/relationships/font" Target="fonts/font5.fntdata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8F3C2-1545-407C-9696-9FBD8A87D061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2054C-5FFB-4925-88B8-34BFE447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6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69546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 userDrawn="1">
  <p:cSld name="Title Slide">
    <p:bg>
      <p:bgPr>
        <a:blipFill dpi="0" rotWithShape="1">
          <a:blip r:embed="rId1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676400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defRPr sz="2800" b="1" baseline="0">
                <a:effectLst/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71600" y="4267200"/>
            <a:ext cx="6400800" cy="12954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2000"/>
              </a:lnSpc>
              <a:buNone/>
              <a:defRPr sz="1800" baseline="0">
                <a:solidFill>
                  <a:schemeClr val="tx1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Relationship Id="rId3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>
    <p:fade/>
  </p:transition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Relationship Id="rId4" Type="http://schemas.openxmlformats.org/officeDocument/2006/relationships/image" Target="../media/image4.png" /><Relationship Id="rId5" Type="http://schemas.openxmlformats.org/officeDocument/2006/relationships/hyperlink" Target="http://www.cdc.gov/diabetes" TargetMode="External" /><Relationship Id="rId6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blipFill dpi="0" rotWithShape="1">
          <a:blip r:embed="rId6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ext Placeholder 5"/>
          <p:cNvSpPr txBox="1"/>
          <p:nvPr/>
        </p:nvSpPr>
        <p:spPr>
          <a:xfrm>
            <a:off x="2143124" y="6270192"/>
            <a:ext cx="8127417" cy="24490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 baseline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National Center for </a:t>
            </a:r>
            <a:r>
              <a:rPr lang="en-US" smtClean="0"/>
              <a:t>Chronic Disease Prevention and Health Promotion</a:t>
            </a:r>
            <a:endParaRPr lang="en-US"/>
          </a:p>
        </p:txBody>
      </p:sp>
      <p:sp>
        <p:nvSpPr>
          <p:cNvPr id="11" name="Text Placeholder 6"/>
          <p:cNvSpPr txBox="1"/>
          <p:nvPr/>
        </p:nvSpPr>
        <p:spPr>
          <a:xfrm>
            <a:off x="2143125" y="6451727"/>
            <a:ext cx="8127416" cy="228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 baseline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333333"/>
                </a:solidFill>
              </a:rPr>
              <a:t>Division of Diabetes Translation</a:t>
            </a:r>
            <a:endParaRPr lang="en-US">
              <a:solidFill>
                <a:srgbClr val="333333"/>
              </a:solidFill>
            </a:endParaRPr>
          </a:p>
        </p:txBody>
      </p:sp>
      <p:sp>
        <p:nvSpPr>
          <p:cNvPr id="13" name="Rectangle 12" descr="Map Image" title="Map Image"/>
          <p:cNvSpPr>
            <a:spLocks noChangeAspect="1"/>
          </p:cNvSpPr>
          <p:nvPr/>
        </p:nvSpPr>
        <p:spPr>
          <a:xfrm>
            <a:off x="437662" y="742951"/>
            <a:ext cx="6574536" cy="4800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3" descr="Title" title="Title"/>
          <p:cNvSpPr>
            <a:spLocks noGrp="1"/>
          </p:cNvSpPr>
          <p:nvPr>
            <p:ph type="title"/>
          </p:nvPr>
        </p:nvSpPr>
        <p:spPr>
          <a:xfrm>
            <a:off x="437663" y="132865"/>
            <a:ext cx="8334862" cy="492125"/>
          </a:xfrm>
        </p:spPr>
        <p:txBody>
          <a:bodyPr/>
          <a:lstStyle/>
          <a:p>
            <a:r>
              <a:rPr lang="en-US" sz="1200" smtClean="0">
                <a:latin typeface="Calibri" pitchFamily="34" charset="0"/>
              </a:rPr>
              <a:t>Diagnosed Diabetes, Gender, Adults Aged 18+ Years, Age-Adjusted Percentage, National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5625" y="6127736"/>
            <a:ext cx="8458200" cy="195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Disclaimer: </a:t>
            </a: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This is a user-generated report. The findings and conclusions are those of the user and do not necessarily represent the views of the CDC.</a:t>
            </a:r>
          </a:p>
        </p:txBody>
      </p:sp>
      <p:sp>
        <p:nvSpPr>
          <p:cNvPr id="24" name="Rectangle 23" descr="Legend Image" title="Legend Image"/>
          <p:cNvSpPr/>
          <p:nvPr/>
        </p:nvSpPr>
        <p:spPr>
          <a:xfrm>
            <a:off x="7013941" y="1096028"/>
            <a:ext cx="1799884" cy="489859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Text Placeholder 8"/>
          <p:cNvSpPr txBox="1"/>
          <p:nvPr/>
        </p:nvSpPr>
        <p:spPr bwMode="auto">
          <a:xfrm>
            <a:off x="742462" y="5899371"/>
            <a:ext cx="1489750" cy="29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  <a:spcBef>
                <a:spcPct val="20000"/>
              </a:spcBef>
              <a:buFont typeface="Arial"/>
              <a:buNone/>
            </a:pPr>
            <a:r>
              <a:rPr lang="en-US" sz="800" u="sng" kern="0" smtClean="0">
                <a:solidFill>
                  <a:srgbClr val="002060"/>
                </a:solidFill>
                <a:latin typeface="+mn-lt"/>
                <a:hlinkClick r:id="rId5"/>
              </a:rPr>
              <a:t>www.cdc.gov/diabetes</a:t>
            </a:r>
            <a:r>
              <a:rPr lang="en-US" sz="800" u="sng" kern="0" smtClean="0">
                <a:solidFill>
                  <a:srgbClr val="002060"/>
                </a:solidFill>
                <a:latin typeface="+mn-lt"/>
              </a:rPr>
              <a:t>/data</a:t>
            </a:r>
            <a:endParaRPr lang="en-US" sz="800" u="sng" kern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3906" y="5994621"/>
            <a:ext cx="5822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800" b="1" kern="0" smtClean="0">
                <a:solidFill>
                  <a:srgbClr val="002060"/>
                </a:solidFill>
              </a:rPr>
              <a:t>Source:</a:t>
            </a:r>
            <a:endParaRPr kumimoji="0" lang="en-US" sz="8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2" name="TextBox 1" descr="LegendTitle" title="LegendTitle"/>
          <p:cNvSpPr txBox="1"/>
          <p:nvPr/>
        </p:nvSpPr>
        <p:spPr>
          <a:xfrm>
            <a:off x="6925090" y="842112"/>
            <a:ext cx="2839159" cy="251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Percentage ( Gender 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7.06.14"/>
  <p:tag name="AS_TITLE" val="Aspose.Slides for .NET 4.0"/>
  <p:tag name="AS_VERSION" val="17.6"/>
</p:tagLst>
</file>

<file path=ppt/theme/theme1.xml><?xml version="1.0" encoding="utf-8"?>
<a:theme xmlns:r="http://schemas.openxmlformats.org/officeDocument/2006/relationships" xmlns:a="http://schemas.openxmlformats.org/drawingml/2006/main" name="CDC_OD_PPT_light([1]">
  <a:themeElements>
    <a:clrScheme name="CDC Light Branding Colors">
      <a:dk1>
        <a:srgbClr val="0039A6"/>
      </a:dk1>
      <a:lt1>
        <a:srgbClr val="FFFFFF"/>
      </a:lt1>
      <a:dk2>
        <a:srgbClr val="3077FF"/>
      </a:dk2>
      <a:lt2>
        <a:srgbClr val="4B4B4B"/>
      </a:lt2>
      <a:accent1>
        <a:srgbClr val="0039A6"/>
      </a:accent1>
      <a:accent2>
        <a:srgbClr val="007D57"/>
      </a:accent2>
      <a:accent3>
        <a:srgbClr val="9A3B26"/>
      </a:accent3>
      <a:accent4>
        <a:srgbClr val="7F7F7F"/>
      </a:accent4>
      <a:accent5>
        <a:srgbClr val="4983F2"/>
      </a:accent5>
      <a:accent6>
        <a:srgbClr val="AFCAFF"/>
      </a:accent6>
      <a:hlink>
        <a:srgbClr val="002060"/>
      </a:hlink>
      <a:folHlink>
        <a:srgbClr val="0053F2"/>
      </a:folHlink>
    </a:clrScheme>
    <a:fontScheme name="CDC Myriad Web Pro">
      <a:majorFont>
        <a:latin typeface="Myriad Web Pro"/>
        <a:ea typeface="Arial"/>
        <a:cs typeface="Arial"/>
      </a:majorFont>
      <a:minorFont>
        <a:latin typeface="Myriad Web Pro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>CDC</Company>
  <PresentationFormat>On-screen Show (4:3)</PresentationFormat>
  <Paragraphs>7</Paragraphs>
  <Slides>1</Slides>
  <Notes>1</Notes>
  <TotalTime>521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CDC_OD_PPT_light([1]</vt:lpstr>
      <vt:lpstr>Diagnosed Diabetes, Gender, Adults Aged 18+ Years, Age-Adjusted Percentage, National</vt:lpstr>
    </vt:vector>
  </TitlesOfParts>
  <LinksUpToDate>0</LinksUpToDate>
  <SharedDoc>0</SharedDoc>
  <HyperlinksChanged>0</HyperlinksChanged>
  <Application>Aspose.Slides for .NET</Application>
  <AppVersion>17.0600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CDC Presentation</dc:title>
  <dc:creator>Centers for Disease Control and Prevention</dc:creator>
  <cp:lastModifiedBy>Batchu, Kirankumar (Kiran) (ATSDR/DTHHS/OD) (CTR)</cp:lastModifiedBy>
  <cp:revision>72</cp:revision>
  <dcterms:created xsi:type="dcterms:W3CDTF">2011-03-17T17:43:16Z</dcterms:created>
  <dcterms:modified xsi:type="dcterms:W3CDTF">2022-04-24T01:37:15Z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Language">
    <vt:lpwstr>English</vt:lpwstr>
  </property>
</Properties>
</file>