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Diabetes Indicator: Newly Diagnosed Diabetes; National; Natural Breaks; Year: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Rate per 1,000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Diabetes Indicator: Newly Diagnosed Diabetes; National; Natural Breaks; Year: 2018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2022-04-24T05:39:36Z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