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Age, Adults Aged 18+ Years, Number in 1,000s,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Number in 1,000s ( Age 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Age, Adults Aged 18+ Years, Number in 1,000s,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2022-04-24T01:34:41Z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