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Gender, Adults Aged 18+ Years, Number in 1,000s,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Number in 1,000s ( Gender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Gender, Adults Aged 18+ Years, Number in 1,000s,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2022-04-24T01:40:15Z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