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Race-Ethnicity, Adults Aged 18+ Years, Age-Adjusted Percentage,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 ( Race-Ethnicity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Race-Ethnicity, Adults Aged 18+ Years, Age-Adjusted Percentage,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2022-04-24T01:43:03Z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