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7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52" r:id="rId1"/>
  </p:sldMasterIdLst>
  <p:notesMasterIdLst>
    <p:notesMasterId r:id="rId2"/>
  </p:notesMasterIdLst>
  <p:sldIdLst>
    <p:sldId id="256" r:id="rId3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yriad Web Pro" panose="020B0604020202020204" charset="0"/>
      <p:regular r:id="rId9"/>
      <p:bold r:id="rId10"/>
      <p:italic r:id="rId11"/>
    </p:embeddedFont>
  </p:embeddedFontLst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6" autoAdjust="0"/>
    <p:restoredTop sz="95291" autoAdjust="0"/>
  </p:normalViewPr>
  <p:slideViewPr>
    <p:cSldViewPr snapToGrid="0">
      <p:cViewPr varScale="1">
        <p:scale>
          <a:sx n="107" d="100"/>
          <a:sy n="107" d="100"/>
        </p:scale>
        <p:origin x="13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F3C2-1545-407C-9696-9FBD8A87D06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054C-5FFB-4925-88B8-34BFE447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5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/>
  </p:transition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openxmlformats.org/officeDocument/2006/relationships/hyperlink" Target="http://www.cdc.gov/diabetes" TargetMode="External" /><Relationship Id="rId5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xt Placeholder 5"/>
          <p:cNvSpPr txBox="1"/>
          <p:nvPr/>
        </p:nvSpPr>
        <p:spPr>
          <a:xfrm>
            <a:off x="2143124" y="6270192"/>
            <a:ext cx="8127417" cy="2449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National Center for </a:t>
            </a:r>
            <a:r>
              <a:rPr lang="en-US" smtClean="0"/>
              <a:t>Chronic Disease Prevention and Health Promotion</a:t>
            </a:r>
            <a:endParaRPr lang="en-US"/>
          </a:p>
        </p:txBody>
      </p:sp>
      <p:sp>
        <p:nvSpPr>
          <p:cNvPr id="11" name="Text Placeholder 6"/>
          <p:cNvSpPr txBox="1"/>
          <p:nvPr/>
        </p:nvSpPr>
        <p:spPr>
          <a:xfrm>
            <a:off x="2143125" y="6451727"/>
            <a:ext cx="8127416" cy="22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33333"/>
                </a:solidFill>
              </a:rPr>
              <a:t>Division of Diabetes Translation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13" name="Rectangle 12" descr="Map Image" title="Map Image"/>
          <p:cNvSpPr/>
          <p:nvPr/>
        </p:nvSpPr>
        <p:spPr>
          <a:xfrm>
            <a:off x="437662" y="742951"/>
            <a:ext cx="8221784" cy="49911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 descr="Title" title="Title"/>
          <p:cNvSpPr>
            <a:spLocks noGrp="1"/>
          </p:cNvSpPr>
          <p:nvPr>
            <p:ph type="title"/>
          </p:nvPr>
        </p:nvSpPr>
        <p:spPr>
          <a:xfrm>
            <a:off x="437663" y="132865"/>
            <a:ext cx="8334862" cy="492125"/>
          </a:xfrm>
        </p:spPr>
        <p:txBody>
          <a:bodyPr/>
          <a:lstStyle/>
          <a:p>
            <a:r>
              <a:rPr lang="en-US" sz="1200" smtClean="0">
                <a:latin typeface="Calibri" pitchFamily="34" charset="0"/>
              </a:rPr>
              <a:t>Diagnosed Diabetes, Total, Adults Aged 18+ Years, Age-Adjusted Percentage, National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25" y="6127736"/>
            <a:ext cx="8458200" cy="19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Disclaimer: 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This is a user-generated report. The findings and conclusions are those of the user and do not necessarily represent the views of the CDC.</a:t>
            </a:r>
          </a:p>
        </p:txBody>
      </p:sp>
      <p:sp>
        <p:nvSpPr>
          <p:cNvPr id="14" name="Text Placeholder 8"/>
          <p:cNvSpPr txBox="1"/>
          <p:nvPr/>
        </p:nvSpPr>
        <p:spPr bwMode="auto">
          <a:xfrm>
            <a:off x="742461" y="5899371"/>
            <a:ext cx="1507680" cy="2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ct val="20000"/>
              </a:spcBef>
              <a:buFont typeface="Arial"/>
              <a:buNone/>
            </a:pPr>
            <a:r>
              <a:rPr lang="en-US" sz="800" u="sng" kern="0" smtClean="0">
                <a:solidFill>
                  <a:srgbClr val="002060"/>
                </a:solidFill>
                <a:latin typeface="+mn-lt"/>
                <a:hlinkClick r:id="rId4"/>
              </a:rPr>
              <a:t>www.cdc.gov/diabetes</a:t>
            </a:r>
            <a:r>
              <a:rPr lang="en-US" sz="800" u="sng" kern="0" smtClean="0">
                <a:solidFill>
                  <a:srgbClr val="002060"/>
                </a:solidFill>
                <a:latin typeface="+mn-lt"/>
              </a:rPr>
              <a:t>/data</a:t>
            </a:r>
            <a:endParaRPr lang="en-US" sz="800" u="sng" ker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906" y="5994621"/>
            <a:ext cx="5822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800" b="1" kern="0" smtClean="0">
                <a:solidFill>
                  <a:srgbClr val="002060"/>
                </a:solidFill>
              </a:rPr>
              <a:t>Source: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7.06.14"/>
  <p:tag name="AS_TITLE" val="Aspose.Slides for .NET 4.0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CDC_OD_PPT_light([1]">
  <a:themeElements>
    <a:clrScheme name="CDC Light Branding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007D57"/>
      </a:accent2>
      <a:accent3>
        <a:srgbClr val="9A3B26"/>
      </a:accent3>
      <a:accent4>
        <a:srgbClr val="7F7F7F"/>
      </a:accent4>
      <a:accent5>
        <a:srgbClr val="4983F2"/>
      </a:accent5>
      <a:accent6>
        <a:srgbClr val="AFCAFF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Arial"/>
        <a:cs typeface="Arial"/>
      </a:majorFont>
      <a:minorFont>
        <a:latin typeface="Myriad Web Pro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CDC</Company>
  <PresentationFormat>On-screen Show (4:3)</PresentationFormat>
  <Paragraphs>6</Paragraphs>
  <Slides>1</Slides>
  <Notes>1</Notes>
  <TotalTime>511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CDC_OD_PPT_light([1]</vt:lpstr>
      <vt:lpstr>Diagnosed Diabetes, Total, Adults Aged 18+ Years, Age-Adjusted Percentage, National</vt:lpstr>
    </vt:vector>
  </TitlesOfParts>
  <LinksUpToDate>0</LinksUpToDate>
  <SharedDoc>0</SharedDoc>
  <HyperlinksChanged>0</HyperlinksChanged>
  <Application>Aspose.Slides for .NET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CDC Presentation</dc:title>
  <dc:creator>Centers for Disease Control and Prevention</dc:creator>
  <cp:lastModifiedBy>Batchu, Kirankumar (Kiran) (ATSDR/DTHHS/OD) (CTR)</cp:lastModifiedBy>
  <cp:revision>71</cp:revision>
  <dcterms:created xsi:type="dcterms:W3CDTF">2011-03-17T17:43:16Z</dcterms:created>
  <dcterms:modified xsi:type="dcterms:W3CDTF">2022-04-24T01:30:44Z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Language">
    <vt:lpwstr>English</vt:lpwstr>
  </property>
</Properties>
</file>