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Diabetes Indicator: Physical Inactivity; National; Natural Breaks; Year: 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Diabetes Indicator: Physical Inactivity; National; Natural Breaks; Year: 2018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2022-04-24T05:42:55Z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