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8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league-predict.herokuapp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jonathan.wu1468#!/vizhome/LeagueofLegendsAnalysisDiamondRankat10min/LeagueSto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 the outcome of a league of legends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0" y="452718"/>
            <a:ext cx="9794675" cy="140053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seaborn</a:t>
            </a:r>
            <a:r>
              <a:rPr lang="en-US" dirty="0" smtClean="0"/>
              <a:t> to visualize 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63" y="2965156"/>
            <a:ext cx="8597892" cy="1399025"/>
          </a:xfrm>
        </p:spPr>
      </p:pic>
    </p:spTree>
    <p:extLst>
      <p:ext uri="{BB962C8B-B14F-4D97-AF65-F5344CB8AC3E}">
        <p14:creationId xmlns:p14="http://schemas.microsoft.com/office/powerpoint/2010/main" val="15631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</a:t>
            </a:r>
            <a:r>
              <a:rPr lang="en-US" dirty="0" err="1" smtClean="0"/>
              <a:t>corr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7" y="0"/>
            <a:ext cx="6853712" cy="6853712"/>
          </a:xfrm>
        </p:spPr>
      </p:pic>
    </p:spTree>
    <p:extLst>
      <p:ext uri="{BB962C8B-B14F-4D97-AF65-F5344CB8AC3E}">
        <p14:creationId xmlns:p14="http://schemas.microsoft.com/office/powerpoint/2010/main" val="23853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</a:t>
            </a:r>
            <a:r>
              <a:rPr lang="en-US" dirty="0" err="1" smtClean="0"/>
              <a:t>corr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5" y="-1"/>
            <a:ext cx="6861279" cy="6861279"/>
          </a:xfrm>
        </p:spPr>
      </p:pic>
    </p:spTree>
    <p:extLst>
      <p:ext uri="{BB962C8B-B14F-4D97-AF65-F5344CB8AC3E}">
        <p14:creationId xmlns:p14="http://schemas.microsoft.com/office/powerpoint/2010/main" val="37010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452718"/>
            <a:ext cx="10016836" cy="1400530"/>
          </a:xfrm>
        </p:spPr>
        <p:txBody>
          <a:bodyPr/>
          <a:lstStyle/>
          <a:p>
            <a:r>
              <a:rPr lang="en-US" dirty="0" smtClean="0"/>
              <a:t>Select the highest correlated columns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70146"/>
            <a:ext cx="6388977" cy="31186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27" y="3110761"/>
            <a:ext cx="6380208" cy="32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4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dataframe</a:t>
            </a:r>
            <a:r>
              <a:rPr lang="en-US" dirty="0" smtClean="0"/>
              <a:t> before machine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8" y="2121109"/>
            <a:ext cx="7525996" cy="3838044"/>
          </a:xfrm>
        </p:spPr>
      </p:pic>
    </p:spTree>
    <p:extLst>
      <p:ext uri="{BB962C8B-B14F-4D97-AF65-F5344CB8AC3E}">
        <p14:creationId xmlns:p14="http://schemas.microsoft.com/office/powerpoint/2010/main" val="31856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26" y="1853248"/>
            <a:ext cx="8410508" cy="4195762"/>
          </a:xfrm>
        </p:spPr>
      </p:pic>
    </p:spTree>
    <p:extLst>
      <p:ext uri="{BB962C8B-B14F-4D97-AF65-F5344CB8AC3E}">
        <p14:creationId xmlns:p14="http://schemas.microsoft.com/office/powerpoint/2010/main" val="224847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73" y="1853248"/>
            <a:ext cx="8393461" cy="3056443"/>
          </a:xfrm>
        </p:spPr>
      </p:pic>
    </p:spTree>
    <p:extLst>
      <p:ext uri="{BB962C8B-B14F-4D97-AF65-F5344CB8AC3E}">
        <p14:creationId xmlns:p14="http://schemas.microsoft.com/office/powerpoint/2010/main" val="419757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37" y="1853248"/>
            <a:ext cx="7976425" cy="3558039"/>
          </a:xfrm>
        </p:spPr>
      </p:pic>
    </p:spTree>
    <p:extLst>
      <p:ext uri="{BB962C8B-B14F-4D97-AF65-F5344CB8AC3E}">
        <p14:creationId xmlns:p14="http://schemas.microsoft.com/office/powerpoint/2010/main" val="247594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82" y="2077692"/>
            <a:ext cx="8286423" cy="3549176"/>
          </a:xfrm>
        </p:spPr>
      </p:pic>
    </p:spTree>
    <p:extLst>
      <p:ext uri="{BB962C8B-B14F-4D97-AF65-F5344CB8AC3E}">
        <p14:creationId xmlns:p14="http://schemas.microsoft.com/office/powerpoint/2010/main" val="308123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452718"/>
            <a:ext cx="5666882" cy="59689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2" y="2464806"/>
            <a:ext cx="3896269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League of Legends?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League of Legends is a MOBA (multiplayer online battle arena) where 2 teams (blue and red) face off. There are 3 lanes, a jungle, and 5 roles. The goal is to take down the enemy Nexus to win the game.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2" y="3406502"/>
            <a:ext cx="4580313" cy="25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03" y="643911"/>
            <a:ext cx="4810426" cy="1400530"/>
          </a:xfrm>
        </p:spPr>
        <p:txBody>
          <a:bodyPr/>
          <a:lstStyle/>
          <a:p>
            <a:r>
              <a:rPr lang="en-US" sz="3200" dirty="0" err="1" smtClean="0"/>
              <a:t>RandomForestClassifier</a:t>
            </a:r>
            <a:r>
              <a:rPr lang="en-US" sz="3200" dirty="0" smtClean="0"/>
              <a:t> Result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28" y="311401"/>
            <a:ext cx="5183754" cy="6230891"/>
          </a:xfrm>
        </p:spPr>
      </p:pic>
    </p:spTree>
    <p:extLst>
      <p:ext uri="{BB962C8B-B14F-4D97-AF65-F5344CB8AC3E}">
        <p14:creationId xmlns:p14="http://schemas.microsoft.com/office/powerpoint/2010/main" val="218928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13" y="2560022"/>
            <a:ext cx="5549318" cy="2028603"/>
          </a:xfrm>
        </p:spPr>
      </p:pic>
    </p:spTree>
    <p:extLst>
      <p:ext uri="{BB962C8B-B14F-4D97-AF65-F5344CB8AC3E}">
        <p14:creationId xmlns:p14="http://schemas.microsoft.com/office/powerpoint/2010/main" val="1202743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71241"/>
            <a:ext cx="4698973" cy="51824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8" y="963836"/>
            <a:ext cx="5450912" cy="54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48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99321"/>
            <a:ext cx="4809177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72" y="452718"/>
            <a:ext cx="5576952" cy="59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3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17" y="2093597"/>
            <a:ext cx="6560405" cy="2990543"/>
          </a:xfrm>
        </p:spPr>
      </p:pic>
    </p:spTree>
    <p:extLst>
      <p:ext uri="{BB962C8B-B14F-4D97-AF65-F5344CB8AC3E}">
        <p14:creationId xmlns:p14="http://schemas.microsoft.com/office/powerpoint/2010/main" val="216608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Machine Learning Model Using Flask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7" y="1854419"/>
            <a:ext cx="5316200" cy="44218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6" y="2996873"/>
            <a:ext cx="6512695" cy="21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23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on </a:t>
            </a:r>
            <a:r>
              <a:rPr lang="en-US" dirty="0" err="1" smtClean="0"/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01" y="1371274"/>
            <a:ext cx="8946541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https://league-predict.herokuapp.com/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26" y="2044931"/>
            <a:ext cx="5308592" cy="42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78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contains the first 10min. stats of approx. 10k ranked games (SOLO QUEUE) from a high ELO (DIAMOND I to MASTER). Players have roughly the same </a:t>
            </a:r>
            <a:r>
              <a:rPr lang="en-US" dirty="0" smtClean="0"/>
              <a:t>skill level</a:t>
            </a:r>
            <a:r>
              <a:rPr lang="en-US" dirty="0" smtClean="0"/>
              <a:t>.</a:t>
            </a:r>
          </a:p>
          <a:p>
            <a:r>
              <a:rPr lang="en-US" dirty="0"/>
              <a:t>Each game is unique. The </a:t>
            </a:r>
            <a:r>
              <a:rPr lang="en-US" dirty="0" err="1"/>
              <a:t>gameId</a:t>
            </a:r>
            <a:r>
              <a:rPr lang="en-US" dirty="0"/>
              <a:t> can help you to fetch more attributes from the Riot API</a:t>
            </a:r>
            <a:r>
              <a:rPr lang="en-US" dirty="0" smtClean="0"/>
              <a:t>.</a:t>
            </a:r>
          </a:p>
          <a:p>
            <a:r>
              <a:rPr lang="en-US" dirty="0"/>
              <a:t>There are 19 features per team (38 in total) collected after 10min in-game. This includes kills, deaths, gold, experience, level</a:t>
            </a:r>
            <a:r>
              <a:rPr lang="en-US" dirty="0" smtClean="0"/>
              <a:t>….</a:t>
            </a:r>
            <a:endParaRPr lang="en-US" dirty="0" smtClean="0"/>
          </a:p>
          <a:p>
            <a:r>
              <a:rPr lang="en-US" dirty="0"/>
              <a:t>The column </a:t>
            </a:r>
            <a:r>
              <a:rPr lang="en-US" dirty="0" err="1"/>
              <a:t>blueWins</a:t>
            </a:r>
            <a:r>
              <a:rPr lang="en-US" dirty="0"/>
              <a:t> is the target value (the value we are trying to predict). A value of 1 means the blue team has won. 0 otherwise.</a:t>
            </a:r>
          </a:p>
        </p:txBody>
      </p:sp>
    </p:spTree>
    <p:extLst>
      <p:ext uri="{BB962C8B-B14F-4D97-AF65-F5344CB8AC3E}">
        <p14:creationId xmlns:p14="http://schemas.microsoft.com/office/powerpoint/2010/main" val="19481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Warding totem: An item that a player can put on the map to reveal the nearby area. Very useful for map/objectives control.</a:t>
            </a:r>
          </a:p>
          <a:p>
            <a:pPr fontAlgn="base"/>
            <a:r>
              <a:rPr lang="en-US" dirty="0"/>
              <a:t>Minions: NPC that belong to both teams. They give gold when killed by players.</a:t>
            </a:r>
          </a:p>
          <a:p>
            <a:pPr fontAlgn="base"/>
            <a:r>
              <a:rPr lang="en-US" dirty="0"/>
              <a:t>Jungle minions: NPC that belong to NO TEAM. They give gold and buffs when killed by players.</a:t>
            </a:r>
          </a:p>
          <a:p>
            <a:pPr fontAlgn="base"/>
            <a:r>
              <a:rPr lang="en-US" dirty="0"/>
              <a:t>Elite monsters: Monsters with high </a:t>
            </a:r>
            <a:r>
              <a:rPr lang="en-US" dirty="0" err="1"/>
              <a:t>hp</a:t>
            </a:r>
            <a:r>
              <a:rPr lang="en-US" dirty="0"/>
              <a:t>/damage that give a massive bonus (gold/XP/stats) when killed by a team.</a:t>
            </a:r>
          </a:p>
          <a:p>
            <a:pPr fontAlgn="base"/>
            <a:r>
              <a:rPr lang="en-US" dirty="0"/>
              <a:t>Dragons: Elite monster which gives team bonus when killed. The 4th dragon killed by a team gives a massive stats bonus. The 5th dragon (Elder Dragon) offers a huge advantage to the team.</a:t>
            </a:r>
          </a:p>
          <a:p>
            <a:pPr fontAlgn="base"/>
            <a:r>
              <a:rPr lang="en-US" dirty="0"/>
              <a:t>Herald: Elite monster which </a:t>
            </a:r>
            <a:r>
              <a:rPr lang="en-US" dirty="0" smtClean="0"/>
              <a:t>becomes </a:t>
            </a:r>
            <a:r>
              <a:rPr lang="en-US" dirty="0" err="1" smtClean="0"/>
              <a:t>summonable</a:t>
            </a:r>
            <a:r>
              <a:rPr lang="en-US" dirty="0" smtClean="0"/>
              <a:t> </a:t>
            </a:r>
            <a:r>
              <a:rPr lang="en-US" dirty="0"/>
              <a:t>when killed by the player. It </a:t>
            </a:r>
            <a:r>
              <a:rPr lang="en-US" dirty="0" smtClean="0"/>
              <a:t>helps </a:t>
            </a:r>
            <a:r>
              <a:rPr lang="en-US" dirty="0"/>
              <a:t>push a lane and destroys structures.</a:t>
            </a:r>
          </a:p>
          <a:p>
            <a:pPr fontAlgn="base"/>
            <a:r>
              <a:rPr lang="en-US" dirty="0"/>
              <a:t>Towers: Structures you have to destroy to reach the enemy Nexus. They give gold.</a:t>
            </a:r>
          </a:p>
          <a:p>
            <a:pPr fontAlgn="base"/>
            <a:r>
              <a:rPr lang="en-US" dirty="0"/>
              <a:t>Level: Champion level. Start at 1. Max is 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30" y="316273"/>
            <a:ext cx="7307840" cy="6291722"/>
          </a:xfrm>
        </p:spPr>
      </p:pic>
    </p:spTree>
    <p:extLst>
      <p:ext uri="{BB962C8B-B14F-4D97-AF65-F5344CB8AC3E}">
        <p14:creationId xmlns:p14="http://schemas.microsoft.com/office/powerpoint/2010/main" val="129621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Data with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https://public.tableau.com/profile/jonathan.wu1468#!/vizhome/LeagueofLegendsAnalysisDiamondRankat10min/LeagueStory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0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null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23" y="1237990"/>
            <a:ext cx="3638385" cy="5351735"/>
          </a:xfrm>
        </p:spPr>
      </p:pic>
    </p:spTree>
    <p:extLst>
      <p:ext uri="{BB962C8B-B14F-4D97-AF65-F5344CB8AC3E}">
        <p14:creationId xmlns:p14="http://schemas.microsoft.com/office/powerpoint/2010/main" val="264236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Data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67" y="1229676"/>
            <a:ext cx="3022773" cy="5333923"/>
          </a:xfrm>
        </p:spPr>
      </p:pic>
    </p:spTree>
    <p:extLst>
      <p:ext uri="{BB962C8B-B14F-4D97-AF65-F5344CB8AC3E}">
        <p14:creationId xmlns:p14="http://schemas.microsoft.com/office/powerpoint/2010/main" val="382935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side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1" y="1853247"/>
            <a:ext cx="10650883" cy="4100203"/>
          </a:xfrm>
        </p:spPr>
      </p:pic>
    </p:spTree>
    <p:extLst>
      <p:ext uri="{BB962C8B-B14F-4D97-AF65-F5344CB8AC3E}">
        <p14:creationId xmlns:p14="http://schemas.microsoft.com/office/powerpoint/2010/main" val="2738876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363</Words>
  <Application>Microsoft Office PowerPoint</Application>
  <PresentationFormat>Widescreen</PresentationFormat>
  <Paragraphs>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Machine Learning</vt:lpstr>
      <vt:lpstr>What is League of Legends?</vt:lpstr>
      <vt:lpstr>The DATA</vt:lpstr>
      <vt:lpstr>Glossary </vt:lpstr>
      <vt:lpstr>Map</vt:lpstr>
      <vt:lpstr>Visualize the Data with Tableau</vt:lpstr>
      <vt:lpstr>Check for null values</vt:lpstr>
      <vt:lpstr>Check the Data types</vt:lpstr>
      <vt:lpstr>Blue side data</vt:lpstr>
      <vt:lpstr>Using seaborn to visualize correlation</vt:lpstr>
      <vt:lpstr>Blue corr</vt:lpstr>
      <vt:lpstr>Red corr</vt:lpstr>
      <vt:lpstr>Select the highest correlated columns</vt:lpstr>
      <vt:lpstr>Final dataframe before machine learning</vt:lpstr>
      <vt:lpstr>Pre-processing</vt:lpstr>
      <vt:lpstr>Linear Regression Result</vt:lpstr>
      <vt:lpstr>SVM Result</vt:lpstr>
      <vt:lpstr>Logistic Regression Result</vt:lpstr>
      <vt:lpstr>KNN Result</vt:lpstr>
      <vt:lpstr>RandomForestClassifier Result</vt:lpstr>
      <vt:lpstr>Decision Tree Result</vt:lpstr>
      <vt:lpstr>Neural Network</vt:lpstr>
      <vt:lpstr>Deep Learning</vt:lpstr>
      <vt:lpstr>Save Model</vt:lpstr>
      <vt:lpstr>Deploy Machine Learning Model Using Flask</vt:lpstr>
      <vt:lpstr>Deploy on Heroku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Jonathan Wu</dc:creator>
  <cp:lastModifiedBy>Jonathan Wu</cp:lastModifiedBy>
  <cp:revision>13</cp:revision>
  <dcterms:created xsi:type="dcterms:W3CDTF">2020-05-06T21:36:32Z</dcterms:created>
  <dcterms:modified xsi:type="dcterms:W3CDTF">2020-05-07T20:22:55Z</dcterms:modified>
</cp:coreProperties>
</file>