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66" r:id="rId11"/>
    <p:sldId id="265" r:id="rId12"/>
    <p:sldId id="268" r:id="rId13"/>
    <p:sldId id="269" r:id="rId14"/>
    <p:sldId id="278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30T14:22:3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15910 12788 0,'0'18'78,"18"335"-47,-18-265-31,35 265 16,-17-195 15,-1 1-15,-17-124 0,0 1-16,0 34 15,0 195 1,-17-36-1,-1-17 1,1-106-16,17-1 16,0 37-1,-18 104 1,0 19 0,18-141-16,0-1 15,0-35 1,0 18-16,0 17 15,0-70 1,0-17 0,0 17 15,0 70-15,0-52-1,0-36 1,0-17-1,18-1 17,17 54-17,0-1-15,1-34 16,-36-1-16,17-35 16,54 0 124,229 0-124,-141 0-16,105 0 15,442 0 1,35-53 0,-389 53-1,-246 0-15,-71 0 16,1 0 0,-1 0 15,282 0-16,-158 0 1,53 18-16,35 17 0,-18-35 31,-194 0-15,1 0 46,193 35-46,-70-35 0,-142 0-1,54 0 48,52 0-32,-105 0-31,0 0 31,17-18-15,194-193 0,-52 17-1,-89 88 1,-71 106-16,1-18 15,-18 1 32,0-36-31,0 17 0,0-263-1,0 87 1,0 71-1,0 0 1,0 17-16,0-87 16,0 69-16,-18-87 31,18 88-15,-17-18-1,17 71-15,0 0 16,0-88-1,0 52 1,0 1 0,-18 70-16,18 17 15,-17 1-15,17 17 16,-36-140 0,1 87-1,-18-35 1,53 71-1,-18 35-15,18-18 16,-17 1-16,-18-36 47,-1-53-31,19 53-1,-36 0 1,17 36 62,19-1-62,-177-35-1,-18 18 1,71 35-1,35 0-15,0 0 0,-141 0 32,142 0-17,34 0 1,18 0-16,-106 0 16,-35-18-1,-123 18 1,70 0-1,141 0-15,0 0 16,-123 53 0,35-35-1,53-18 1,70 0-16,-17 0 16,17 0-16,1 0 15,-159-36 1,87 36-1,72 0 17,35 0-32,-18 0 15,-53 0 1,71 0 0,-107 0-1,54 0-15,-18 0 16,-88 0-1,18 0 1,123 0 0,35 0-1,1 0 1</inkml:trace>
  <inkml:trace contextRef="#ctx0" brushRef="#br0" timeOffset="1059.08">19650 13159 0,'17'17'47,"19"1"-32,17 0 1,-18-1 0,-18-17-16,1 0 15,106 18 1,-36-18 0,141 17-1,-105-17-15,-36 0 16,123-35-1</inkml:trace>
  <inkml:trace contextRef="#ctx0" brushRef="#br0" timeOffset="1605.49">20108 13335 0,'0'53'63,"0"335"-32,-35 0 0,35-106 1</inkml:trace>
  <inkml:trace contextRef="#ctx0" brushRef="#br0" timeOffset="2316.16">19579 14323 0,'18'0'16,"-1"0"47,19 0-32,87 0-16,-52 17-15,-18-17 16,52 0 0,90 18-1,-90-18-15,19 18 16,-54-18 0</inkml:trace>
  <inkml:trace contextRef="#ctx0" brushRef="#br0" timeOffset="2937.15">20673 14252 0,'17'0'47,"-17"18"-31,18-1-16,-18 19 15,18 52 1,-1 18-1,-17-53 1,0-36 0</inkml:trace>
  <inkml:trace contextRef="#ctx0" brushRef="#br0" timeOffset="5408.59">16969 16104 0,'-18'-17'94,"-53"-89"-78,18 18-1,1-1 1,16 19 0,36 52-1,0 1 1,-17-19-16,17-17 15,-18 0-15,0 1 16,1-142 0,17 141-1,0 35 1,0 0-16,0-17 31,0-124-15,0 36-1,0 52 1,0 36 0,0 17-16,35-87 31,-35 87-15,18-53-1,17 1-15,-35 35 16,35-71-16,53-35 15,-17 35 1,-53 70 0,-18 19-1,17 17 17,1-18 30,70 18-31,-70 0-15,35 0 0,-36 0-16,-17 18 15,53 17 1,0 0-1,-18 1 1,-35-19 0,53 1-1,-35 0 1,0 17 0,-1-35-1,1 35-15,-1 0 0,1 18 16,17 18-1,18 17 1,-17 0 0,-1-35 15,0 35-15,-17 1-1,-1-37 1,-17 1-1,18 53 1,-18-53-16,0 53 16,0-35-1,0-36-15,0-18 16,0 54 0,0-18-16,0 0 15,-18 70 1,1-70-1,-18 18 1,35-36 0,-18-35-1,-17 35 1,17-17 0,18 0-1,-18-1 1,-211 142 15,176-141-15,35-18-1,1 17 17,-36 1-17,18-18 1,17 0-1,0 0 1,-35 0 15,-52-35-15,52 17-16,35 18 16,0 0-1,1-35 48,-1-18-48,18 35 1</inkml:trace>
  <inkml:trace contextRef="#ctx0" brushRef="#br0" timeOffset="6871.3">16969 15134 0,'0'35'78,"0"36"-63,0 88 1,0-71 0,0-35-1,17-18 1,1-17-16,-18 17 15,0 18 1,35-35 0,-35-1 31,18-17 46,17-53-61,-17 36-17,-1-19-15,1-34 16,35-18-1,-53 52 1,18 19 15,-1-1-31,-17 0 16,18-52 0,-1 17-1,-17 0 1,0 35 15,0-17 0,0 0-15,-17 17 0,-1 1-1,18-1 1,-35 0 46,17 18-46,1 0 0,-19 0 30,19 0-30,-19 0 0,1 0 77,18 18-61,-1-18-17</inkml:trace>
  <inkml:trace contextRef="#ctx0" brushRef="#br0" timeOffset="17502.77">16492 13723 0,'36'35'125,"17"18"-109,-53-17-1,35 52 1,-18-71-16,-17 1 16,0 0-1,18 17 1,-18 0-16,18 71 15,-18-71 1,0 18 0,0-18-16,0 1 31,0-1-15,0-17-1,0 17 1,0 18-1,0-35 1,0 17-16,0 18 16,0-18-1,0-17-15,0-1 16,0 1 0,0 35-1,0 0 1,0-18-1,0 18 1,0 17-16,0 72 31,0-72-31,-18 36 16,18-53 0,0-18-1,-18 0 1,18-17-16,0 123 31,0-106-15,0 18-1,-35 36 1,35-54 0,-17 35-1,17 19 1,0-36-1,-18-53-15,18 35 16,-18 0 0,1 18 15,17-18-15,0-17-16,0 0 15,0-1 32,0 54-31,0-36-16,0 0 31,0-17-15,0 0-16,0-1 31,17 1 0,1-18 16,0 0-31,-1 0 15,1 0-16,-1 0 1,19 0 15,-1 0-15,36 0 0,-1 0-16,177 0 15,-71-18 1,-123 18-1,0 0 1,-35 0-16,0 0 31,17 0-31,-18 0 0,1 0 32,17 0-17,-17 0 16,35 0-15,-18 0 0,36-17-1,-1 17-15,-17 0 16,0 0 0,-18-53 62,71-247-47,-35 176-15,-18-87-1,-53 122-15,0 37 0,17-37 16,1-34-1,-18-18 1,0-36 0,0-70-1,0 230 1,0-18 0,0-1-16,0 19 15,0-1-15,0-17 16,0-1-16,0-69 15,0-1 17,0 88-17,-35-123 17,35 88-17,-18 18 1,0-18 15,-34 0-15,34 18-1,0-1 1,1 19-16,-1-1 31,0 18-15,-35 0 15,-35-17 0,18-1-31,34 18 0,-87-18 32,88 18-17,17 0 1,0 0 15,-70 18-15,35-18-16,-35 0 15,-18 0 1,53 18-16,0-18 16,18 0 46,0 0-31,17 0-31,1 0 16,-1 0 15,0 0 0,-17 0-15,17 0-16,-17 0 31</inkml:trace>
  <inkml:trace contextRef="#ctx0" brushRef="#br0" timeOffset="31597.69">18292 13723 0,'0'88'79,"0"53"-64,0-35-15,0-35 16,0 17-1,0 0 1,0-70-16,17 17 16,1-35-1,-1 0 1,1 0 0,0 0-16,52 0 31,-34-18-16,-19-17 1,-17-53-16,18 35 16,-18 0-16,0-70 31,0 87-15,-18-17 46,-52-52-46,34 52-1,19 35 1,-19-35-16,19-17 16,17 52-1,0 0 1</inkml:trace>
  <inkml:trace contextRef="#ctx0" brushRef="#br0" timeOffset="33173.79">18732 14093 0,'36'0'110,"-36"18"-79,17 0 0,-17 17 16,0-17-31,-35-1 46,0-17-15,35 18 156,-18-18-171,1 0-32,-1 0 156,0 0-141,18 18 204,53-1-203,-35-17-1,-1 18 1,1-1 0,0-17-16,-1 0 31,1 0 0,-18 18 16,0 0-31,18-18-16</inkml:trace>
  <inkml:trace contextRef="#ctx0" brushRef="#br0" timeOffset="34446.87">17374 15505 0,'18'52'78,"0"37"-62,-18-36-1,0-36 1</inkml:trace>
  <inkml:trace contextRef="#ctx0" brushRef="#br0" timeOffset="39510.57">17022 13847 0,'-18'0'78,"0"0"-16,-17 0-46,-36-36 0,-70 19 15,106-1-15,0 18-1,17-18 1,-17 18-1,17 0 64,1 0-64,-54 0 1,0 0-1,36 0-15,18 0 16,-1 0 0,-35 124 156,35-36-141,1 18-16,17-71 17,0 0-1,17 106-15,1-88-1,-18-35 1,0 17 31,18 36-32,-18-36-15,17 194 32,-17-105-17,0-89-15,0 18 16,0 0-1,0 0 1,0 18 0,0-36-16,0-18 15,0 107 1,18-18 0,-18-36-1,0-52-15,0 17 16,0 0 15,0 54-15,0-19-1,0-34 1,0 87 0,0-35-1,0-70 1,0-1-1,0 1-15,0 70 32,0-35-17,0-18 1,18-17 0,-1 0 15,1-18 0,-1 17 0,1-17-15,17 0 15,1 18-15,-19-18-16,1 0 0,0 0 15,-1 0 1,18 0 0,1 18-1,-1-1 1,36-17 0,-1 18-1,1-18 1,-1 0-1,-34 0 1,-19 0 0,18 0 15,-17 0-15,17 0-1,1 0-15,-1 0 16,0 0 15,0 0-15,-17 0-1,0 0-15,-1 0 16,36 0 15,-35 0 32,17 0-32,-17 0 78,-1 0-93</inkml:trace>
  <inkml:trace contextRef="#ctx0" brushRef="#br0" timeOffset="41895.44">16810 14005 0,'0'18'78,"-18"52"-78,-70 230 16,0 88 15,53-176-15,-1-88-1,19-1 1,-1-88-1,18-17-15</inkml:trace>
  <inkml:trace contextRef="#ctx0" brushRef="#br0" timeOffset="42532.71">17498 14041 0,'0'17'32,"-36"160"-17,1 34 1,-18-105-1,18 0-15,-53 123 16,-36 124 0,1 0-1,-18 17 1,88-176 0,35-141-1,18-35-15</inkml:trace>
  <inkml:trace contextRef="#ctx0" brushRef="#br0" timeOffset="43666.97">17974 14764 0,'18'35'47,"-18"71"-32,0 106 1,-71 34 0,-52 54-1,70-194 1,-35 123-16,-1-35 16,54-141-1</inkml:trace>
  <inkml:trace contextRef="#ctx0" brushRef="#br0" timeOffset="44190.1">17956 15628 0,'0'35'31,"0"1"-15,0-1-16,0 53 15,-53 0-15,18 53 16,0 36-1,35-142-15,0-17 16</inkml:trace>
  <inkml:trace contextRef="#ctx0" brushRef="#br0" timeOffset="45449.7">18009 14235 0,'-17'105'47,"-36"195"-16,17-212-31,-69 89 31,16-1-15,19-35-16,-1-17 16,1-18-16,-1 17 15,-88 106 1,89-140 0,52-72-1,-17 19 1,35-19 62,0 1-62,0-1-1,-35 72 1,-1-19-16,1 18 15,-35 36 1,70-89-16,0-17 16,-18-18 31</inkml:trace>
  <inkml:trace contextRef="#ctx0" brushRef="#br0" timeOffset="46387.7">16775 14058 0,'0'35'47,"-159"371"-31,141-318-1,18-35-15,-17 18 16,17 17 0,-18-17-1,18-1-15,-18 1 16,-17 105 0,17-52-16,18-54 15,-35-17 1</inkml:trace>
  <inkml:trace contextRef="#ctx0" brushRef="#br0" timeOffset="47047.2">17374 13811 0,'-35'88'32,"17"18"-1,18-53-15,-70 176-1,-1-87 1,-158 299-1,88-212-15,17 0 16,-140 300 0,211-352-1,35-124 1,18-18 15,0-17-15</inkml:trace>
  <inkml:trace contextRef="#ctx0" brushRef="#br0" timeOffset="48074.94">18027 14182 0,'-53'141'16,"53"-53"-1,0-53-15,0 1 16,-18-36 15,1 52 0,-71 178-15,-18-36 0,-53 194-1,53-159-15,53-123 16,36-35-16,-1-54 15,-17 71 1,-1 1 0,-17-19-1,18-17-15,-35 35 32,70-53-17,-18-35 1</inkml:trace>
  <inkml:trace contextRef="#ctx0" brushRef="#br0" timeOffset="50902.14">18027 15152 0,'0'317'47,"0"-176"-47,-18 1 0,1 104 31,-36-16-15,17-195-16,36 18 15,-17 35 1,17-70-1,-18-1 1</inkml:trace>
  <inkml:trace contextRef="#ctx0" brushRef="#br0" timeOffset="77775.64">22102 11959 0,'0'18'203,"0"-1"-187,0 1-1,0 0 17,0 17-17,-18-17-15,18 35 16,-35 70 0,-1-52-1,19-36 1,17 0-1,0-17 1,0-1-16,-18 54 16,0 52-1,1 71 17,-1-17-17,18-124-15,0-18 16,-18 71-1,18-71 1,0 36 0,0-18-16,-17 0 15,17 158 1,0-34 0,0 34-1,0-105 1,0 300-1,0-142 1,0-123 0,0-88-1,0 0-15,0 0 16,0-17 0,0 52-16,0 0 15,0 0 1,0-35-16,0 35 15,0-35-15,17 18 16,-17 52 0,0 18-1,18 0 1,-18-35-16,18 106 31,-18 17-15,0-88-1,17-53 1,-17 36 0,0-36 15,0-53-31,0 1 16,0-1-1,0-17 1,18-18-1,0 70 1,52 1 0,-52-54-1,0 36-15,-1-53 16,-17 18-16,18-18 94,-1 0-79,-17 18-15,36-18 32,17 17-17,17 1-15,-35-18 16,195 53-1,-1-18 1,18 0 0,-141-17-16,53-18 15,529 18 1,-371-18 0,-176 0-1,-106 0-15,1 0 16,17 0-1,35 0 1,71 0 0,35 0-1,-89 0-15,54-36 16,-71 36 0,195-17-1,-248 17 1,71 0-1,-89 0-15,19 0 16,87 0 0,18 0-1,141 0 1,71 0 15,-212 0-15,-123 0-1,282 0 48,317-36-32,-546 19-31,-36 17 31,-35-18-15,18 0 31,52-70-31,-35 53-1,18 0 1,-17-71-1,122-194 1,-87 177 0,0-36-1,-36 71 17,18-1-17,-36 37-15,1-1 16,53-353-1,-19-17 1,-16 229 0,-36 17-16,35 36 15,-17-229 1,-1 176 0,-17 88-1,0-35-15,0 35 16,0-406-1,-35 248 1,17 158 0,1 35-1,17 18 1,-18-52-16,0-54 16,-34-300-1,-19 212 1,53 159-1,1 35-15,17 36 16,-36-89 0,1-18-1,18 18 1,-1 36 0,0 52-1,-17 18 141,-371-17-140,-105 17 0,87 0-1,195 0-15,-106 0 16,211 0 0,54 0-1,52 0 16,-52 0-15,-89 0 0,-300 17-16,318 18 15,-35-35 1,35 0 0,-71 0-1,124 0 1,53-17-16,-1 17 0,1 0 15,-53-18 1,-71 18 0,53 0-1,-546 0 17,563 18-32,19-18 15,17 0 1,35 0-16,1 0 47,-336 17-16,194 1-15,-141 35-1,71-53 1,141 0-16,53 0 15,-1 0 1,1 0 0,0 0-1,-36 0 1,36 0-16,17 0 16,1 0-1</inkml:trace>
  <inkml:trace contextRef="#ctx0" brushRef="#br0" timeOffset="78557.94">28928 11642 0,'35'0'32,"0"0"14,1 17-30,-1-17 0,106 18-1,-53 0-15,124-1 16,141 18 0,70-35-1,-352 0 1,-1 0-1,-70-17 48</inkml:trace>
  <inkml:trace contextRef="#ctx0" brushRef="#br0" timeOffset="78983.72">30021 11818 0,'-35'106'32,"0"335"-1,35-282-31,0-54 15,0 37 1,0-90 0,0-34-1,0 0 1</inkml:trace>
  <inkml:trace contextRef="#ctx0" brushRef="#br0" timeOffset="79448.94">29651 12876 0,'71'0'78,"387"0"-47,-246 0-15,-53 0-1,-142-17 1</inkml:trace>
  <inkml:trace contextRef="#ctx0" brushRef="#br0" timeOffset="80377.87">30762 12577 0,'18'70'109,"-18"-35"-109,17 54 16,19-19-1,-36-35 1,0-17-1,0 0-15</inkml:trace>
  <inkml:trace contextRef="#ctx0" brushRef="#br0" timeOffset="82539.67">11836 11818 0,'0'53'31,"-18"282"0,0-229-31,18 88 31,-17 53-15,-36 17 0,-88 495-1,35-212 1,53-177 0,35-158-1,1 105 1,-19-176-16,19 1 15,-1 157 1,18-193 0,-17-53 15,17-18-15,0 1-1,-18-1 1,18 0-1,0 1 1,-18 228 62,1 1-62,17-212-1,0 0 64,0 105-64,0-69-15,0-37 16,17-16-1,-17 34 48,-17 124-47,17-158-1,-18-54 48,0-88-32,18 71-31</inkml:trace>
  <inkml:trace contextRef="#ctx0" brushRef="#br0" timeOffset="83962.95">12065 11853 0,'18'0'110,"317"18"-79,-176-18-31,-1-35 16,248-18-1,-300 35 1,70 0 62,953-87-47,-864 105-31,70-18 16,-282 18-1,-36 0 1,72 0 31,69 0-16,-140 0-15,0 0-1,70 18 79,-53-18-78,106 0-1,-17 17 1,-89-17-16,-17 0 16,-1 0-1</inkml:trace>
  <inkml:trace contextRef="#ctx0" brushRef="#br0" timeOffset="123508.86">24112 12629 0,'0'53'31,"18"-17"-15,0-36 0,-18 17-1,17 1 1,-17 35-16,18 17 15,-18 160 1,-18 34 0,1-176-16,17-17 0,0-18 15,0 17 1,17-34 0,-17 17-1,0-18-15,18 53 16,17 124-1,-17 35 1,-1-36 0,1-105-1,-18-53-15,35 71 16,-17-36 15,0 141-15,-1 18-1,1-194-15,-18 141 16,18-88 0,-18-71-1,0 89 1,0-71-16,0 17 16,17 142-1,1-106 1,-1-1-1,-17-69 1,18-1-16,-18 36 16,35 34-1,-35-34 1,36-1 15,-36-52-15,17-18 156,177-35-157,-123 35-15,105-18 16,-88 1 15,-70 17-15,0 0-1,17 0 1,0 0 0,1 0-16,140 17 15,53 1 1,18-18 0,-159 0-1,18-18-15,88-17 16,-17 0-1,-54-1 1,-70 36 0,-35 0-1,17 0 1,0 0 15,1 0-15,-1 0-1,0 0-15,-17 0 16,17 0 0,-17 0 31,176 71-32,-124-53 1,-52-1 15,0-17 0,-1-88-15,18-35 15,-17 34-15,-18 19-16,0-1 15,18 36 1,-18-71 0,0-106-1,0 89-15,-18-18 16,18-265 0,0 159-1,0 106 1,0 88-16,-18-123 31,1 52-15,-1 1-1,18-1 1,0 54 0,0-159-16,0 123 31,0-124-16,0 54 1,0 105-16,0 1 16,35-159-1,-35 123 1,18 18 0,-18 52-16,0 19 31,0-19-16,0 1 17,0-35-17,0 34 1,0 19 15,0-1-31,-123-53 94,70 54-94,0-1 0,0 1 16,-335-1-1,-71 177 1,1-36-1,158-70 1,247-35 0,35-18-1,1 0 17,-1 0-32,-17 0 31,-54 0-16,36-18 1,36 0 0,-1 18-16,1-17 15,-107 17 1,-52 0 0,-107 17-1,142 1 1,88-18-1,36 0 1,-1 0 0,-52 0 31,-19 0-32,-69 35 1,140-35-1,-17 0-15,17 0 32,-17 0-17,17 0 32</inkml:trace>
  <inkml:trace contextRef="#ctx0" brushRef="#br0" timeOffset="137699.39">25894 12753 0,'0'35'78,"0"-17"-31,0 35-31,0 0-1,0 0-15,-18 70 16,18-88 15,0-17-15,0 0-16,-17 123 31,-1 17-15,-17 19-1,17-89 1,18-70 0,0 17-1,0 71 1,0 17-1,0-52-15,0-1 16,0 71 0,0-123-1,0 17 1,0 1 15,-18 17-15,18 0-16,0 17 15,0 54 1,0-54-16,0-35 16,0-17-1,0 123 1,0-53 0,0 53-1,0-52-15,0-36 16,0 35-16,0-35 15,18 52 1,0-34 0,-18-18-1,0-35 1,17 17-16,1 35 31,-18-17-15,0 0-1,0-17 1,18 16 0,-1 1-16,-17-17 15,0 17 1,18-36-16,-18 18 16,18-17-16,-1 0 62,36 246-31,-35-211-31,-1-17 16,-17-19 15,18 54 16,-18 35-31,0-89-16,18-17 93,-1 0-30,71 0-32,-35 0-15,88 0-1,-52 0 1,-19-17 0,-52-1-16,0 18 15,17 0 1,-18 0 0,19 0-1,70-18 1,-89 18-1,36 0-15,53 0 16,0 36 0,0-19-1,-18 1 1,-71-18 0,1 0-1,17-35 48,-35 17-48,0 0 63,71-211-46,-53 123-17,17 18 1,-35 53 15,17-1-15,-17 19-1,18-54 1,0-17 0,-1 17-1,-17-34 1,18-19 0,-18 54-16,0-19 15,0-52 1,0 35-1,0 18 1,0 53-16,0-88 16,0-36-1,0 88 1,0-158 15,18 194-31,-18-1 16,17-69-1,-17 52 1,0-53 0,0 53-16,0 0 15,0-141 1,0 70 0,18 54-1,-18-1 1,0 18-1,0 18-15,0-35 16,-18-19 15,1 54-15,17 17 0,-18 1-1,18-1 1,-18 1-16,1-1 15,-1-53 1,0 71 0,1-35-16,-1-18 15,-17 18 1,0-18 0,-1-35-1,36 52-15,-17-16 16,-19 52-1,19-18 95,-1 0-95,-17 18 1,17 0 0,-35-17-1,0-1 1,0 18 0,36 0-16,-18-18 15,-18 18 1,-36-17-1,37-1 1,16 18-16,19 0 16,-72-35-1,1 17 1,53-17 15,-18 35-31,18-18 0,-18 18 16,0-17-1,18 17 48,17 0-47,-35 0-1,18-18 1,17 18-1,-17 0-15,0 0 16,17 0 0,-17 0 15,17 0-15,0 0-16,-34-18 31,34 18-16,-17 0 1,17 0 0,0 0-1,1 0 1,-1-17 0,-17 17-1,35-18-15,-18 18 16,-17 53 78,0-18-79,17 36 1,18-54-16,0 19 15,-18 17 1,-17 70 0,35-35-1,-18 36 1,18-89-16,0 18 16,0 70-1,0-70 1,0 53-1,0-53 1,0 18-16,18 105 16,17-88-1,-35-17 1,0-36 0,0 71-1,0-18 1,53 194-1,-35-193 1,17 69 0,-35-122-16,18-1 15,-1 124 1,1-106 0,-18 88-1,18 17 1,17 72-1,-35-124-15,35 70 16,-35-35 0,18-18-1,-18-87 1,0 34 0,0-34-1,18 87 1,-1-88-1,-17 1 1,18-1-16,-18 0 16,17 53-1,36 1 1,-35-54 0,0-35-16,-18 17 15,70 19 48,-17-36-48,35 0-15,212 0 16,-141 0 15,0 0-15,88 17-1,-106 19-15,17-36 32,-122 0 61,-19 0-77,1 0-16,0-18 16,87-247-1,-69 142 1,-1 35-16,36-142 16,-54 142 15,1 0-31,-18 35 15,-18-70 1,1 35-16,-19-1 16,36-17-16,0 18 15,0-212 1,0 142 0,0 52-1,0 71-15,0-18 16,0 0-16,0 0 15,0-35-15,0-106 16,0-36 0,0 54-1,-17 88 1,-1-71 15,0 71-15,18-18-1,-17 18 1,17 35 0,0 35-16,-18-17 0,18 17 15,-18-17 1,18-36 0,0 36-1,0 18 1,-35-1 78,-71-35-63,71 35-16,-53-35 1,70 53 0,-17-35-1,-18 35 1,0-35 0,36 35-16,-19 0 15,-17-18 1,36 18-1,-36-17 1,17 17-16,1-18 16,-35 18-1,34-18 1,1 18 15,17 0-31,1 0 0,-1-17 31,1 17-15,-19 0 0,-17 0-1,18-18-15,0 18 16,-71-18 0,53 18-1,-18-17 1,54-1-16,-18 18 15,-36 0 1,36-18 0,-1 18-1,19 0 1,-1-17-16,1 17 31,-1 0-15,0 0-1,1 0 1,-1 0 0</inkml:trace>
  <inkml:trace contextRef="#ctx0" brushRef="#br0" timeOffset="147154.84">24783 12788 0,'-36'88'94,"-105"459"-79,71-370 1,-19 211 0,54-194-16,0-53 15,17-106 1,18 18 15,-17 35-15,17-53-16,0 18 15,0-35 17</inkml:trace>
  <inkml:trace contextRef="#ctx0" brushRef="#br0" timeOffset="152637.9">7267 13423 0,'-53'35'47,"0"230"-16,36-212-31,-1 264 32,18 213-1,0-407-31,0 18 15,0 106 1,0-35 0,18-18-1,-1-88 1,36 335 0,-35-247-1,0-36 1,-18-87-16,0-18 15,0 17-15,35 19 16,-35-54 0,0 0-1,0 53-15,0-35 16,17 36-16,-17-37 16,18 1-16,-18-35 31,53 158 31,-35-87-62,17-37 16,0-34 62,71-18-62,388-123-1,-18 52 1,-282 36 15,18 35-15,-18 17-1,159 19 1,-195-36-16,72 0 0,-124 0 16,17 0-1,-88 0 1,36-36 46,70-87-46,-18 17-16,-52 18 16,70-212-1,-123 212 1,-18 70 15,0-17-31,17 0 16,-17-106-1,0 17 1,-17-17 0,17 88-16,0 18 15,0-106 1,0 53 0,0-18-16,0-71 15,-18-52 1,18 141-16,0 35 15,-35-106 1,35 71 0,-18 17-1,1-17 1,-1 35-16,-17-70 16,17 52-1,-17 1 1,35 52-1,0 0 1,0 1 0,-53-19-1,35-16-15,-35-1 16,-17-71 0,34 71-16,1 18 15,-18-18 1,36 35-16,-1 1 15,-17-36 17,-36-18-17,18 36 1,-53-88-16,36 70 31,70 35-31,-18 18 16,1-18-1,-36 1 64,-106-1-64,141 18 1,-52-18-1,17 1-15,18 17 16,-36-18 0,18 18-16,-70 0 15,-19 0 1,54 0 0,-88 35 15,123-35-31,0 0 0,-18 18 15,1-18 1,-1 0 0,36 0-1,-18 0 1,0 0-16,0 0 78,-105 0-62,87 0-1,-88 0 1,142 0 0,-1 0-1,0 0 48,1 0-48</inkml:trace>
  <inkml:trace contextRef="#ctx0" brushRef="#br0" timeOffset="153539.06">8572 13988 0,'-35'17'109,"0"71"-93,17 54 0,18 52-1,36-141-15,16 17 16,37 54 0,-54-107-16,0-17 15,36 35 1,52-52-1,-52-18-15,70-89 16,-71 36 0,-52-18-1,0 88 1,-18-35 0,0 18-16,-18-71 31,0 106-16,1-17 1,-18 17 0,-1 0-1,-34 0 1,-36 0 0,18-36-1,70 36 1,-52 53 46,34 0-30</inkml:trace>
  <inkml:trace contextRef="#ctx0" brushRef="#br0" timeOffset="154102.37">8855 14887 0,'0'106'62,"0"-53"-46,0 53-16,0-18 15,17 124 1,-17-107-16,0 107 16,0-71-1,0 124 1,0-106-1,0-106-15,0-36 16,0-52 109</inkml:trace>
  <inkml:trace contextRef="#ctx0" brushRef="#br0" timeOffset="154745.9">8731 15258 0,'0'-36'15,"-229"230"95,158-53-95,-17-17-15,18-36 0,-1 0 31</inkml:trace>
  <inkml:trace contextRef="#ctx0" brushRef="#br0" timeOffset="155271.09">8837 14870 0,'18'0'32,"17"0"-1,53 70 0,-53-17-31,1-18 0,-19 18 16,19 0-1,-1 0-15,0-18 16,18 36 0,-18-36-1,-17-17 1,0-18 0,-18 17-1,35 19 1,-17-19-1,-1 1 17</inkml:trace>
  <inkml:trace contextRef="#ctx0" brushRef="#br0" timeOffset="155988.15">8925 16422 0,'0'0'0,"-53"88"63,-88 159-32,88-212-31,36 18 16,-1-53-16,18 35 15,-71 54 1,1 16 0,52-69-1,-17 17-15,88-124 63,-35 36-48,17-53 1</inkml:trace>
  <inkml:trace contextRef="#ctx0" brushRef="#br0" timeOffset="156406.04">8784 16422 0,'35'17'15,"-17"1"1,0 0-16,-1-1 15,72 177 17,-37-88-17,37 53 1,-19-88 0,-35-36-16,71 53 31,-53-88-16,-35 0 17,-18-35-17,0-1 1,-18 19 0</inkml:trace>
  <inkml:trace contextRef="#ctx0" brushRef="#br0" timeOffset="159421.42">8096 14076 0,'0'17'32,"0"477"-1,0-106 0,0-282 0,0-70-31,0 16 16,18 195 0,-18-35-1,0-71 1,0-35-16,0 0 16,0 35-1,0-35 1,0 0-1,18 17 1,-18 71 0,0-70-1,0-72 1,0-16 15,0 52-15,0-53-16,0 18 0,0-18 15,0 18 1,0-35 0,0 0 62,17-18-47,89-18-15,53-17-1,-106 35 1,17 0-16,54 53 16,-36 0 15,18-18 31,-18-18-62,106-17 16,88 0 0,-88 0-1,-176 0 1,17 0-1,-17 0 95,-1 0-95,1 0 17,0 0-17,-1-105 48,-17-142-32,0 211-15,0-52-1,0-71 1,0-35 0,0-53 15,18-141-16,-18 318 1,0 52 0,0 1 15,0-213-15,18-17-1,17 106 1,-18 88-16,-17 0 31,0 18-15,0-71-1,0-105 17,0 140-32,0-70 31,0 106-16,0-1 1,0 1 0,0-18-1,-35 0 1,35 0 0,-17 18-1,17 17 1,0 1-16,0-1 15,-36 1 17,36-1-17,-35 0 1,17 1-16,1-1 16,-1 18 30,-35-18 1,36 18-31,-19-17 0,-34 17-1,-1 0 1,-70 0-1,53 0 1,17-18 0,36 0-16,17 18 15,1 0-15,-1 0 16,-35 0 15,-88 0-15,53 0-16,-18 0 0,18 0 15,17 0 1,18-17-16,18 17 47,17 0 0,1 0-32,-18 0 1,-18 0 0,-36 0-1,1 0 1,35 0 0,18 0-16,17 0 31</inkml:trace>
  <inkml:trace contextRef="#ctx0" brushRef="#br0" timeOffset="171539.79">9049 13053 0,'0'17'250,"0"36"-234,0 18 0,17 17-1,-17-35 1,0 141 0,0-88-1,18 35 1,-18-88-16,18-18 15,-1 142 1,-17-107 0,0 89-1,0 0 1,0 52 15,0-140-31,0-1 16,0-34-1,0 175 32,36 54-31,-36-124-16,17-18 16,-17-34-16,18-36 15,-18-18-15,0-17 16,0 34-1,0-16 1,0 52 0,0-35-16,0 88 31,0-35-31,0-18 0,0 0 16,0 18 15,0-71-16,0 71 1,0-71-16,0 18 0,0-35 16,0 52-1,-18 36 1,18-35 0,0-36-1,-17 71 63,-19 53-46,-17-53-1,36-89-16,-1-17 235,-158 0-234,17 0-16,-53 0 16,-211 35-1,-53 36 1,264-36 0,194-35 15,1 0 47,-36 0-47,35 0-31,-35 0 0,18 0 16,-18-17 15,18-1-31,0 18 16,17-53-1,0 53-15,1-35 16,-1 17-16,0-17 16,-17-36-1,35 18 1,0-70-1,0 0 1,0-72 0,0 37-1,0-1 1,0-53 0,0 89 15,0 52-31,0-176 15,18 106 1,17 18 0,-35 17-1,18 35-15,-18 18 16,17-88 0,-17 18-1,36 17 1,-19 53-16,-17-17 15,35-107 1,-17-17 0,0 106-1,-18 35 1,0 18-16,17-89 31,-17 18-31,18 18 0,-18-18 16,35-105-1,-35 105 1,18 0 0,0 53-16,-18 18 15,0-18 1,17 0 0,-17 35-1,35 18 95,1-17-110,87 17 31,-17 0-16,-71 0-15,177 0 32,35 0-17,-53 0 1,-71 0 0,-52 0-16,52 0 15,-87 0 1,-19 0-1,19 0 1,-19 0 0,1-18-1,17 18 1,-17 0 15,0-17 0,17 17 1,-18-18-17,1 18-15,0 0 32,-1 0-17,1 0 1,53-18-1,-54 18 1,54-17-16,-36-1 31,-17 18-15,-1 0-16,1 0 16,17 0 15,-17 0 78,-1 0-93</inkml:trace>
  <inkml:trace contextRef="#ctx0" brushRef="#br0" timeOffset="172409.2">7849 13229 0,'0'18'78,"-176"723"-46,52-283-1,1-105 0,88-265-31,-54 18 31</inkml:trace>
  <inkml:trace contextRef="#ctx0" brushRef="#br0" timeOffset="174373.91">7796 13582 0,'-17'70'47,"-1"-34"-32,18 17-15,0-36 0,-18 19 16,18 17 0,0-36-1,0 89 1,18-18-16,17-35 16,18 18-16,0-1 15,-18-52 1,1-18 62,158-212-47,-106 18-31,-53 53 16,18-176-1,0 193 1,-53 89 0,-35 0 46,-124-71-46,71 70-1,-18-17 1,71 53 0,-1 0-1</inkml:trace>
  <inkml:trace contextRef="#ctx0" brushRef="#br0" timeOffset="174921.66">8184 13970 0,'0'123'63,"-52"318"-48,34-317 1,18-18-16,0 35 0,0-18 16,0 54-1,0 17 1,-35-124 15,35-17 0,-36-53 32,36-53-47</inkml:trace>
  <inkml:trace contextRef="#ctx0" brushRef="#br0" timeOffset="175439.89">7867 14199 0,'-18'0'62,"-35"53"-46,0-18 0,18-17-1,18 0 1,-19-1-16,19 19 31,-54 34-15,18 1-1,53-54-15</inkml:trace>
  <inkml:trace contextRef="#ctx0" brushRef="#br0" timeOffset="175846.33">8132 14235 0,'17'0'15,"1"0"1,-1 17-16,19 36 0,-1 35 16,18 36-1,35-36 1,-17-17-1,-36-19-15,35 37 32,-52-54-17,0-35 1</inkml:trace>
  <inkml:trace contextRef="#ctx0" brushRef="#br0" timeOffset="176538.3">7955 15540 0,'0'17'31,"0"36"-15,-35 53 15,0 0-31,-36 70 15,-52 160 1,52-213 0,53-105-1,18-1 1,-17 1 46,17 0-30,17-107-17</inkml:trace>
  <inkml:trace contextRef="#ctx0" brushRef="#br0" timeOffset="176956.01">7955 15452 0,'18'17'16,"-1"1"0,36 52-1,-17-34 1,52 158-16,-18-71 16,-34-52 15,17 17-16,-53-70-15,0-1 16,35 19 0,-35-19-1</inkml:trace>
  <inkml:trace contextRef="#ctx0" brushRef="#br0" timeOffset="180930.75">9155 13988 0,'0'141'78,"0"-35"-47,0 88 1,-18-53-1,18-124-31,0 107 31,0-89-15,0 0-16,0 36 15,0-1 1,0-34-16,0-1 16,0 36-1,0-36 1,0-17-1,-18 52 1,1 36 0,17-71-1,-18 18-15,18-35 16,0 52 0,0-34 15,-18-1-16,18 18-15,0 0 16,-17 0-16,-1 17 16,18 36-1,0-71-15,0 1 16,0 16 15,0 1-15,0 36-1,0 34 1,0-52-16,0-1 16,0-35-16,0 1 15,0-19 1,0 1 0,0 0 15,0-1-31,0 1 15,0 0 1,18 17 31,-18-18-31,17 1-1,-17 0-15,18-18 16,0 35-1,-18 0 1,17 18 0,1-18-1,-18-17 1,18 0 46,-18-1-46,35 19 15,-35-1-15,17-35 0,1 0-1,17 35-15,36 1 31,-53-36-15,-1 17 0,1-17-1,35 0 1,0 18 31,-36-18-32,19 17 1,-1-17 0,-17 18-1,-1-18 32,1 0-31,17 0-1,0 0 1,-17 0-16,0-18 109,-1-87-77,-17 52-17,18 0-15,-18 17 0,0 19 16,0-18 0,18-71-1,-18 0 1,17 35-16,-17-34 15,18 16-15,-1 1 16,-17 18 0,0 34-1,0 1 1,0-36 0,0-34-1,0-107 1,0 124-1,0 52 1,0 19-16,0-1 16,0-17-1,18-36 1,0-87 0,35-54-1,-36 141-15,-17 36 16,0 17-16,0-34 15,0 34 1,0-17 0,0-89 15,0 71-15,0 0 15,0 18-16,0-18 1,0-17 0,0 17-1,0 35 1,-17 0 62,-36-105-62,35 105-16,0-35 15,1 36 1,-1 17 62,1 0-47,-1 0-15,0 0-16,1 0 16,-1-18-1,0 18 1,1-18-1,-1 18-15,-35 0 16,18-17 0,-18-1-1,35 18 1,-17 0 0,17-17-16,-17 17 31,18 0 0,-1 0-15,-17 0-16,-1-18 15,19 18 1,-1 0-16,0 0 31,1-18-15,-1 18-16,0 0 62,-34 0-30</inkml:trace>
  <inkml:trace contextRef="#ctx0" brushRef="#br0" timeOffset="186288">12030 13529 0,'-18'18'16,"-17"-1"0,17 36-16,-17 71 15,0 17 1,-1 0-1,19-35-15,-19 123 16,36-35 0,0-123-16,0-18 15,0 176 1,18-35 0,0 0 15,-1-106-31,-17 18 15,0 159 1,18-71 0,-18-124-1,0 1-15,0-36 16,0 53-16,0 36 16,0 52-1,18-35 1,17-17-1,-17-36-15,-1-53 16,18 71 0,1-53-1,-19-18 1,-17-17 0,18-18 62,0 0-63,-1 17 17,1-17-1,158 53-16,142 35 1,87-88 0,-281 0-16,88 0 15,282-17 1,-477 17 46,1 0-62,-1 0 16,354 0 0,-54 0-1,71-106 1,-264 71-16,-89-18 16,0 35-1,-35 1 1,18-36-1,0-18 1,-18-70 0,0 70-16,-18-123 15,18-35 17,-18 141-32,1 17 15,17-17-15,0 35 16,-18-106-1,-17-35 1,17-17 0,1 17-1,-1 106 1,18 35-16,-18 0 16,1-36-1,-1-34 1,18-71-1,0 123-15,0 1 16,0 52 0,0 1-1,0-1 1,0 0 0,-35-35-16,-1-141 31,19 89-16,17 16 1,-18 36 0,-17 1-1,17-1 1,1 35 0,17-17-1,-53-18 1,35 17-16,0 19 15,-17-18 1,0 17 0,35 0-1,-35 18 1,-1 0-16,-105 0 16,53 0 15,35 0-16,-17 0-15,-1 0 16,-282 0 0,194 0-1,18 0 1,88 0-16,1 18 16,-1 0-1,-18-1 1,53-17-1,-17 0 1,-18 0-16,18 0 16,-53 0-16,-36 0 15,1 0 1,52 0 0,18 0 15,0 0-31,-17-17 31,52-1-15,1 18 31,-36 0-32,-88 0 1,-36-18-1,124 1-15,0-1 16,36 0 0,-1 18 15</inkml:trace>
  <inkml:trace contextRef="#ctx0" brushRef="#br0" timeOffset="187352.44">13229 13899 0,'0'0'16,"-53"0"78,-70 124-79,70-54 1,-35 19 0,88-54-16,-18-17 15,0 52 1,18 1-16,0-36 16,18 53-1,35-17 1,0-18-1,-18-36-15,-35 1 16,35-18 0,1 0-1,-1 0 17,-35-18-17,18 18-15,-1 0 16,-17-53-1,18-88 1,17-123 0,-17 193-16,-18 18 31,0 36-15,0-19 15,-18 1-16,-17 35 1,0-18 0,-1 1-1</inkml:trace>
  <inkml:trace contextRef="#ctx0" brushRef="#br0" timeOffset="187921.84">13264 14781 0,'0'18'16,"0"17"-1,0 1-15,0-1 16,0 35 0,0 1-1,0 17 1,0-17-16,0-18 15,0 158 1,0-123 0,0-52-1,0-19 48,0 1-32,0-71 32</inkml:trace>
  <inkml:trace contextRef="#ctx0" brushRef="#br0" timeOffset="188539.59">13141 14781 0,'-53'18'110,"-35"17"-79,88-17-16,-124 176 1,89-141 0,35-35-1</inkml:trace>
  <inkml:trace contextRef="#ctx0" brushRef="#br0" timeOffset="189009.82">13123 14623 0,'36'17'31,"17"19"-15,-18-1-1,0 18 1,0-18 0,36 53 15,-53-35-31,34 0 15,1-35-15,-35 35 16,17-36 0,-35 1-1,18 0 1,0-18-16,-18 17 16,0 1-1,17-1 32</inkml:trace>
  <inkml:trace contextRef="#ctx0" brushRef="#br0" timeOffset="189667.87">13317 15593 0,'-17'0'63,"-36"35"-48,0 53-15,-18 53 16,-105 142-1,141-213 1,-1-35 47,36-70 77</inkml:trace>
  <inkml:trace contextRef="#ctx0" brushRef="#br0" timeOffset="190199.97">13017 15857 0,'18'0'62,"0"0"-46,35 18 0,-36 35-1,19-35 1,-19 34-1,19-34-15,-36 0 16,52 52 0,1-34-1,-35-36 17,-18 17-1</inkml:trace>
  <inkml:trace contextRef="#ctx0" brushRef="#br0" timeOffset="192788.01">12594 14287 0,'0'89'31,"0"17"0,0 35-15,0 0-16,0 0 15,0 212 1,0-142 0,0-105-1,0-18-15,0-35 16,0 35-1,0 18 1,0 35 0,-17-70-1,17-1-15,-18 1 16,0 0 0,18-18-16,-17 35 0,17 0 31,0-35-16,0-36 1,0 1-16,53-18 94,-18 18-79,0-18-15,53 53 16,-35-53 0,-18 17-16,18-17 15,-17 0-15,17 0 16,17 0 15,-35-17-31,18 17 16,-17-18-16,34 18 15,159-18 1,-105 1 0,17 17-1,-88 0-15,-35-18 16,-1 18 0,1-18-1,-18 1 16,18-1-15,-18-17 0,0-71-1,0-35 1,0-124 0,0 160-1,0-37 1,17-105-1,-34 89 1,-1-36 0,18 88-16,0 18 15,0-142 1,0 195 0,0 17-1,0 1 1,-18-18-1,18 17 1,0 0-16,-35-70 16,17 0-1,18-18-15,0 18 16,-17-89 0,17 160 15,-18 17 78,-35-53-93,35 18-16,18-1 15,-52-17 1,52 18 0,-18 18-1,-17 17 79,17 0-78,0 0-16,1 0 15,-19 0 1,-34 0 0,-18-18-1,0 18 1,-1-18-1,-17 18 1,18 0 0,35 0-1,36 0 1,-19 0 31,1-17-32,0-1 1,17 0 0,1 18-16,17 18 140,-36 229-108,19 0-1,17-194-16,0-36-15,0 1 16,0 0 0,0 17 15,0 18-15,0 0-16,0-18 15,0 18 1,0-35-1</inkml:trace>
  <inkml:trace contextRef="#ctx0" brushRef="#br0" timeOffset="195898.22">12382 13212 0,'0'35'47,"0"53"-31,0-35 0,0 0-16,0 0 15,0-18 1,0 0-16,0 1 15,0-19 1,0 1-16,0 17 16,0 124-1,0-53 1,0 52 0,-17-87-16,17-36 15,0 1-15,0-19 16,-18 107-1,18-1 1,-17 1 0,17-19-1,-18 37-15,-53 334 16,71-282 0,0-106 15,-53 106-16,36 18 1,-1-89-16,1-17 0,17-18 16,-18 36-1,18-54 1,0-52-16,0 17 16,0 18-1,0-35 1,0 52-1,0-52-15,0 0 16,0 17-16,0-18 31,0 1 1,18-18-1,17 35 0,-18-35 0,1 0-15,0 18-16,88 35 16,-36-35-1,-35-1 1,18-17-1,-17 0-15,52 0 16,123 0 0,-52 0-1,-71 0 1,-52 0-16,17 0 16,70-17 15,-35 17-16,-17 0 1,-54 0 0,1 0-1,0 0-15,-1 0 16,19-18 0,-1 0-1,18 18 1,-18 0-1,-17 0 17,-1 0 30,89-35-31,-53 0-31,-35 35 16,-1 0 0,1 0-1,-18-18 1,18 18-16,17-53 62,18-106-30,-35 124-32,52-141 15,-35 35 1,-35 52 0,0 1-1,0-18 1,0 54-16,0-1 15,18-159 1,0 0 0,-1 54-1,-17 69-15,0-34 16,0-89 0,0 106-1,0-17 1,0 35-16,0 17 15,0-264 1,0 282 0,0 18-1,0 17 1,0 1-16,0-1 16,0-106 15,0 1-16,0-1 1,0 54 0,0 17 15,0-18-15,-17-17-1,-19 0 1,36 70-16,0 1 15,-17 17 17,-1 0-17,0-18-15,-17 1 16,-106-19 0,106 36-1,-18-17 1,35-1-16,-35 18 15,18 0 1,0 0-16,-18 0 0,0 0 16,-35 18-1,0-1 1,70-17-16,-17 0 16,17 0-16,-70 18 15,17-18 1,-35 18-1,1-18 1,52 0-16,35 0 16,0 0-1,-17 0 95</inkml:trace>
  <inkml:trace contextRef="#ctx0" brushRef="#br0" timeOffset="196895.65">13123 13229 0,'-70'0'32,"17"18"46,-35 35-63,-1 70 1,1 18 0,88-105-16,0-1 15,0 71 1,0-18-1,18 0 1,17-53-16,0 36 16,1-71-16,34 70 15,1-52 1,-54 0 0,1-18 30,70-53-30,-70 0-16,17 0 16,18-35-1,-35 0 1,-18 52-16,0 19 0,17-1 31,-17-17-15,0 17-16,0 0 15,-35-17 1,-18 0-16,18 0 16,-53-18-1,52 53 1</inkml:trace>
  <inkml:trace contextRef="#ctx0" brushRef="#br0" timeOffset="197438.28">13176 14076 0,'0'35'47,"0"194"-31,-17-105-16,-1 52 31,0-17-15,1-88-16,-1 105 15,-17 0 1,-1-17 0,19-106 15,17-35-16,-18-1 1,18-105 47,-17-18-48</inkml:trace>
  <inkml:trace contextRef="#ctx0" brushRef="#br0" timeOffset="197960.87">12947 14252 0,'-18'35'78,"1"-17"-63,-1-18 1,-53 35 0,-105 124 15,-71 35-16,212-159 1,105-35 78,19 0-79</inkml:trace>
  <inkml:trace contextRef="#ctx0" brushRef="#br0" timeOffset="198433.81">13017 14393 0,'18'0'16,"0"0"0,-1 18-16,1 0 15,0-1 1,35 54-1,-36-36-15,19 18 16,34 123 0,-52-140-1,35 17-15,-18-18 16,-17-18-16,-1-17 47</inkml:trace>
  <inkml:trace contextRef="#ctx0" brushRef="#br0" timeOffset="198971.99">13264 15452 0,'0'0'0,"-17"0"15,-1 17 79,1 19-94,-19 16 0,-105 143 16,-71 69 15,-17 36-16,159-212-15,34-35 32,36-88 46,36-53-63,-1-1 1</inkml:trace>
  <inkml:trace contextRef="#ctx0" brushRef="#br0" timeOffset="199411.18">12841 15628 0,'18'0'16,"-1"35"0,1-35-16,0 18 15,-18 0-15,35 17 16,-17-17-16,34 123 15,37 17 1,17-34 0,-18 17-1,-53-123 1,-17-1 0</inkml:trace>
  <inkml:trace contextRef="#ctx0" brushRef="#br0" timeOffset="200720.6">12912 13988 0,'-53'158'62,"17"-52"-46,-69 282 0,69 36-1,36-266-15,18 19 32,0-177-17</inkml:trace>
  <inkml:trace contextRef="#ctx0" brushRef="#br0" timeOffset="201120.25">13511 14129 0,'0'35'0,"-53"335"31,18-105-15,18-124-16,-19-17 16,-87 175-1,35-175 1,35-71 0,35 35 15,0-88-16</inkml:trace>
  <inkml:trace contextRef="#ctx0" brushRef="#br0" timeOffset="201466.14">13564 14376 0,'18'211'16,"-36"-422"-16,36 881 31,-18-617-31,-35 106 15,-18 70 1,-18-53 0,18 36-1,18-71-15,17-53 0,1-35 16,17-35 0</inkml:trace>
  <inkml:trace contextRef="#ctx0" brushRef="#br0" timeOffset="201787.28">13635 15822 0,'0'106'31,"-35"35"-15,-18-53-16,17 0 16,-52 71-1,71-124-15,-1 1 16,36-54 62</inkml:trace>
  <inkml:trace contextRef="#ctx0" brushRef="#br0" timeOffset="202031.86">13494 16369 0,'0'18'16,"0"-36"-16,0 53 0,0 0 16,0 1-16,0 17 31,0 17-15,-18-70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BF64F-EEC8-4339-BF4D-2748C240DEF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A340C-1DF2-445E-B1C5-E0CEBB5AC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today my presentation is Simple Copy-Paste that a Strong Data Augmentation Method for </a:t>
            </a:r>
            <a:r>
              <a:rPr lang="en-US" altLang="ko-KR" dirty="0" err="1"/>
              <a:t>Instnce</a:t>
            </a:r>
            <a:r>
              <a:rPr lang="en-US" altLang="ko-KR" dirty="0"/>
              <a:t> Segmentation.</a:t>
            </a:r>
          </a:p>
          <a:p>
            <a:endParaRPr lang="en-US" altLang="ko-KR" dirty="0"/>
          </a:p>
          <a:p>
            <a:r>
              <a:rPr lang="en-US" altLang="ko-KR" dirty="0"/>
              <a:t>This paper propose Simple Copy-Paste Augmentation with many experiments</a:t>
            </a:r>
          </a:p>
          <a:p>
            <a:endParaRPr lang="en-US" altLang="ko-KR" dirty="0"/>
          </a:p>
          <a:p>
            <a:r>
              <a:rPr lang="en-US" altLang="ko-KR" dirty="0"/>
              <a:t>They accepted CVPR 2021</a:t>
            </a:r>
          </a:p>
          <a:p>
            <a:endParaRPr lang="en-US" altLang="ko-KR" dirty="0"/>
          </a:p>
          <a:p>
            <a:r>
              <a:rPr lang="en-US" altLang="ko-KR" dirty="0"/>
              <a:t>They have a 581 citation</a:t>
            </a:r>
          </a:p>
          <a:p>
            <a:endParaRPr lang="en-US" altLang="ko-KR" dirty="0"/>
          </a:p>
          <a:p>
            <a:r>
              <a:rPr lang="en-US" altLang="ko-KR" dirty="0"/>
              <a:t>Okay, Let’s start 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0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graph show COCO average precision between </a:t>
            </a:r>
            <a:r>
              <a:rPr lang="en-US" altLang="ko-KR" dirty="0" err="1"/>
              <a:t>mixup</a:t>
            </a:r>
            <a:r>
              <a:rPr lang="en-US" altLang="ko-KR" dirty="0"/>
              <a:t> and Copy-Paste.</a:t>
            </a:r>
          </a:p>
          <a:p>
            <a:endParaRPr lang="en-US" altLang="ko-KR" dirty="0"/>
          </a:p>
          <a:p>
            <a:r>
              <a:rPr lang="en-US" altLang="ko-KR" dirty="0"/>
              <a:t>Copy Paste is better than </a:t>
            </a:r>
            <a:r>
              <a:rPr lang="en-US" altLang="ko-KR" dirty="0" err="1"/>
              <a:t>mixup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4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Copy-paste works well across a variety of different model architectures, model sizes and image resolutions.</a:t>
            </a:r>
          </a:p>
          <a:p>
            <a:endParaRPr lang="en-US" altLang="ko-KR" dirty="0"/>
          </a:p>
          <a:p>
            <a:r>
              <a:rPr lang="en-US" altLang="ko-KR" dirty="0"/>
              <a:t>And Copy-Paste with self-training works well especially when used together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table shows the average precision improvement in semantic segmentation and object detection and instance segmentation when applied to SOTA with COCO and PASCAL VOC 2007, 2012 dataset.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23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Finally, they shows the average precision improvement in object detection and instance segmentation when applied to various model with LVIS dataset.</a:t>
            </a:r>
          </a:p>
          <a:p>
            <a:endParaRPr lang="en-US" altLang="ko-KR" dirty="0"/>
          </a:p>
          <a:p>
            <a:r>
              <a:rPr lang="en-US" altLang="ko-KR" dirty="0"/>
              <a:t>And they compared the performance using RFS together. However, there was no significant performance improvement.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5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What is it about instance segmentation problem. Instance segmentation models are often data-hungry. At the same time, annotating large datasets for instance segmentation is usually expensive and time-consuming.</a:t>
            </a:r>
          </a:p>
          <a:p>
            <a:endParaRPr lang="en-US" altLang="ko-KR" dirty="0"/>
          </a:p>
          <a:p>
            <a:r>
              <a:rPr lang="en-US" altLang="ko-KR" dirty="0"/>
              <a:t>For example, 22 worker hours were spent per 1000 instance mask for COCO</a:t>
            </a:r>
          </a:p>
          <a:p>
            <a:endParaRPr lang="en-US" altLang="ko-KR" dirty="0"/>
          </a:p>
          <a:p>
            <a:r>
              <a:rPr lang="en-US" altLang="ko-KR" dirty="0"/>
              <a:t>They propose the method called Copy-Paste for solving this problem.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This is paper of abstract.</a:t>
            </a:r>
          </a:p>
          <a:p>
            <a:endParaRPr lang="en-US" altLang="ko-KR" dirty="0"/>
          </a:p>
          <a:p>
            <a:r>
              <a:rPr lang="en-US" altLang="ko-KR" dirty="0"/>
              <a:t>We can summarize to 3 sentences their contribution.</a:t>
            </a:r>
          </a:p>
          <a:p>
            <a:endParaRPr lang="en-US" altLang="ko-KR" dirty="0"/>
          </a:p>
          <a:p>
            <a:r>
              <a:rPr lang="en-US" altLang="ko-KR" dirty="0"/>
              <a:t>First, They find that the simple mechanism of pasting objects randomly is good enough.</a:t>
            </a:r>
          </a:p>
          <a:p>
            <a:endParaRPr lang="en-US" altLang="ko-KR" dirty="0"/>
          </a:p>
          <a:p>
            <a:r>
              <a:rPr lang="en-US" altLang="ko-KR" dirty="0"/>
              <a:t>Second, They get more mask average precision in the previous state-of-the-art. </a:t>
            </a:r>
          </a:p>
          <a:p>
            <a:endParaRPr lang="en-US" altLang="ko-KR" dirty="0"/>
          </a:p>
          <a:p>
            <a:r>
              <a:rPr lang="en-US" altLang="ko-KR" dirty="0"/>
              <a:t>Third, They demonstrate improvements of mask average precision on rare categories. Rare categories means small amount class.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3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It’s just object copy and paste. It’s very simple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3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Okay, now we should know copy-paste augmentation.</a:t>
            </a:r>
          </a:p>
          <a:p>
            <a:endParaRPr lang="en-US" altLang="ko-KR" dirty="0"/>
          </a:p>
          <a:p>
            <a:r>
              <a:rPr lang="en-US" altLang="ko-KR" dirty="0"/>
              <a:t>Copy paste is very simple, They just randomly select two images and then apply random scale jittering and random horizontal flipping on each of them.</a:t>
            </a:r>
          </a:p>
          <a:p>
            <a:endParaRPr lang="en-US" altLang="ko-KR" dirty="0"/>
          </a:p>
          <a:p>
            <a:r>
              <a:rPr lang="en-US" altLang="ko-KR" dirty="0"/>
              <a:t>Then we select a random subset of objects from one of the images and paste them onto the other image. That’s very simple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0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They use alpha blending for Copy-Paste.</a:t>
            </a:r>
          </a:p>
          <a:p>
            <a:endParaRPr lang="en-US" altLang="ko-KR" dirty="0"/>
          </a:p>
          <a:p>
            <a:r>
              <a:rPr lang="en-US" altLang="ko-KR" dirty="0"/>
              <a:t>The Alpha Blending can copy-paste with 2 </a:t>
            </a:r>
            <a:r>
              <a:rPr lang="en-US" altLang="ko-KR" dirty="0" err="1"/>
              <a:t>rgb</a:t>
            </a:r>
            <a:r>
              <a:rPr lang="en-US" altLang="ko-KR" dirty="0"/>
              <a:t> images and 1 gray scale mask image.</a:t>
            </a:r>
          </a:p>
          <a:p>
            <a:endParaRPr lang="en-US" altLang="ko-KR" dirty="0"/>
          </a:p>
          <a:p>
            <a:r>
              <a:rPr lang="en-US" altLang="ko-KR" dirty="0"/>
              <a:t>We can calculate with simple equation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They make a two different type of augmentation methods SSJ and LSJ</a:t>
            </a:r>
          </a:p>
          <a:p>
            <a:endParaRPr lang="en-US" altLang="ko-KR" dirty="0"/>
          </a:p>
          <a:p>
            <a:r>
              <a:rPr lang="en-US" altLang="ko-KR" dirty="0"/>
              <a:t>SSJ mean standard scale jittering and LSJ mean large scale jittering</a:t>
            </a:r>
          </a:p>
          <a:p>
            <a:endParaRPr lang="en-US" altLang="ko-KR" dirty="0"/>
          </a:p>
          <a:p>
            <a:r>
              <a:rPr lang="en-US" altLang="ko-KR" dirty="0"/>
              <a:t>Standard scale jittering mean augmentation method with resizes and crops an image with a resize range of 0.8 to 1.25 of the original image size.</a:t>
            </a:r>
          </a:p>
          <a:p>
            <a:endParaRPr lang="en-US" altLang="ko-KR" dirty="0"/>
          </a:p>
          <a:p>
            <a:r>
              <a:rPr lang="en-US" altLang="ko-KR" dirty="0"/>
              <a:t>Large Scale Jittering mean augmentation method with resizes and crops an image with a resize range of 0.1 to 2.0 of the original image size.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addition, they experiment with Copy-Paste for self-training as well.</a:t>
            </a:r>
          </a:p>
          <a:p>
            <a:endParaRPr lang="en-US" altLang="ko-KR" dirty="0"/>
          </a:p>
          <a:p>
            <a:r>
              <a:rPr lang="en-US" altLang="ko-KR" dirty="0"/>
              <a:t>The self-training is according to 3 step process.</a:t>
            </a:r>
          </a:p>
          <a:p>
            <a:endParaRPr lang="en-US" altLang="ko-KR" dirty="0"/>
          </a:p>
          <a:p>
            <a:r>
              <a:rPr lang="en-US" altLang="ko-KR" dirty="0"/>
              <a:t>First train a supervised model with Copy-Paste augmentation on labeled data</a:t>
            </a:r>
          </a:p>
          <a:p>
            <a:endParaRPr lang="en-US" altLang="ko-KR" dirty="0"/>
          </a:p>
          <a:p>
            <a:r>
              <a:rPr lang="en-US" altLang="ko-KR" dirty="0"/>
              <a:t>Second generate pseudo labels on unlabeled data</a:t>
            </a:r>
          </a:p>
          <a:p>
            <a:endParaRPr lang="en-US" altLang="ko-KR" dirty="0"/>
          </a:p>
          <a:p>
            <a:r>
              <a:rPr lang="en-US" altLang="ko-KR" dirty="0"/>
              <a:t>Third paste ground-truth instance into pseudo labeled and supervised labeled images and train a model on this new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5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Architecture</a:t>
                </a:r>
              </a:p>
              <a:p>
                <a:r>
                  <a:rPr lang="en-US" altLang="ko-KR" dirty="0"/>
                  <a:t>This Is about Model architecture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They use Mask-R-CNN with Efficient Net or </a:t>
                </a:r>
                <a:r>
                  <a:rPr lang="en-US" altLang="ko-KR" dirty="0" err="1"/>
                  <a:t>ResNet</a:t>
                </a:r>
                <a:r>
                  <a:rPr lang="en-US" altLang="ko-KR" dirty="0"/>
                  <a:t> as the backbone architecture</a:t>
                </a:r>
              </a:p>
              <a:p>
                <a:pPr marL="0" indent="0">
                  <a:buNone/>
                </a:pPr>
                <a:endPara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employ feature pyramid networks for multi-scale feature fusion. </a:t>
                </a: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use pyramid levels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an anchor size of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8×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3 anchors per pixel.</a:t>
                </a: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strongest model uses Cascade R-CNN, EfficientNet-B7 as the backbone and NAS-FPN as the feature pyramid with levels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anchor size is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4×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we have 9 anchors per pixel.</a:t>
                </a: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NAS-FPN model uses 5 repeats and we replace convolution layers with </a:t>
                </a:r>
                <a:r>
                  <a:rPr lang="en-US" altLang="ko-K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ResNet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bottleneck blocks.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Architecture</a:t>
                </a:r>
              </a:p>
              <a:p>
                <a:pPr marL="0" indent="0">
                  <a:buNone/>
                </a:pPr>
                <a:endPara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employ feature pyramid networks for multi-scale feature fusion. </a:t>
                </a: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use pyramid levels from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𝑃_2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𝑃_0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an anchor size of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8×2^𝑙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3 anchors per pixel.</a:t>
                </a: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strongest model uses Cascade R-CNN, EfficientNet-B7 as the backbone and NAS-FPN as the feature pyramid with levels from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𝑃_3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𝑃_7.</a:t>
                </a:r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anchor size is </a:t>
                </a:r>
                <a:r>
                  <a:rPr lang="en-US" altLang="ko-KR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4×2^𝑙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we have 9 anchors per pixel.</a:t>
                </a:r>
              </a:p>
              <a:p>
                <a:pPr marL="0" indent="0"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NAS-FPN model uses 5 repeats and we replace convolution layers with </a:t>
                </a:r>
                <a:r>
                  <a:rPr lang="en-US" altLang="ko-K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ResNet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bottleneck blocks.</a:t>
                </a: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9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left graph show mask average precision between Rand </a:t>
            </a:r>
            <a:r>
              <a:rPr lang="en-US" altLang="ko-KR" dirty="0" err="1"/>
              <a:t>init</a:t>
            </a:r>
            <a:r>
              <a:rPr lang="en-US" altLang="ko-KR" dirty="0"/>
              <a:t> and ImageNet </a:t>
            </a:r>
            <a:r>
              <a:rPr lang="en-US" altLang="ko-KR" dirty="0" err="1"/>
              <a:t>init.</a:t>
            </a:r>
            <a:endParaRPr lang="en-US" altLang="ko-KR" dirty="0"/>
          </a:p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show mask average precision</a:t>
            </a:r>
            <a:r>
              <a:rPr lang="ko-KR" altLang="en-US" dirty="0"/>
              <a:t> </a:t>
            </a:r>
            <a:r>
              <a:rPr lang="en-US" altLang="ko-KR" dirty="0"/>
              <a:t>between</a:t>
            </a:r>
            <a:r>
              <a:rPr lang="ko-KR" altLang="en-US" dirty="0"/>
              <a:t> </a:t>
            </a:r>
            <a:r>
              <a:rPr lang="en-US" altLang="ko-KR" dirty="0"/>
              <a:t>SSJ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LSJ.</a:t>
            </a:r>
          </a:p>
          <a:p>
            <a:endParaRPr lang="en-US" altLang="ko-KR" dirty="0"/>
          </a:p>
          <a:p>
            <a:r>
              <a:rPr lang="en-US" altLang="ko-KR" dirty="0"/>
              <a:t>Random initialization is better than ImageNet initialization.</a:t>
            </a:r>
          </a:p>
          <a:p>
            <a:endParaRPr lang="en-US" altLang="ko-KR" dirty="0"/>
          </a:p>
          <a:p>
            <a:r>
              <a:rPr lang="en-US" altLang="ko-KR" dirty="0"/>
              <a:t>LSJ is better than SSJ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340C-1DF2-445E-B1C5-E0CEBB5AC8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DE3F7-02FD-9CAD-4536-738B1E0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C4BCC-0B7D-8348-00C3-2C57ACA5C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CF91C-2DE2-538F-69BE-B9503EB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A27E8-C24B-36D3-C22A-537D1FA6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EA870-F4AF-999F-8105-EF3663B9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35F6A-C06D-B66D-1F4E-F53742A8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621DC-DB34-BCA9-41A0-E15F483A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C5D33-DD2F-BB27-04E2-7184494F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35540-C7F4-06BF-7491-CF62C9B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7700-A736-CABF-C7F8-8647548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AEA52-7FC4-C2E3-63C8-C150B61EE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064D5-C752-BB15-ECFC-FF7FBFA4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3AE7-06DC-8765-82BB-47DA57EC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47186-0E41-BA1D-9DF4-6B46F243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A57E3-E81B-566A-37AD-494E24D6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7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64B85-05FE-0938-D341-3B5CA8E7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300FE-4FB3-FB62-F3EA-017DCC95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F3700-5295-B59F-1406-843F378D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748FF-E7B1-FD52-F696-6E9F3129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98B6-E876-91F4-3C6B-4F798C1C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C6A9-2E8B-1967-D69E-644A2F5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EE33-815F-5563-5729-117EBF87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9CD97-2F51-7ABB-E916-04AAD8E0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53189-BB12-D412-F831-2F4EB17F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173A-5345-8EE9-B10B-32FDDF54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7430-7082-37D6-E7C3-46EAB7F0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2E891-56E5-D728-AD09-1F97DA88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23AC0-3D0F-7963-C3F2-44FDD2D8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A5DF2-7D9F-FAC8-7F1C-66A242E9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0E351-84C8-C6DD-0643-ECAB95DD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2BDFC-8517-4891-D70E-D730184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3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2D2F-0A2C-5D76-8E04-2CE46A17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D3B0A-673B-DA3E-4C5A-CE1FE584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2649C-21F5-5887-320D-E93B2778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D6163E-C801-1768-A83E-102A1DCB9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B0D9D9-0026-9BC6-A732-992A16D5E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2B9E7-E139-02E6-F94A-B20140D1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71A93-DDFC-ADD7-720E-1969EBC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25E51-31F6-51FC-1E29-16A54DC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1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C10A-9C27-F81E-F592-2CD231FF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66D6C-70B7-77E4-DC63-E6F15CDE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E0ACF3-9B74-B1A2-BC3B-C17B193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5AFA3-DEE1-E631-E625-C5202FA8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6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A4C3D-FE48-2616-7331-6689D1EF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6889C-F065-B503-D3C4-03B6965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D0488-088B-3098-2C1A-15B1A7AB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41169-E13D-4960-03F7-A274F7F8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7089C-135A-D3FA-34AE-E70FFB82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FA4F4-DC49-21C3-66D3-C2953881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3D84E-8EBC-4F92-3C42-E976CC66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6EB15-331D-E690-455E-9D7F724F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5D087-7625-6A65-D500-26BF0EFF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ECB8-F719-2679-C99B-0A67D0A2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4AF492-D682-D9C4-1B81-6A4BFD647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A5A6C-EFFD-01B6-BD4E-5F238E6C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BA083-C0FD-4073-2B56-A07C314F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3C213-FA4B-5596-54A1-E1558A7D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54300-D61A-9B5F-5146-33EB8F89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5F398F-ACF2-23D9-AE66-D9C09CC1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F132-79DE-B71E-0AF8-4A0032D8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5D7D2-1ED1-0163-603E-74655E34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3AC5-41D3-4A5A-BA34-EDE32A343972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44B53-215E-ADA5-2EB5-316FE04F3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E206B-1262-8C8A-E940-1BC125C3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A4EE-8B2C-4CD7-A80F-D8E550798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1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9576D-8C78-C4B7-7E5D-A5E51AE5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9" y="1214095"/>
            <a:ext cx="10961542" cy="3297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974D89-9102-8611-241A-DF9212311B92}"/>
              </a:ext>
            </a:extLst>
          </p:cNvPr>
          <p:cNvSpPr txBox="1"/>
          <p:nvPr/>
        </p:nvSpPr>
        <p:spPr>
          <a:xfrm>
            <a:off x="827314" y="5034305"/>
            <a:ext cx="1053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CVPR 2021</a:t>
            </a: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Citation: 581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Presentor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Jaemin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Jeong</a:t>
            </a:r>
          </a:p>
        </p:txBody>
      </p:sp>
    </p:spTree>
    <p:extLst>
      <p:ext uri="{BB962C8B-B14F-4D97-AF65-F5344CB8AC3E}">
        <p14:creationId xmlns:p14="http://schemas.microsoft.com/office/powerpoint/2010/main" val="134484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6170A-2584-B0C0-6D59-05A4F342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6" y="917586"/>
            <a:ext cx="11499628" cy="421653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E26A54-1020-7481-E7A5-775029C4685D}"/>
              </a:ext>
            </a:extLst>
          </p:cNvPr>
          <p:cNvSpPr/>
          <p:nvPr/>
        </p:nvSpPr>
        <p:spPr>
          <a:xfrm>
            <a:off x="6096000" y="4383158"/>
            <a:ext cx="3554730" cy="19215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abel Mixup vs Loss Mixup · 0scar Chang">
            <a:extLst>
              <a:ext uri="{FF2B5EF4-FFF2-40B4-BE49-F238E27FC236}">
                <a16:creationId xmlns:a16="http://schemas.microsoft.com/office/drawing/2014/main" id="{ABCB0301-4DA8-52E4-9EE6-605F139D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87120"/>
            <a:ext cx="5749814" cy="170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9019A-A7F4-ACAA-72A0-1E2A31B7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75" y="749653"/>
            <a:ext cx="6345872" cy="49481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581219-2649-1955-8568-F65E444D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744" y="749653"/>
            <a:ext cx="4816257" cy="19889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FEAE8-380F-B590-75BC-C2B89B06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744" y="3107551"/>
            <a:ext cx="5258933" cy="239042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B0D3DE-D129-D5CE-C0D6-DCE91CAC1752}"/>
              </a:ext>
            </a:extLst>
          </p:cNvPr>
          <p:cNvSpPr/>
          <p:nvPr/>
        </p:nvSpPr>
        <p:spPr>
          <a:xfrm>
            <a:off x="4037077" y="4826785"/>
            <a:ext cx="2467863" cy="19215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566EE5-5BFC-CA56-AEE1-896EFB27BA79}"/>
              </a:ext>
            </a:extLst>
          </p:cNvPr>
          <p:cNvSpPr/>
          <p:nvPr/>
        </p:nvSpPr>
        <p:spPr>
          <a:xfrm>
            <a:off x="8487157" y="2053105"/>
            <a:ext cx="1779523" cy="19215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4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3EC84D-B7C0-E237-F4F0-F9F1C6D3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6E7DC-142C-E057-CCFC-9C932923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43" y="773875"/>
            <a:ext cx="9853514" cy="2789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D7B89-F562-2AA2-E9C5-DD3FC4E0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43" y="4055550"/>
            <a:ext cx="4740051" cy="1920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F9BA9E-E554-0A30-D739-A49CE5D80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03" y="3746913"/>
            <a:ext cx="4778154" cy="253768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6C2974-F1FC-53C1-CBF8-AA76AD40BA6A}"/>
              </a:ext>
            </a:extLst>
          </p:cNvPr>
          <p:cNvSpPr/>
          <p:nvPr/>
        </p:nvSpPr>
        <p:spPr>
          <a:xfrm>
            <a:off x="5705683" y="3105783"/>
            <a:ext cx="3087756" cy="19215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1091C49-548D-6A06-9E62-4D92E58251BA}"/>
              </a:ext>
            </a:extLst>
          </p:cNvPr>
          <p:cNvSpPr/>
          <p:nvPr/>
        </p:nvSpPr>
        <p:spPr>
          <a:xfrm>
            <a:off x="8440475" y="5451305"/>
            <a:ext cx="1744925" cy="19215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02AD13-58AC-623A-4448-788B0B9394F8}"/>
              </a:ext>
            </a:extLst>
          </p:cNvPr>
          <p:cNvSpPr/>
          <p:nvPr/>
        </p:nvSpPr>
        <p:spPr>
          <a:xfrm>
            <a:off x="3539269" y="5319249"/>
            <a:ext cx="769842" cy="19215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3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3EC84D-B7C0-E237-F4F0-F9F1C6D3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E94EE-8C85-DE4A-FB6A-E2D73ECA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43" y="505994"/>
            <a:ext cx="9853514" cy="3071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B410C5-F93F-0DA9-0D36-8ED7E91B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43" y="3577120"/>
            <a:ext cx="4168501" cy="1493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DA1292-34E4-1C0D-E53D-5ECCDBB1E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256" y="3577120"/>
            <a:ext cx="4168501" cy="149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6D45B-79B2-BCD8-D359-C9F3FBA24B1C}"/>
              </a:ext>
            </a:extLst>
          </p:cNvPr>
          <p:cNvSpPr txBox="1"/>
          <p:nvPr/>
        </p:nvSpPr>
        <p:spPr>
          <a:xfrm>
            <a:off x="8938506" y="40583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RFS: Repeat Factor Sampling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9961-8AF8-070D-2FC5-3D79917CAFB7}"/>
              </a:ext>
            </a:extLst>
          </p:cNvPr>
          <p:cNvSpPr txBox="1"/>
          <p:nvPr/>
        </p:nvSpPr>
        <p:spPr>
          <a:xfrm>
            <a:off x="36874" y="5258113"/>
            <a:ext cx="121014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 also benchmark Copy-Paste on LVIS v1.0 (100k training images) and report results on LVIS v1.0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(20k images).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LVIS has 1203 classes to simulate the long-tail distribution of classes in natural images </a:t>
            </a:r>
          </a:p>
        </p:txBody>
      </p:sp>
    </p:spTree>
    <p:extLst>
      <p:ext uri="{BB962C8B-B14F-4D97-AF65-F5344CB8AC3E}">
        <p14:creationId xmlns:p14="http://schemas.microsoft.com/office/powerpoint/2010/main" val="395503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3EC84D-B7C0-E237-F4F0-F9F1C6D3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Repeat Factor Sampling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5668E35-6E24-4E01-3A28-EFC70B7B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05853"/>
                <a:ext cx="12192000" cy="61521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RFS is a simple and effective approach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balances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class distribution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oversampling images containing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rare classes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category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 the fraction of training images that contain at least one instance of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Accordingly, a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category-level repeat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defined 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hyper-parameter that intuitively controls the point at which oversampling begins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is greater than or equal to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 oversampling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that category. </a:t>
                </a:r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5668E35-6E24-4E01-3A28-EFC70B7B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05853"/>
                <a:ext cx="12192000" cy="6152147"/>
              </a:xfrm>
              <a:blipFill>
                <a:blip r:embed="rId3"/>
                <a:stretch>
                  <a:fillRect l="-750" t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1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CCA54-07B3-B9AA-5AF9-8D795151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3"/>
            <a:ext cx="12192000" cy="6152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Copy-Paste performs well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multiple experimental settings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and provides significant improvements on top of strong baselines, both on the COCO and LVIS instance segmentation benchmarks.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 Copy-Paste augmentation strategy is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simple, easy to plug into any instance segmentation codebase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and does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not increase the training cost or inference 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 also showed that Copy-Paste is useful for incorporating extra unlabeled images during training and is additive on top of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successful self-training techniques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0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CCA54-07B3-B9AA-5AF9-8D795151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3"/>
            <a:ext cx="12192000" cy="61521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Annotation for Instance segmentation is usually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expensive and time-consuming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22 worker hours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were spent per 1000 instance mask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for COCO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can summarize their contribution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They find that the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simple mechanism of pasting objects randomly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good enough. </a:t>
            </a:r>
          </a:p>
          <a:p>
            <a:pPr>
              <a:lnSpc>
                <a:spcPct val="11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 COCO instance segmentation, we achieve 49.1 mask AP and 57.3 box AP, an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improvement of +0.6 mask AP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+1.5 box 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over the previous state-of-the-art.</a:t>
            </a:r>
          </a:p>
          <a:p>
            <a:pPr>
              <a:lnSpc>
                <a:spcPct val="11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They further demonstrate that Copy-Paste can lead to significant improvements on the LVIS 2020 Challenge winning entry by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+ 3.6 mask AP on rare categories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6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283807-0A8C-17D7-615F-15C79C97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86534"/>
            <a:ext cx="12192000" cy="4869941"/>
          </a:xfrm>
        </p:spPr>
      </p:pic>
    </p:spTree>
    <p:extLst>
      <p:ext uri="{BB962C8B-B14F-4D97-AF65-F5344CB8AC3E}">
        <p14:creationId xmlns:p14="http://schemas.microsoft.com/office/powerpoint/2010/main" val="244114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CCA54-07B3-B9AA-5AF9-8D795151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3"/>
            <a:ext cx="12192000" cy="6152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They approach for generating new data using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Copy-Paste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is very simple.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They randomly select two images and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random scale jittering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 horizontal flipping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on each of them.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Then they select a random subset of objects from one of the images and paste them onto the other image. Lastly, we adjust the ground-truth annotations accordingly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they remove fully occluded objects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 the masks and bounding boxes of partially occluded objects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F8D5792-8809-E085-4B25-2A013940727C}"/>
                  </a:ext>
                </a:extLst>
              </p14:cNvPr>
              <p14:cNvContentPartPr/>
              <p14:nvPr/>
            </p14:nvContentPartPr>
            <p14:xfrm>
              <a:off x="2495520" y="4140360"/>
              <a:ext cx="8604720" cy="2197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F8D5792-8809-E085-4B25-2A01394072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6160" y="4131000"/>
                <a:ext cx="8623440" cy="22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00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 – Blending Pasted Objects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5CCA54-07B3-B9AA-5AF9-8D795151A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05853"/>
                <a:ext cx="12192000" cy="141081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composing new objects into an image, they compute the </a:t>
                </a:r>
                <a:r>
                  <a:rPr lang="en-US" altLang="ko-KR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mask (</a:t>
                </a:r>
                <a14:m>
                  <m:oMath xmlns:m="http://schemas.openxmlformats.org/officeDocument/2006/math"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en-US" altLang="ko-KR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pasted objects using ground-truth annotations and compute the new image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×(</m:t>
                    </m:r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ko-KR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ko-KR" alt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pasted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main image</a:t>
                </a: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ko-KR" alt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5CCA54-07B3-B9AA-5AF9-8D795151A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05853"/>
                <a:ext cx="12192000" cy="1410817"/>
              </a:xfrm>
              <a:blipFill>
                <a:blip r:embed="rId3"/>
                <a:stretch>
                  <a:fillRect l="-750" t="-6926" r="-1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lpha Blending Using OpenCV (C++ / Python) | LearnOpenCV #">
            <a:extLst>
              <a:ext uri="{FF2B5EF4-FFF2-40B4-BE49-F238E27FC236}">
                <a16:creationId xmlns:a16="http://schemas.microsoft.com/office/drawing/2014/main" id="{38082099-7523-10F5-A7CC-E86F6DAC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91" y="2116670"/>
            <a:ext cx="6472518" cy="4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F9BC6-C1EA-4C89-8AF6-018AD7E8D20C}"/>
                  </a:ext>
                </a:extLst>
              </p:cNvPr>
              <p:cNvSpPr txBox="1"/>
              <p:nvPr/>
            </p:nvSpPr>
            <p:spPr>
              <a:xfrm>
                <a:off x="0" y="2458828"/>
                <a:ext cx="5372100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smooth out the edges of the pasted objects we apply a Gaussian filter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similar to “blending” in.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unlike, we also found that simply composing without any blending has similar performance.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F9BC6-C1EA-4C89-8AF6-018AD7E8D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8828"/>
                <a:ext cx="5372100" cy="3693319"/>
              </a:xfrm>
              <a:prstGeom prst="rect">
                <a:avLst/>
              </a:prstGeom>
              <a:blipFill>
                <a:blip r:embed="rId5"/>
                <a:stretch>
                  <a:fillRect l="-1703" t="-1485" r="-3178" b="-3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5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 – Large Scale Jittering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CCA54-07B3-B9AA-5AF9-8D795151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3"/>
            <a:ext cx="12192000" cy="615214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use two different types of augmentation methods in conjunction with Copy-Paste throughout the text: standard scale jittering (SSJ) and large scale jittering (LSJ).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These methods randomly resize and crop images.</a:t>
            </a:r>
          </a:p>
          <a:p>
            <a:pPr marL="0" indent="0">
              <a:buNone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3DBCB-6AFD-379A-B639-CE5CB6D6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" y="2069771"/>
            <a:ext cx="12070747" cy="46068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63BDD4-7CAC-5121-F415-276F157084D2}"/>
              </a:ext>
            </a:extLst>
          </p:cNvPr>
          <p:cNvSpPr/>
          <p:nvPr/>
        </p:nvSpPr>
        <p:spPr>
          <a:xfrm>
            <a:off x="1331764" y="6065520"/>
            <a:ext cx="931376" cy="27878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CC209F-1796-7575-DBBE-67C62F5153D0}"/>
              </a:ext>
            </a:extLst>
          </p:cNvPr>
          <p:cNvSpPr/>
          <p:nvPr/>
        </p:nvSpPr>
        <p:spPr>
          <a:xfrm>
            <a:off x="5012224" y="5801975"/>
            <a:ext cx="1030436" cy="27878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EE633A-A9E5-177B-6EE2-DA8DB44B3A72}"/>
              </a:ext>
            </a:extLst>
          </p:cNvPr>
          <p:cNvSpPr/>
          <p:nvPr/>
        </p:nvSpPr>
        <p:spPr>
          <a:xfrm>
            <a:off x="10888979" y="6080760"/>
            <a:ext cx="718821" cy="27878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55F182-AE83-2ECA-5EED-DFF85192C766}"/>
              </a:ext>
            </a:extLst>
          </p:cNvPr>
          <p:cNvSpPr/>
          <p:nvPr/>
        </p:nvSpPr>
        <p:spPr>
          <a:xfrm>
            <a:off x="89370" y="6354465"/>
            <a:ext cx="1587030" cy="27878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3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 – Self-training Copy-Paste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CCA54-07B3-B9AA-5AF9-8D795151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3"/>
            <a:ext cx="7543224" cy="615214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 addition to studying Copy-Paste on supervised data, we also experiment with it as a way of incorporating additional unlabeled images.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Our self-training Copy-Paste procedure is as follows:</a:t>
            </a: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train a supervised model with Copy-Paste augmentation on labeled data</a:t>
            </a:r>
          </a:p>
          <a:p>
            <a:pPr marL="457200" indent="-457200">
              <a:buAutoNum type="arabicParenBoth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generate pseudo labels on unlabeled data</a:t>
            </a:r>
          </a:p>
          <a:p>
            <a:pPr marL="457200" indent="-457200">
              <a:buAutoNum type="arabicParenBoth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paste ground-truth instance into pseudo labeled and supervised labeled images and train a model on this new data </a:t>
            </a:r>
          </a:p>
          <a:p>
            <a:pPr marL="0" indent="0">
              <a:buNone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633162-D3C1-8298-C6DF-F53FE20E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224" y="577517"/>
            <a:ext cx="4481712" cy="59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 - Experimental</a:t>
            </a:r>
            <a:r>
              <a: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CCA54-07B3-B9AA-5AF9-8D795151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3"/>
            <a:ext cx="12192000" cy="61521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They use Mask R-CNN with Efficient-Net or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as the backbone architecture.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They use the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COCO dataset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which has 118k training images.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For self-training experiments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they use the unlabeled COCO dataset (120k images) and the Objects365 dataset (610k images) as unlabeled images.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For transfer learning experiments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they pre-train our models on the COCO dataset and then fine-tune on the Pascal VOC dataset.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For semantic segmentation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they train our models on the train set (1.5k images) of the PASCAL VOC 2012 segmentation dataset.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For detection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they train on the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set of PASCAL VOC 2007 and PASCAL VOC 2007 and PASCAL VOC 2012. </a:t>
            </a:r>
          </a:p>
        </p:txBody>
      </p:sp>
    </p:spTree>
    <p:extLst>
      <p:ext uri="{BB962C8B-B14F-4D97-AF65-F5344CB8AC3E}">
        <p14:creationId xmlns:p14="http://schemas.microsoft.com/office/powerpoint/2010/main" val="6546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4E9A-FFD4-C430-BF67-62C03216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7516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A4D7A-5E32-01A7-5D0D-76A8D1C4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62" y="820108"/>
            <a:ext cx="11525475" cy="4319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23BDF-0B1A-2C08-72F1-FFB6666FAD3A}"/>
              </a:ext>
            </a:extLst>
          </p:cNvPr>
          <p:cNvSpPr txBox="1"/>
          <p:nvPr/>
        </p:nvSpPr>
        <p:spPr>
          <a:xfrm>
            <a:off x="333262" y="5570377"/>
            <a:ext cx="842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Rand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   : backbone by Random initialization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ImageNet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: backbone ImageNet pre-training initialization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1424</Words>
  <Application>Microsoft Office PowerPoint</Application>
  <PresentationFormat>와이드스크린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Abstract</vt:lpstr>
      <vt:lpstr>Method</vt:lpstr>
      <vt:lpstr>Method</vt:lpstr>
      <vt:lpstr>Method – Blending Pasted Objects</vt:lpstr>
      <vt:lpstr>Method – Large Scale Jittering</vt:lpstr>
      <vt:lpstr>Method – Self-training Copy-Paste</vt:lpstr>
      <vt:lpstr>Experiments - Experimental Settings</vt:lpstr>
      <vt:lpstr>Experiments</vt:lpstr>
      <vt:lpstr>Experiments</vt:lpstr>
      <vt:lpstr>Experiments</vt:lpstr>
      <vt:lpstr>Experiments</vt:lpstr>
      <vt:lpstr>Experiments</vt:lpstr>
      <vt:lpstr>Repeat Factor Sampling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81</cp:revision>
  <dcterms:created xsi:type="dcterms:W3CDTF">2023-06-24T00:03:44Z</dcterms:created>
  <dcterms:modified xsi:type="dcterms:W3CDTF">2023-06-30T15:40:03Z</dcterms:modified>
</cp:coreProperties>
</file>