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74" r:id="rId4"/>
    <p:sldId id="259" r:id="rId5"/>
    <p:sldId id="273" r:id="rId6"/>
    <p:sldId id="260" r:id="rId7"/>
    <p:sldId id="286" r:id="rId8"/>
    <p:sldId id="275" r:id="rId9"/>
    <p:sldId id="284" r:id="rId10"/>
    <p:sldId id="264" r:id="rId11"/>
    <p:sldId id="265" r:id="rId12"/>
    <p:sldId id="280" r:id="rId13"/>
    <p:sldId id="261" r:id="rId14"/>
    <p:sldId id="262" r:id="rId15"/>
    <p:sldId id="263" r:id="rId16"/>
    <p:sldId id="267" r:id="rId17"/>
    <p:sldId id="268" r:id="rId18"/>
    <p:sldId id="269" r:id="rId19"/>
    <p:sldId id="270" r:id="rId20"/>
    <p:sldId id="276" r:id="rId21"/>
    <p:sldId id="271" r:id="rId22"/>
    <p:sldId id="281" r:id="rId23"/>
    <p:sldId id="277" r:id="rId24"/>
    <p:sldId id="282" r:id="rId25"/>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3814" autoAdjust="0"/>
    <p:restoredTop sz="96353" autoAdjust="0"/>
  </p:normalViewPr>
  <p:slideViewPr>
    <p:cSldViewPr snapToGrid="0">
      <p:cViewPr varScale="1">
        <p:scale>
          <a:sx n="110" d="100"/>
          <a:sy n="110" d="100"/>
        </p:scale>
        <p:origin x="137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1E3BEB4-1146-41D5-8B91-C58D82C91B3D}"/>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90C41805-4B16-4C42-8A87-A2C3D8990F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7873D43A-7640-4A54-90AC-F2EC2229C72B}"/>
              </a:ext>
            </a:extLst>
          </p:cNvPr>
          <p:cNvSpPr>
            <a:spLocks noGrp="1"/>
          </p:cNvSpPr>
          <p:nvPr>
            <p:ph type="dt" sz="half" idx="10"/>
          </p:nvPr>
        </p:nvSpPr>
        <p:spPr/>
        <p:txBody>
          <a:bodyPr/>
          <a:lstStyle/>
          <a:p>
            <a:fld id="{8CE97407-CEB1-4317-BB62-F72FAC3999A8}" type="datetimeFigureOut">
              <a:rPr lang="ko-KR" altLang="en-US" smtClean="0"/>
              <a:t>2020-11-17</a:t>
            </a:fld>
            <a:endParaRPr lang="ko-KR" altLang="en-US"/>
          </a:p>
        </p:txBody>
      </p:sp>
      <p:sp>
        <p:nvSpPr>
          <p:cNvPr id="5" name="바닥글 개체 틀 4">
            <a:extLst>
              <a:ext uri="{FF2B5EF4-FFF2-40B4-BE49-F238E27FC236}">
                <a16:creationId xmlns:a16="http://schemas.microsoft.com/office/drawing/2014/main" id="{96D91702-A79B-4126-8FD7-A9A1DB0C3844}"/>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ECA7F9E5-C7D7-4BB0-95B2-7EF39F2BE216}"/>
              </a:ext>
            </a:extLst>
          </p:cNvPr>
          <p:cNvSpPr>
            <a:spLocks noGrp="1"/>
          </p:cNvSpPr>
          <p:nvPr>
            <p:ph type="sldNum" sz="quarter" idx="12"/>
          </p:nvPr>
        </p:nvSpPr>
        <p:spPr/>
        <p:txBody>
          <a:bodyPr/>
          <a:lstStyle/>
          <a:p>
            <a:fld id="{5B440D0C-C121-43AB-A738-2592F4ECB752}" type="slidenum">
              <a:rPr lang="ko-KR" altLang="en-US" smtClean="0"/>
              <a:t>‹#›</a:t>
            </a:fld>
            <a:endParaRPr lang="ko-KR" altLang="en-US"/>
          </a:p>
        </p:txBody>
      </p:sp>
    </p:spTree>
    <p:extLst>
      <p:ext uri="{BB962C8B-B14F-4D97-AF65-F5344CB8AC3E}">
        <p14:creationId xmlns:p14="http://schemas.microsoft.com/office/powerpoint/2010/main" val="2044772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2DABE5E-3A4E-4410-86D8-404BFD2D01C0}"/>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8E23C97D-F4A5-4295-B0F8-61F994A6BB57}"/>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31D5C4AD-4A43-443F-B7AD-68087D16E7B9}"/>
              </a:ext>
            </a:extLst>
          </p:cNvPr>
          <p:cNvSpPr>
            <a:spLocks noGrp="1"/>
          </p:cNvSpPr>
          <p:nvPr>
            <p:ph type="dt" sz="half" idx="10"/>
          </p:nvPr>
        </p:nvSpPr>
        <p:spPr/>
        <p:txBody>
          <a:bodyPr/>
          <a:lstStyle/>
          <a:p>
            <a:fld id="{8CE97407-CEB1-4317-BB62-F72FAC3999A8}" type="datetimeFigureOut">
              <a:rPr lang="ko-KR" altLang="en-US" smtClean="0"/>
              <a:t>2020-11-17</a:t>
            </a:fld>
            <a:endParaRPr lang="ko-KR" altLang="en-US"/>
          </a:p>
        </p:txBody>
      </p:sp>
      <p:sp>
        <p:nvSpPr>
          <p:cNvPr id="5" name="바닥글 개체 틀 4">
            <a:extLst>
              <a:ext uri="{FF2B5EF4-FFF2-40B4-BE49-F238E27FC236}">
                <a16:creationId xmlns:a16="http://schemas.microsoft.com/office/drawing/2014/main" id="{2D779E05-F4B5-48FF-ADBC-856F3075BBE7}"/>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ED1564AC-CAA9-4956-AE54-7D456BA35689}"/>
              </a:ext>
            </a:extLst>
          </p:cNvPr>
          <p:cNvSpPr>
            <a:spLocks noGrp="1"/>
          </p:cNvSpPr>
          <p:nvPr>
            <p:ph type="sldNum" sz="quarter" idx="12"/>
          </p:nvPr>
        </p:nvSpPr>
        <p:spPr/>
        <p:txBody>
          <a:bodyPr/>
          <a:lstStyle/>
          <a:p>
            <a:fld id="{5B440D0C-C121-43AB-A738-2592F4ECB752}" type="slidenum">
              <a:rPr lang="ko-KR" altLang="en-US" smtClean="0"/>
              <a:t>‹#›</a:t>
            </a:fld>
            <a:endParaRPr lang="ko-KR" altLang="en-US"/>
          </a:p>
        </p:txBody>
      </p:sp>
    </p:spTree>
    <p:extLst>
      <p:ext uri="{BB962C8B-B14F-4D97-AF65-F5344CB8AC3E}">
        <p14:creationId xmlns:p14="http://schemas.microsoft.com/office/powerpoint/2010/main" val="10784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B7F8B281-0A7F-4C01-B70D-25E20FFD5464}"/>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D4EC4344-7F3A-48CC-9219-D0FE2B3AA1F0}"/>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6077AB3B-F74A-4EC2-81D3-A83960794273}"/>
              </a:ext>
            </a:extLst>
          </p:cNvPr>
          <p:cNvSpPr>
            <a:spLocks noGrp="1"/>
          </p:cNvSpPr>
          <p:nvPr>
            <p:ph type="dt" sz="half" idx="10"/>
          </p:nvPr>
        </p:nvSpPr>
        <p:spPr/>
        <p:txBody>
          <a:bodyPr/>
          <a:lstStyle/>
          <a:p>
            <a:fld id="{8CE97407-CEB1-4317-BB62-F72FAC3999A8}" type="datetimeFigureOut">
              <a:rPr lang="ko-KR" altLang="en-US" smtClean="0"/>
              <a:t>2020-11-17</a:t>
            </a:fld>
            <a:endParaRPr lang="ko-KR" altLang="en-US"/>
          </a:p>
        </p:txBody>
      </p:sp>
      <p:sp>
        <p:nvSpPr>
          <p:cNvPr id="5" name="바닥글 개체 틀 4">
            <a:extLst>
              <a:ext uri="{FF2B5EF4-FFF2-40B4-BE49-F238E27FC236}">
                <a16:creationId xmlns:a16="http://schemas.microsoft.com/office/drawing/2014/main" id="{E7FB4945-5C6D-4A77-93CD-093EB225CBC4}"/>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726B1A6C-FE36-4A2A-A08F-0F2AEA710565}"/>
              </a:ext>
            </a:extLst>
          </p:cNvPr>
          <p:cNvSpPr>
            <a:spLocks noGrp="1"/>
          </p:cNvSpPr>
          <p:nvPr>
            <p:ph type="sldNum" sz="quarter" idx="12"/>
          </p:nvPr>
        </p:nvSpPr>
        <p:spPr/>
        <p:txBody>
          <a:bodyPr/>
          <a:lstStyle/>
          <a:p>
            <a:fld id="{5B440D0C-C121-43AB-A738-2592F4ECB752}" type="slidenum">
              <a:rPr lang="ko-KR" altLang="en-US" smtClean="0"/>
              <a:t>‹#›</a:t>
            </a:fld>
            <a:endParaRPr lang="ko-KR" altLang="en-US"/>
          </a:p>
        </p:txBody>
      </p:sp>
    </p:spTree>
    <p:extLst>
      <p:ext uri="{BB962C8B-B14F-4D97-AF65-F5344CB8AC3E}">
        <p14:creationId xmlns:p14="http://schemas.microsoft.com/office/powerpoint/2010/main" val="2590838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5DAD950-7CC5-4395-AA2A-F86F96BE2233}"/>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2D706063-2820-4348-BA00-069CC5F9FCBF}"/>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1421FCB5-328A-4C29-8820-3F994B9880BD}"/>
              </a:ext>
            </a:extLst>
          </p:cNvPr>
          <p:cNvSpPr>
            <a:spLocks noGrp="1"/>
          </p:cNvSpPr>
          <p:nvPr>
            <p:ph type="dt" sz="half" idx="10"/>
          </p:nvPr>
        </p:nvSpPr>
        <p:spPr/>
        <p:txBody>
          <a:bodyPr/>
          <a:lstStyle/>
          <a:p>
            <a:fld id="{8CE97407-CEB1-4317-BB62-F72FAC3999A8}" type="datetimeFigureOut">
              <a:rPr lang="ko-KR" altLang="en-US" smtClean="0"/>
              <a:t>2020-11-17</a:t>
            </a:fld>
            <a:endParaRPr lang="ko-KR" altLang="en-US"/>
          </a:p>
        </p:txBody>
      </p:sp>
      <p:sp>
        <p:nvSpPr>
          <p:cNvPr id="5" name="바닥글 개체 틀 4">
            <a:extLst>
              <a:ext uri="{FF2B5EF4-FFF2-40B4-BE49-F238E27FC236}">
                <a16:creationId xmlns:a16="http://schemas.microsoft.com/office/drawing/2014/main" id="{56AFF1EE-0BF9-413B-9144-68D4BBF18E45}"/>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DED592ED-8697-410A-BCF8-1FEC816F6FC3}"/>
              </a:ext>
            </a:extLst>
          </p:cNvPr>
          <p:cNvSpPr>
            <a:spLocks noGrp="1"/>
          </p:cNvSpPr>
          <p:nvPr>
            <p:ph type="sldNum" sz="quarter" idx="12"/>
          </p:nvPr>
        </p:nvSpPr>
        <p:spPr/>
        <p:txBody>
          <a:bodyPr/>
          <a:lstStyle/>
          <a:p>
            <a:fld id="{5B440D0C-C121-43AB-A738-2592F4ECB752}" type="slidenum">
              <a:rPr lang="ko-KR" altLang="en-US" smtClean="0"/>
              <a:t>‹#›</a:t>
            </a:fld>
            <a:endParaRPr lang="ko-KR" altLang="en-US"/>
          </a:p>
        </p:txBody>
      </p:sp>
    </p:spTree>
    <p:extLst>
      <p:ext uri="{BB962C8B-B14F-4D97-AF65-F5344CB8AC3E}">
        <p14:creationId xmlns:p14="http://schemas.microsoft.com/office/powerpoint/2010/main" val="3004445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9966070-5916-4A43-B03A-7A53917D1DB8}"/>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4BA201AE-35CB-4E65-A7F9-D54A2D3278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832BD60A-B502-428E-9ADE-506E2800779F}"/>
              </a:ext>
            </a:extLst>
          </p:cNvPr>
          <p:cNvSpPr>
            <a:spLocks noGrp="1"/>
          </p:cNvSpPr>
          <p:nvPr>
            <p:ph type="dt" sz="half" idx="10"/>
          </p:nvPr>
        </p:nvSpPr>
        <p:spPr/>
        <p:txBody>
          <a:bodyPr/>
          <a:lstStyle/>
          <a:p>
            <a:fld id="{8CE97407-CEB1-4317-BB62-F72FAC3999A8}" type="datetimeFigureOut">
              <a:rPr lang="ko-KR" altLang="en-US" smtClean="0"/>
              <a:t>2020-11-17</a:t>
            </a:fld>
            <a:endParaRPr lang="ko-KR" altLang="en-US"/>
          </a:p>
        </p:txBody>
      </p:sp>
      <p:sp>
        <p:nvSpPr>
          <p:cNvPr id="5" name="바닥글 개체 틀 4">
            <a:extLst>
              <a:ext uri="{FF2B5EF4-FFF2-40B4-BE49-F238E27FC236}">
                <a16:creationId xmlns:a16="http://schemas.microsoft.com/office/drawing/2014/main" id="{F900492F-C208-46E1-96D0-0C00152822E5}"/>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54766C0B-4B78-4D27-BD47-1294E04ACD8A}"/>
              </a:ext>
            </a:extLst>
          </p:cNvPr>
          <p:cNvSpPr>
            <a:spLocks noGrp="1"/>
          </p:cNvSpPr>
          <p:nvPr>
            <p:ph type="sldNum" sz="quarter" idx="12"/>
          </p:nvPr>
        </p:nvSpPr>
        <p:spPr/>
        <p:txBody>
          <a:bodyPr/>
          <a:lstStyle/>
          <a:p>
            <a:fld id="{5B440D0C-C121-43AB-A738-2592F4ECB752}" type="slidenum">
              <a:rPr lang="ko-KR" altLang="en-US" smtClean="0"/>
              <a:t>‹#›</a:t>
            </a:fld>
            <a:endParaRPr lang="ko-KR" altLang="en-US"/>
          </a:p>
        </p:txBody>
      </p:sp>
    </p:spTree>
    <p:extLst>
      <p:ext uri="{BB962C8B-B14F-4D97-AF65-F5344CB8AC3E}">
        <p14:creationId xmlns:p14="http://schemas.microsoft.com/office/powerpoint/2010/main" val="339423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701F9CD-4875-4950-BAAD-6F93073FC90B}"/>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2D2D3B9F-A8E3-49BD-99C7-77FCCC55FCD6}"/>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023889C4-A61C-4E93-9C90-FCCB603AFD30}"/>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539B7D11-BD3A-40E3-BCCF-7F63BEC8EE29}"/>
              </a:ext>
            </a:extLst>
          </p:cNvPr>
          <p:cNvSpPr>
            <a:spLocks noGrp="1"/>
          </p:cNvSpPr>
          <p:nvPr>
            <p:ph type="dt" sz="half" idx="10"/>
          </p:nvPr>
        </p:nvSpPr>
        <p:spPr/>
        <p:txBody>
          <a:bodyPr/>
          <a:lstStyle/>
          <a:p>
            <a:fld id="{8CE97407-CEB1-4317-BB62-F72FAC3999A8}" type="datetimeFigureOut">
              <a:rPr lang="ko-KR" altLang="en-US" smtClean="0"/>
              <a:t>2020-11-17</a:t>
            </a:fld>
            <a:endParaRPr lang="ko-KR" altLang="en-US"/>
          </a:p>
        </p:txBody>
      </p:sp>
      <p:sp>
        <p:nvSpPr>
          <p:cNvPr id="6" name="바닥글 개체 틀 5">
            <a:extLst>
              <a:ext uri="{FF2B5EF4-FFF2-40B4-BE49-F238E27FC236}">
                <a16:creationId xmlns:a16="http://schemas.microsoft.com/office/drawing/2014/main" id="{BD4E0919-5520-4F40-BF2B-6F801DBD2632}"/>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9D21DECA-7101-4320-8998-B13BB362E37A}"/>
              </a:ext>
            </a:extLst>
          </p:cNvPr>
          <p:cNvSpPr>
            <a:spLocks noGrp="1"/>
          </p:cNvSpPr>
          <p:nvPr>
            <p:ph type="sldNum" sz="quarter" idx="12"/>
          </p:nvPr>
        </p:nvSpPr>
        <p:spPr/>
        <p:txBody>
          <a:bodyPr/>
          <a:lstStyle/>
          <a:p>
            <a:fld id="{5B440D0C-C121-43AB-A738-2592F4ECB752}" type="slidenum">
              <a:rPr lang="ko-KR" altLang="en-US" smtClean="0"/>
              <a:t>‹#›</a:t>
            </a:fld>
            <a:endParaRPr lang="ko-KR" altLang="en-US"/>
          </a:p>
        </p:txBody>
      </p:sp>
    </p:spTree>
    <p:extLst>
      <p:ext uri="{BB962C8B-B14F-4D97-AF65-F5344CB8AC3E}">
        <p14:creationId xmlns:p14="http://schemas.microsoft.com/office/powerpoint/2010/main" val="3690475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A0F1050-8A5A-4C7B-97E5-0644DDEAA03C}"/>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8F6A6EB2-632F-4BCB-BA6A-7860D1BB06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5EC0EBE5-60F5-48B3-A601-8A5A452C176D}"/>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B9DDE9E1-3DF3-41A0-9521-8800698A04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4A22BA8F-AB8A-4A27-90FD-662C1AA0C6E7}"/>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8421C3BB-D022-40DC-8A08-ABD7990D639B}"/>
              </a:ext>
            </a:extLst>
          </p:cNvPr>
          <p:cNvSpPr>
            <a:spLocks noGrp="1"/>
          </p:cNvSpPr>
          <p:nvPr>
            <p:ph type="dt" sz="half" idx="10"/>
          </p:nvPr>
        </p:nvSpPr>
        <p:spPr/>
        <p:txBody>
          <a:bodyPr/>
          <a:lstStyle/>
          <a:p>
            <a:fld id="{8CE97407-CEB1-4317-BB62-F72FAC3999A8}" type="datetimeFigureOut">
              <a:rPr lang="ko-KR" altLang="en-US" smtClean="0"/>
              <a:t>2020-11-17</a:t>
            </a:fld>
            <a:endParaRPr lang="ko-KR" altLang="en-US"/>
          </a:p>
        </p:txBody>
      </p:sp>
      <p:sp>
        <p:nvSpPr>
          <p:cNvPr id="8" name="바닥글 개체 틀 7">
            <a:extLst>
              <a:ext uri="{FF2B5EF4-FFF2-40B4-BE49-F238E27FC236}">
                <a16:creationId xmlns:a16="http://schemas.microsoft.com/office/drawing/2014/main" id="{B1B3FDB1-8F00-44AE-B43B-902D6C41EB67}"/>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76A95C26-0DFD-46EA-A3F1-330CFCE93606}"/>
              </a:ext>
            </a:extLst>
          </p:cNvPr>
          <p:cNvSpPr>
            <a:spLocks noGrp="1"/>
          </p:cNvSpPr>
          <p:nvPr>
            <p:ph type="sldNum" sz="quarter" idx="12"/>
          </p:nvPr>
        </p:nvSpPr>
        <p:spPr/>
        <p:txBody>
          <a:bodyPr/>
          <a:lstStyle/>
          <a:p>
            <a:fld id="{5B440D0C-C121-43AB-A738-2592F4ECB752}" type="slidenum">
              <a:rPr lang="ko-KR" altLang="en-US" smtClean="0"/>
              <a:t>‹#›</a:t>
            </a:fld>
            <a:endParaRPr lang="ko-KR" altLang="en-US"/>
          </a:p>
        </p:txBody>
      </p:sp>
    </p:spTree>
    <p:extLst>
      <p:ext uri="{BB962C8B-B14F-4D97-AF65-F5344CB8AC3E}">
        <p14:creationId xmlns:p14="http://schemas.microsoft.com/office/powerpoint/2010/main" val="2657941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ACA9EA5-D2D7-4270-931B-587B56530C01}"/>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18814106-5042-4FA6-B9A2-2AB73996CDA4}"/>
              </a:ext>
            </a:extLst>
          </p:cNvPr>
          <p:cNvSpPr>
            <a:spLocks noGrp="1"/>
          </p:cNvSpPr>
          <p:nvPr>
            <p:ph type="dt" sz="half" idx="10"/>
          </p:nvPr>
        </p:nvSpPr>
        <p:spPr/>
        <p:txBody>
          <a:bodyPr/>
          <a:lstStyle/>
          <a:p>
            <a:fld id="{8CE97407-CEB1-4317-BB62-F72FAC3999A8}" type="datetimeFigureOut">
              <a:rPr lang="ko-KR" altLang="en-US" smtClean="0"/>
              <a:t>2020-11-17</a:t>
            </a:fld>
            <a:endParaRPr lang="ko-KR" altLang="en-US"/>
          </a:p>
        </p:txBody>
      </p:sp>
      <p:sp>
        <p:nvSpPr>
          <p:cNvPr id="4" name="바닥글 개체 틀 3">
            <a:extLst>
              <a:ext uri="{FF2B5EF4-FFF2-40B4-BE49-F238E27FC236}">
                <a16:creationId xmlns:a16="http://schemas.microsoft.com/office/drawing/2014/main" id="{85E0C3E8-5C6E-45CA-B2E6-F2B23A7BAA9D}"/>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4932E4FD-0D84-4EAE-A5C0-E69D5B90CD00}"/>
              </a:ext>
            </a:extLst>
          </p:cNvPr>
          <p:cNvSpPr>
            <a:spLocks noGrp="1"/>
          </p:cNvSpPr>
          <p:nvPr>
            <p:ph type="sldNum" sz="quarter" idx="12"/>
          </p:nvPr>
        </p:nvSpPr>
        <p:spPr/>
        <p:txBody>
          <a:bodyPr/>
          <a:lstStyle/>
          <a:p>
            <a:fld id="{5B440D0C-C121-43AB-A738-2592F4ECB752}" type="slidenum">
              <a:rPr lang="ko-KR" altLang="en-US" smtClean="0"/>
              <a:t>‹#›</a:t>
            </a:fld>
            <a:endParaRPr lang="ko-KR" altLang="en-US"/>
          </a:p>
        </p:txBody>
      </p:sp>
    </p:spTree>
    <p:extLst>
      <p:ext uri="{BB962C8B-B14F-4D97-AF65-F5344CB8AC3E}">
        <p14:creationId xmlns:p14="http://schemas.microsoft.com/office/powerpoint/2010/main" val="912261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C516340A-F0E6-4C7E-A9F8-6FC809C17CF2}"/>
              </a:ext>
            </a:extLst>
          </p:cNvPr>
          <p:cNvSpPr>
            <a:spLocks noGrp="1"/>
          </p:cNvSpPr>
          <p:nvPr>
            <p:ph type="dt" sz="half" idx="10"/>
          </p:nvPr>
        </p:nvSpPr>
        <p:spPr/>
        <p:txBody>
          <a:bodyPr/>
          <a:lstStyle/>
          <a:p>
            <a:fld id="{8CE97407-CEB1-4317-BB62-F72FAC3999A8}" type="datetimeFigureOut">
              <a:rPr lang="ko-KR" altLang="en-US" smtClean="0"/>
              <a:t>2020-11-17</a:t>
            </a:fld>
            <a:endParaRPr lang="ko-KR" altLang="en-US"/>
          </a:p>
        </p:txBody>
      </p:sp>
      <p:sp>
        <p:nvSpPr>
          <p:cNvPr id="3" name="바닥글 개체 틀 2">
            <a:extLst>
              <a:ext uri="{FF2B5EF4-FFF2-40B4-BE49-F238E27FC236}">
                <a16:creationId xmlns:a16="http://schemas.microsoft.com/office/drawing/2014/main" id="{96152C2A-9660-407B-A66A-C995312AF116}"/>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B02A5DBA-2F39-4C7B-9AA6-DCA9CF27EDB1}"/>
              </a:ext>
            </a:extLst>
          </p:cNvPr>
          <p:cNvSpPr>
            <a:spLocks noGrp="1"/>
          </p:cNvSpPr>
          <p:nvPr>
            <p:ph type="sldNum" sz="quarter" idx="12"/>
          </p:nvPr>
        </p:nvSpPr>
        <p:spPr/>
        <p:txBody>
          <a:bodyPr/>
          <a:lstStyle/>
          <a:p>
            <a:fld id="{5B440D0C-C121-43AB-A738-2592F4ECB752}" type="slidenum">
              <a:rPr lang="ko-KR" altLang="en-US" smtClean="0"/>
              <a:t>‹#›</a:t>
            </a:fld>
            <a:endParaRPr lang="ko-KR" altLang="en-US"/>
          </a:p>
        </p:txBody>
      </p:sp>
    </p:spTree>
    <p:extLst>
      <p:ext uri="{BB962C8B-B14F-4D97-AF65-F5344CB8AC3E}">
        <p14:creationId xmlns:p14="http://schemas.microsoft.com/office/powerpoint/2010/main" val="1156659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A4304EA-09A9-4A75-A8AA-AEAE52A71115}"/>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53A156D6-2A0D-4E59-8E2E-7D8DAA4600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2C03EC99-E704-4218-9A4D-7DC3EEED4F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C626EE6E-2D7B-41D9-A26F-E9F27E0C887A}"/>
              </a:ext>
            </a:extLst>
          </p:cNvPr>
          <p:cNvSpPr>
            <a:spLocks noGrp="1"/>
          </p:cNvSpPr>
          <p:nvPr>
            <p:ph type="dt" sz="half" idx="10"/>
          </p:nvPr>
        </p:nvSpPr>
        <p:spPr/>
        <p:txBody>
          <a:bodyPr/>
          <a:lstStyle/>
          <a:p>
            <a:fld id="{8CE97407-CEB1-4317-BB62-F72FAC3999A8}" type="datetimeFigureOut">
              <a:rPr lang="ko-KR" altLang="en-US" smtClean="0"/>
              <a:t>2020-11-17</a:t>
            </a:fld>
            <a:endParaRPr lang="ko-KR" altLang="en-US"/>
          </a:p>
        </p:txBody>
      </p:sp>
      <p:sp>
        <p:nvSpPr>
          <p:cNvPr id="6" name="바닥글 개체 틀 5">
            <a:extLst>
              <a:ext uri="{FF2B5EF4-FFF2-40B4-BE49-F238E27FC236}">
                <a16:creationId xmlns:a16="http://schemas.microsoft.com/office/drawing/2014/main" id="{F0BAE936-82AC-48AA-9522-69A0C2627343}"/>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3379A7A5-0DF0-4802-B598-BA4BFD8C16A8}"/>
              </a:ext>
            </a:extLst>
          </p:cNvPr>
          <p:cNvSpPr>
            <a:spLocks noGrp="1"/>
          </p:cNvSpPr>
          <p:nvPr>
            <p:ph type="sldNum" sz="quarter" idx="12"/>
          </p:nvPr>
        </p:nvSpPr>
        <p:spPr/>
        <p:txBody>
          <a:bodyPr/>
          <a:lstStyle/>
          <a:p>
            <a:fld id="{5B440D0C-C121-43AB-A738-2592F4ECB752}" type="slidenum">
              <a:rPr lang="ko-KR" altLang="en-US" smtClean="0"/>
              <a:t>‹#›</a:t>
            </a:fld>
            <a:endParaRPr lang="ko-KR" altLang="en-US"/>
          </a:p>
        </p:txBody>
      </p:sp>
    </p:spTree>
    <p:extLst>
      <p:ext uri="{BB962C8B-B14F-4D97-AF65-F5344CB8AC3E}">
        <p14:creationId xmlns:p14="http://schemas.microsoft.com/office/powerpoint/2010/main" val="1982898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6FBFB7F-9A13-4438-AC7C-9DBFE851E407}"/>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CEA2CFEF-32B7-4419-B488-868783200B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00B6A7D2-E41F-4545-8361-DFE39C088B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E3CCDF2C-40EB-420A-869B-483636A3E69C}"/>
              </a:ext>
            </a:extLst>
          </p:cNvPr>
          <p:cNvSpPr>
            <a:spLocks noGrp="1"/>
          </p:cNvSpPr>
          <p:nvPr>
            <p:ph type="dt" sz="half" idx="10"/>
          </p:nvPr>
        </p:nvSpPr>
        <p:spPr/>
        <p:txBody>
          <a:bodyPr/>
          <a:lstStyle/>
          <a:p>
            <a:fld id="{8CE97407-CEB1-4317-BB62-F72FAC3999A8}" type="datetimeFigureOut">
              <a:rPr lang="ko-KR" altLang="en-US" smtClean="0"/>
              <a:t>2020-11-17</a:t>
            </a:fld>
            <a:endParaRPr lang="ko-KR" altLang="en-US"/>
          </a:p>
        </p:txBody>
      </p:sp>
      <p:sp>
        <p:nvSpPr>
          <p:cNvPr id="6" name="바닥글 개체 틀 5">
            <a:extLst>
              <a:ext uri="{FF2B5EF4-FFF2-40B4-BE49-F238E27FC236}">
                <a16:creationId xmlns:a16="http://schemas.microsoft.com/office/drawing/2014/main" id="{43029554-3AEE-4BD0-B241-A0C3730C23B7}"/>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5CEA1B9B-999C-46AE-985F-C22F7431BAD0}"/>
              </a:ext>
            </a:extLst>
          </p:cNvPr>
          <p:cNvSpPr>
            <a:spLocks noGrp="1"/>
          </p:cNvSpPr>
          <p:nvPr>
            <p:ph type="sldNum" sz="quarter" idx="12"/>
          </p:nvPr>
        </p:nvSpPr>
        <p:spPr/>
        <p:txBody>
          <a:bodyPr/>
          <a:lstStyle/>
          <a:p>
            <a:fld id="{5B440D0C-C121-43AB-A738-2592F4ECB752}" type="slidenum">
              <a:rPr lang="ko-KR" altLang="en-US" smtClean="0"/>
              <a:t>‹#›</a:t>
            </a:fld>
            <a:endParaRPr lang="ko-KR" altLang="en-US"/>
          </a:p>
        </p:txBody>
      </p:sp>
    </p:spTree>
    <p:extLst>
      <p:ext uri="{BB962C8B-B14F-4D97-AF65-F5344CB8AC3E}">
        <p14:creationId xmlns:p14="http://schemas.microsoft.com/office/powerpoint/2010/main" val="469015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BAF80742-B95E-430F-9859-DEF3CECD19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0780FD99-3F70-4DD3-BB08-2872B5F9A3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0F830997-87A0-45F9-BB16-DBB7EE8B84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E97407-CEB1-4317-BB62-F72FAC3999A8}" type="datetimeFigureOut">
              <a:rPr lang="ko-KR" altLang="en-US" smtClean="0"/>
              <a:t>2020-11-17</a:t>
            </a:fld>
            <a:endParaRPr lang="ko-KR" altLang="en-US"/>
          </a:p>
        </p:txBody>
      </p:sp>
      <p:sp>
        <p:nvSpPr>
          <p:cNvPr id="5" name="바닥글 개체 틀 4">
            <a:extLst>
              <a:ext uri="{FF2B5EF4-FFF2-40B4-BE49-F238E27FC236}">
                <a16:creationId xmlns:a16="http://schemas.microsoft.com/office/drawing/2014/main" id="{DB4E90B1-412F-4760-929E-10FAE281F9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A818ED01-27D0-4A4F-BC88-C49FEE3ABC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440D0C-C121-43AB-A738-2592F4ECB752}" type="slidenum">
              <a:rPr lang="ko-KR" altLang="en-US" smtClean="0"/>
              <a:t>‹#›</a:t>
            </a:fld>
            <a:endParaRPr lang="ko-KR" altLang="en-US"/>
          </a:p>
        </p:txBody>
      </p:sp>
    </p:spTree>
    <p:extLst>
      <p:ext uri="{BB962C8B-B14F-4D97-AF65-F5344CB8AC3E}">
        <p14:creationId xmlns:p14="http://schemas.microsoft.com/office/powerpoint/2010/main" val="1655554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1D25CD1-A035-42C4-9A31-83EF50F849E3}"/>
              </a:ext>
            </a:extLst>
          </p:cNvPr>
          <p:cNvSpPr>
            <a:spLocks noGrp="1"/>
          </p:cNvSpPr>
          <p:nvPr>
            <p:ph type="ctrTitle"/>
          </p:nvPr>
        </p:nvSpPr>
        <p:spPr/>
        <p:txBody>
          <a:bodyPr>
            <a:noAutofit/>
          </a:bodyPr>
          <a:lstStyle/>
          <a:p>
            <a:r>
              <a:rPr lang="en-US" altLang="ko-KR" sz="2800" b="1"/>
              <a:t>Automated sleep stage scoring of the Sleep Heart Health Study using deep neural networks</a:t>
            </a:r>
            <a:endParaRPr lang="ko-KR" altLang="en-US" sz="2800" b="1"/>
          </a:p>
        </p:txBody>
      </p:sp>
    </p:spTree>
    <p:extLst>
      <p:ext uri="{BB962C8B-B14F-4D97-AF65-F5344CB8AC3E}">
        <p14:creationId xmlns:p14="http://schemas.microsoft.com/office/powerpoint/2010/main" val="10330894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BAF7F64-8884-43D7-A527-32F39957D448}"/>
              </a:ext>
            </a:extLst>
          </p:cNvPr>
          <p:cNvSpPr>
            <a:spLocks noGrp="1"/>
          </p:cNvSpPr>
          <p:nvPr>
            <p:ph type="title"/>
          </p:nvPr>
        </p:nvSpPr>
        <p:spPr>
          <a:xfrm>
            <a:off x="1" y="0"/>
            <a:ext cx="12191998" cy="509215"/>
          </a:xfrm>
        </p:spPr>
        <p:txBody>
          <a:bodyPr>
            <a:noAutofit/>
          </a:bodyPr>
          <a:lstStyle/>
          <a:p>
            <a:r>
              <a:rPr lang="en-US" altLang="ko-KR" sz="2800" b="1">
                <a:solidFill>
                  <a:srgbClr val="0066B3"/>
                </a:solidFill>
                <a:latin typeface="Microsoft JhengHei" panose="020B0604030504040204" pitchFamily="34" charset="-120"/>
                <a:ea typeface="Microsoft JhengHei" panose="020B0604030504040204" pitchFamily="34" charset="-120"/>
                <a:cs typeface="Calibri Light" panose="020F0302020204030204" pitchFamily="34" charset="0"/>
              </a:rPr>
              <a:t>Model evaluation</a:t>
            </a:r>
            <a:endParaRPr lang="ko-KR" altLang="en-US" sz="2800" b="1" dirty="0">
              <a:solidFill>
                <a:srgbClr val="0066B3"/>
              </a:solidFill>
              <a:latin typeface="Microsoft JhengHei" panose="020B0604030504040204" pitchFamily="34" charset="-120"/>
              <a:cs typeface="Calibri Light" panose="020F0302020204030204" pitchFamily="34" charset="0"/>
            </a:endParaRPr>
          </a:p>
        </p:txBody>
      </p:sp>
      <p:sp>
        <p:nvSpPr>
          <p:cNvPr id="7" name="날짜 개체 틀 6">
            <a:extLst>
              <a:ext uri="{FF2B5EF4-FFF2-40B4-BE49-F238E27FC236}">
                <a16:creationId xmlns:a16="http://schemas.microsoft.com/office/drawing/2014/main" id="{3A5ABEE3-594E-4B4E-B742-B9559831185B}"/>
              </a:ext>
            </a:extLst>
          </p:cNvPr>
          <p:cNvSpPr>
            <a:spLocks noGrp="1"/>
          </p:cNvSpPr>
          <p:nvPr>
            <p:ph type="dt" sz="half" idx="10"/>
          </p:nvPr>
        </p:nvSpPr>
        <p:spPr>
          <a:xfrm>
            <a:off x="0" y="6554315"/>
            <a:ext cx="4038599" cy="303685"/>
          </a:xfrm>
          <a:solidFill>
            <a:srgbClr val="0066B3"/>
          </a:solidFill>
          <a:ln>
            <a:noFill/>
          </a:ln>
        </p:spPr>
        <p:txBody>
          <a:bodyPr/>
          <a:lstStyle/>
          <a:p>
            <a:r>
              <a:rPr lang="en-US" altLang="ko-KR" sz="900" b="1" dirty="0" err="1">
                <a:solidFill>
                  <a:schemeClr val="bg1"/>
                </a:solidFill>
                <a:latin typeface="Microsoft JhengHei" panose="020B0604030504040204" pitchFamily="34" charset="-120"/>
                <a:ea typeface="Microsoft JhengHei" panose="020B0604030504040204" pitchFamily="34" charset="-120"/>
              </a:rPr>
              <a:t>Jaemin</a:t>
            </a:r>
            <a:r>
              <a:rPr lang="en-US" altLang="ko-KR" sz="900" b="1" dirty="0">
                <a:solidFill>
                  <a:schemeClr val="bg1"/>
                </a:solidFill>
                <a:latin typeface="Microsoft JhengHei" panose="020B0604030504040204" pitchFamily="34" charset="-120"/>
                <a:ea typeface="Microsoft JhengHei" panose="020B0604030504040204" pitchFamily="34" charset="-120"/>
              </a:rPr>
              <a:t> </a:t>
            </a:r>
            <a:r>
              <a:rPr lang="en-US" altLang="ko-KR" sz="900" b="1" dirty="0" err="1">
                <a:solidFill>
                  <a:schemeClr val="bg1"/>
                </a:solidFill>
                <a:latin typeface="Microsoft JhengHei" panose="020B0604030504040204" pitchFamily="34" charset="-120"/>
                <a:ea typeface="Microsoft JhengHei" panose="020B0604030504040204" pitchFamily="34" charset="-120"/>
              </a:rPr>
              <a:t>Jeong</a:t>
            </a:r>
            <a:endParaRPr lang="ko-KR" altLang="en-US" sz="900" b="1" dirty="0">
              <a:solidFill>
                <a:schemeClr val="bg1"/>
              </a:solidFill>
              <a:latin typeface="Microsoft JhengHei" panose="020B0604030504040204" pitchFamily="34" charset="-120"/>
            </a:endParaRPr>
          </a:p>
        </p:txBody>
      </p:sp>
      <p:sp>
        <p:nvSpPr>
          <p:cNvPr id="8" name="바닥글 개체 틀 7">
            <a:extLst>
              <a:ext uri="{FF2B5EF4-FFF2-40B4-BE49-F238E27FC236}">
                <a16:creationId xmlns:a16="http://schemas.microsoft.com/office/drawing/2014/main" id="{CD674BA0-F4F6-4576-A578-617569182EEB}"/>
              </a:ext>
            </a:extLst>
          </p:cNvPr>
          <p:cNvSpPr>
            <a:spLocks noGrp="1"/>
          </p:cNvSpPr>
          <p:nvPr>
            <p:ph type="ftr" sz="quarter" idx="11"/>
          </p:nvPr>
        </p:nvSpPr>
        <p:spPr>
          <a:xfrm>
            <a:off x="4038597" y="6554315"/>
            <a:ext cx="4114800" cy="303685"/>
          </a:xfrm>
          <a:solidFill>
            <a:srgbClr val="0066B3"/>
          </a:solidFill>
          <a:ln>
            <a:noFill/>
          </a:ln>
        </p:spPr>
        <p:txBody>
          <a:bodyPr/>
          <a:lstStyle/>
          <a:p>
            <a:r>
              <a:rPr lang="en-US" altLang="ko-KR" sz="900" b="1" dirty="0">
                <a:solidFill>
                  <a:schemeClr val="bg1"/>
                </a:solidFill>
                <a:latin typeface="Microsoft JhengHei" panose="020B0604030504040204" pitchFamily="34" charset="-120"/>
                <a:ea typeface="Microsoft JhengHei" panose="020B0604030504040204" pitchFamily="34" charset="-120"/>
              </a:rPr>
              <a:t>Seminar</a:t>
            </a:r>
          </a:p>
          <a:p>
            <a:r>
              <a:rPr lang="en-US" altLang="ko-KR" sz="900" b="1" dirty="0">
                <a:solidFill>
                  <a:schemeClr val="bg1"/>
                </a:solidFill>
                <a:latin typeface="Microsoft JhengHei" panose="020B0604030504040204" pitchFamily="34" charset="-120"/>
                <a:ea typeface="Microsoft JhengHei" panose="020B0604030504040204" pitchFamily="34" charset="-120"/>
              </a:rPr>
              <a:t>(</a:t>
            </a:r>
            <a:r>
              <a:rPr lang="ko-KR" altLang="en-US" sz="900" b="1" dirty="0">
                <a:solidFill>
                  <a:schemeClr val="bg1"/>
                </a:solidFill>
                <a:latin typeface="Microsoft JhengHei" panose="020B0604030504040204" pitchFamily="34" charset="-120"/>
              </a:rPr>
              <a:t>세미나</a:t>
            </a:r>
            <a:r>
              <a:rPr lang="en-US" altLang="ko-KR" sz="900" b="1" dirty="0">
                <a:solidFill>
                  <a:schemeClr val="bg1"/>
                </a:solidFill>
                <a:latin typeface="Microsoft JhengHei" panose="020B0604030504040204" pitchFamily="34" charset="-120"/>
                <a:ea typeface="Microsoft JhengHei" panose="020B0604030504040204" pitchFamily="34" charset="-120"/>
              </a:rPr>
              <a:t>)</a:t>
            </a:r>
            <a:endParaRPr lang="ko-KR" altLang="en-US" sz="900" b="1" dirty="0">
              <a:solidFill>
                <a:schemeClr val="bg1"/>
              </a:solidFill>
              <a:latin typeface="Microsoft JhengHei" panose="020B0604030504040204" pitchFamily="34" charset="-120"/>
            </a:endParaRPr>
          </a:p>
        </p:txBody>
      </p:sp>
      <p:sp>
        <p:nvSpPr>
          <p:cNvPr id="9" name="슬라이드 번호 개체 틀 8">
            <a:extLst>
              <a:ext uri="{FF2B5EF4-FFF2-40B4-BE49-F238E27FC236}">
                <a16:creationId xmlns:a16="http://schemas.microsoft.com/office/drawing/2014/main" id="{A8C5A698-0A88-4D3B-AA6B-6C70CBCF85A0}"/>
              </a:ext>
            </a:extLst>
          </p:cNvPr>
          <p:cNvSpPr>
            <a:spLocks noGrp="1"/>
          </p:cNvSpPr>
          <p:nvPr>
            <p:ph type="sldNum" sz="quarter" idx="12"/>
          </p:nvPr>
        </p:nvSpPr>
        <p:spPr>
          <a:xfrm>
            <a:off x="8153398" y="6554315"/>
            <a:ext cx="4038598" cy="303685"/>
          </a:xfrm>
          <a:solidFill>
            <a:srgbClr val="0066B3"/>
          </a:solidFill>
          <a:ln>
            <a:noFill/>
          </a:ln>
        </p:spPr>
        <p:txBody>
          <a:bodyPr/>
          <a:lstStyle/>
          <a:p>
            <a:fld id="{0A570ED9-8B4C-4028-AEB1-AC169DE65863}" type="slidenum">
              <a:rPr lang="ko-KR" altLang="en-US" sz="900" b="1" smtClean="0">
                <a:solidFill>
                  <a:schemeClr val="bg1"/>
                </a:solidFill>
                <a:latin typeface="Microsoft JhengHei" panose="020B0604030504040204" pitchFamily="34" charset="-120"/>
              </a:rPr>
              <a:t>10</a:t>
            </a:fld>
            <a:endParaRPr lang="ko-KR" altLang="en-US" sz="900" b="1" dirty="0">
              <a:solidFill>
                <a:schemeClr val="bg1"/>
              </a:solidFill>
              <a:latin typeface="Microsoft JhengHei" panose="020B0604030504040204" pitchFamily="34" charset="-120"/>
            </a:endParaRPr>
          </a:p>
        </p:txBody>
      </p:sp>
      <p:pic>
        <p:nvPicPr>
          <p:cNvPr id="1026" name="Picture 2" descr="엠블렘 A 타입 이미지">
            <a:extLst>
              <a:ext uri="{FF2B5EF4-FFF2-40B4-BE49-F238E27FC236}">
                <a16:creationId xmlns:a16="http://schemas.microsoft.com/office/drawing/2014/main" id="{92BF80AC-81FA-4517-9DB8-A0BF75F6C64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800" r="19920"/>
          <a:stretch/>
        </p:blipFill>
        <p:spPr bwMode="auto">
          <a:xfrm>
            <a:off x="11671883" y="0"/>
            <a:ext cx="520117" cy="509215"/>
          </a:xfrm>
          <a:prstGeom prst="rect">
            <a:avLst/>
          </a:prstGeom>
          <a:noFill/>
          <a:extLst>
            <a:ext uri="{909E8E84-426E-40DD-AFC4-6F175D3DCCD1}">
              <a14:hiddenFill xmlns:a14="http://schemas.microsoft.com/office/drawing/2010/main">
                <a:solidFill>
                  <a:srgbClr val="FFFFFF"/>
                </a:solidFill>
              </a14:hiddenFill>
            </a:ext>
          </a:extLst>
        </p:spPr>
      </p:pic>
      <p:sp>
        <p:nvSpPr>
          <p:cNvPr id="10" name="내용 개체 틀 2">
            <a:extLst>
              <a:ext uri="{FF2B5EF4-FFF2-40B4-BE49-F238E27FC236}">
                <a16:creationId xmlns:a16="http://schemas.microsoft.com/office/drawing/2014/main" id="{AB18EC4C-AD45-4432-960A-8F4C1E46BE71}"/>
              </a:ext>
            </a:extLst>
          </p:cNvPr>
          <p:cNvSpPr>
            <a:spLocks noGrp="1"/>
          </p:cNvSpPr>
          <p:nvPr>
            <p:ph idx="1"/>
          </p:nvPr>
        </p:nvSpPr>
        <p:spPr>
          <a:xfrm>
            <a:off x="-3" y="1454213"/>
            <a:ext cx="12191999" cy="3949574"/>
          </a:xfrm>
        </p:spPr>
        <p:txBody>
          <a:bodyPr>
            <a:normAutofit/>
          </a:bodyPr>
          <a:lstStyle/>
          <a:p>
            <a:endParaRPr lang="en-US" altLang="ko-KR" sz="1600" b="1">
              <a:latin typeface="Microsoft JhengHei" panose="020B0604030504040204" pitchFamily="34" charset="-120"/>
              <a:cs typeface="Calibri Light" panose="020F0302020204030204" pitchFamily="34" charset="0"/>
            </a:endParaRPr>
          </a:p>
          <a:p>
            <a:r>
              <a:rPr lang="en-US" altLang="ko-KR" sz="1600" b="1">
                <a:latin typeface="Microsoft JhengHei" panose="020B0604030504040204" pitchFamily="34" charset="-120"/>
                <a:cs typeface="Calibri Light" panose="020F0302020204030204" pitchFamily="34" charset="0"/>
              </a:rPr>
              <a:t>Accuracy</a:t>
            </a:r>
          </a:p>
          <a:p>
            <a:r>
              <a:rPr lang="en-US" altLang="ko-KR" sz="1600" b="1">
                <a:latin typeface="Microsoft JhengHei" panose="020B0604030504040204" pitchFamily="34" charset="-120"/>
                <a:cs typeface="Calibri Light" panose="020F0302020204030204" pitchFamily="34" charset="0"/>
              </a:rPr>
              <a:t>F1-score</a:t>
            </a:r>
          </a:p>
          <a:p>
            <a:r>
              <a:rPr lang="en-US" altLang="ko-KR" sz="1600" b="1">
                <a:latin typeface="Microsoft JhengHei" panose="020B0604030504040204" pitchFamily="34" charset="-120"/>
                <a:cs typeface="Calibri Light" panose="020F0302020204030204" pitchFamily="34" charset="0"/>
              </a:rPr>
              <a:t>Cohen's kappa</a:t>
            </a:r>
          </a:p>
          <a:p>
            <a:r>
              <a:rPr lang="en-US" altLang="ko-KR" sz="1600" b="1">
                <a:latin typeface="Microsoft JhengHei" panose="020B0604030504040204" pitchFamily="34" charset="-120"/>
                <a:cs typeface="Calibri Light" panose="020F0302020204030204" pitchFamily="34" charset="0"/>
              </a:rPr>
              <a:t>Weighted accuracy</a:t>
            </a:r>
          </a:p>
          <a:p>
            <a:r>
              <a:rPr lang="en-US" altLang="ko-KR" sz="1600" b="1">
                <a:latin typeface="Microsoft JhengHei" panose="020B0604030504040204" pitchFamily="34" charset="-120"/>
                <a:cs typeface="Calibri Light" panose="020F0302020204030204" pitchFamily="34" charset="0"/>
              </a:rPr>
              <a:t>Unweighted accuracy</a:t>
            </a:r>
          </a:p>
          <a:p>
            <a:endParaRPr lang="en-US" altLang="ko-KR" sz="1600" b="1">
              <a:latin typeface="Microsoft JhengHei" panose="020B0604030504040204" pitchFamily="34" charset="-120"/>
              <a:cs typeface="Calibri Light" panose="020F0302020204030204" pitchFamily="34" charset="0"/>
            </a:endParaRPr>
          </a:p>
          <a:p>
            <a:r>
              <a:rPr lang="en-US" altLang="ko-KR" sz="1600" b="1">
                <a:latin typeface="Microsoft JhengHei" panose="020B0604030504040204" pitchFamily="34" charset="-120"/>
                <a:cs typeface="Calibri Light" panose="020F0302020204030204" pitchFamily="34" charset="0"/>
              </a:rPr>
              <a:t>Transition epoch  F1-score were caculated as a scoring agreement that is known to degrade during the transition from one stage of sleep to another.</a:t>
            </a:r>
          </a:p>
          <a:p>
            <a:endParaRPr lang="en-US" altLang="ko-KR" sz="1600" b="1">
              <a:latin typeface="Microsoft JhengHei" panose="020B0604030504040204" pitchFamily="34" charset="-120"/>
              <a:cs typeface="Calibri Light" panose="020F0302020204030204" pitchFamily="34" charset="0"/>
            </a:endParaRPr>
          </a:p>
          <a:p>
            <a:r>
              <a:rPr lang="en-US" altLang="ko-KR" sz="1600" b="1">
                <a:latin typeface="Microsoft JhengHei" panose="020B0604030504040204" pitchFamily="34" charset="-120"/>
                <a:cs typeface="Calibri Light" panose="020F0302020204030204" pitchFamily="34" charset="0"/>
              </a:rPr>
              <a:t>Transition stages account for approximately 0.5 % of the data but were evaluated as they potentially convey physiologically relevant information.</a:t>
            </a:r>
          </a:p>
        </p:txBody>
      </p:sp>
    </p:spTree>
    <p:extLst>
      <p:ext uri="{BB962C8B-B14F-4D97-AF65-F5344CB8AC3E}">
        <p14:creationId xmlns:p14="http://schemas.microsoft.com/office/powerpoint/2010/main" val="2088025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BAF7F64-8884-43D7-A527-32F39957D448}"/>
              </a:ext>
            </a:extLst>
          </p:cNvPr>
          <p:cNvSpPr>
            <a:spLocks noGrp="1"/>
          </p:cNvSpPr>
          <p:nvPr>
            <p:ph type="title"/>
          </p:nvPr>
        </p:nvSpPr>
        <p:spPr>
          <a:xfrm>
            <a:off x="1" y="0"/>
            <a:ext cx="12191998" cy="509215"/>
          </a:xfrm>
        </p:spPr>
        <p:txBody>
          <a:bodyPr>
            <a:noAutofit/>
          </a:bodyPr>
          <a:lstStyle/>
          <a:p>
            <a:r>
              <a:rPr lang="en-US" altLang="ko-KR" sz="2800" b="1">
                <a:solidFill>
                  <a:srgbClr val="0066B3"/>
                </a:solidFill>
                <a:latin typeface="Microsoft JhengHei" panose="020B0604030504040204" pitchFamily="34" charset="-120"/>
                <a:ea typeface="Microsoft JhengHei" panose="020B0604030504040204" pitchFamily="34" charset="-120"/>
                <a:cs typeface="Calibri Light" panose="020F0302020204030204" pitchFamily="34" charset="0"/>
              </a:rPr>
              <a:t>Transfer learning</a:t>
            </a:r>
            <a:endParaRPr lang="ko-KR" altLang="en-US" sz="2800" b="1" dirty="0">
              <a:solidFill>
                <a:srgbClr val="0066B3"/>
              </a:solidFill>
              <a:latin typeface="Microsoft JhengHei" panose="020B0604030504040204" pitchFamily="34" charset="-120"/>
              <a:cs typeface="Calibri Light" panose="020F0302020204030204" pitchFamily="34" charset="0"/>
            </a:endParaRPr>
          </a:p>
        </p:txBody>
      </p:sp>
      <p:sp>
        <p:nvSpPr>
          <p:cNvPr id="7" name="날짜 개체 틀 6">
            <a:extLst>
              <a:ext uri="{FF2B5EF4-FFF2-40B4-BE49-F238E27FC236}">
                <a16:creationId xmlns:a16="http://schemas.microsoft.com/office/drawing/2014/main" id="{3A5ABEE3-594E-4B4E-B742-B9559831185B}"/>
              </a:ext>
            </a:extLst>
          </p:cNvPr>
          <p:cNvSpPr>
            <a:spLocks noGrp="1"/>
          </p:cNvSpPr>
          <p:nvPr>
            <p:ph type="dt" sz="half" idx="10"/>
          </p:nvPr>
        </p:nvSpPr>
        <p:spPr>
          <a:xfrm>
            <a:off x="0" y="6554315"/>
            <a:ext cx="4038599" cy="303685"/>
          </a:xfrm>
          <a:solidFill>
            <a:srgbClr val="0066B3"/>
          </a:solidFill>
          <a:ln>
            <a:noFill/>
          </a:ln>
        </p:spPr>
        <p:txBody>
          <a:bodyPr/>
          <a:lstStyle/>
          <a:p>
            <a:r>
              <a:rPr lang="en-US" altLang="ko-KR" sz="900" b="1" dirty="0" err="1">
                <a:solidFill>
                  <a:schemeClr val="bg1"/>
                </a:solidFill>
                <a:latin typeface="Microsoft JhengHei" panose="020B0604030504040204" pitchFamily="34" charset="-120"/>
                <a:ea typeface="Microsoft JhengHei" panose="020B0604030504040204" pitchFamily="34" charset="-120"/>
              </a:rPr>
              <a:t>Jaemin</a:t>
            </a:r>
            <a:r>
              <a:rPr lang="en-US" altLang="ko-KR" sz="900" b="1" dirty="0">
                <a:solidFill>
                  <a:schemeClr val="bg1"/>
                </a:solidFill>
                <a:latin typeface="Microsoft JhengHei" panose="020B0604030504040204" pitchFamily="34" charset="-120"/>
                <a:ea typeface="Microsoft JhengHei" panose="020B0604030504040204" pitchFamily="34" charset="-120"/>
              </a:rPr>
              <a:t> </a:t>
            </a:r>
            <a:r>
              <a:rPr lang="en-US" altLang="ko-KR" sz="900" b="1" dirty="0" err="1">
                <a:solidFill>
                  <a:schemeClr val="bg1"/>
                </a:solidFill>
                <a:latin typeface="Microsoft JhengHei" panose="020B0604030504040204" pitchFamily="34" charset="-120"/>
                <a:ea typeface="Microsoft JhengHei" panose="020B0604030504040204" pitchFamily="34" charset="-120"/>
              </a:rPr>
              <a:t>Jeong</a:t>
            </a:r>
            <a:endParaRPr lang="ko-KR" altLang="en-US" sz="900" b="1" dirty="0">
              <a:solidFill>
                <a:schemeClr val="bg1"/>
              </a:solidFill>
              <a:latin typeface="Microsoft JhengHei" panose="020B0604030504040204" pitchFamily="34" charset="-120"/>
            </a:endParaRPr>
          </a:p>
        </p:txBody>
      </p:sp>
      <p:sp>
        <p:nvSpPr>
          <p:cNvPr id="8" name="바닥글 개체 틀 7">
            <a:extLst>
              <a:ext uri="{FF2B5EF4-FFF2-40B4-BE49-F238E27FC236}">
                <a16:creationId xmlns:a16="http://schemas.microsoft.com/office/drawing/2014/main" id="{CD674BA0-F4F6-4576-A578-617569182EEB}"/>
              </a:ext>
            </a:extLst>
          </p:cNvPr>
          <p:cNvSpPr>
            <a:spLocks noGrp="1"/>
          </p:cNvSpPr>
          <p:nvPr>
            <p:ph type="ftr" sz="quarter" idx="11"/>
          </p:nvPr>
        </p:nvSpPr>
        <p:spPr>
          <a:xfrm>
            <a:off x="4038597" y="6554315"/>
            <a:ext cx="4114800" cy="303685"/>
          </a:xfrm>
          <a:solidFill>
            <a:srgbClr val="0066B3"/>
          </a:solidFill>
          <a:ln>
            <a:noFill/>
          </a:ln>
        </p:spPr>
        <p:txBody>
          <a:bodyPr/>
          <a:lstStyle/>
          <a:p>
            <a:r>
              <a:rPr lang="en-US" altLang="ko-KR" sz="900" b="1" dirty="0">
                <a:solidFill>
                  <a:schemeClr val="bg1"/>
                </a:solidFill>
                <a:latin typeface="Microsoft JhengHei" panose="020B0604030504040204" pitchFamily="34" charset="-120"/>
                <a:ea typeface="Microsoft JhengHei" panose="020B0604030504040204" pitchFamily="34" charset="-120"/>
              </a:rPr>
              <a:t>Seminar</a:t>
            </a:r>
          </a:p>
          <a:p>
            <a:r>
              <a:rPr lang="en-US" altLang="ko-KR" sz="900" b="1" dirty="0">
                <a:solidFill>
                  <a:schemeClr val="bg1"/>
                </a:solidFill>
                <a:latin typeface="Microsoft JhengHei" panose="020B0604030504040204" pitchFamily="34" charset="-120"/>
                <a:ea typeface="Microsoft JhengHei" panose="020B0604030504040204" pitchFamily="34" charset="-120"/>
              </a:rPr>
              <a:t>(</a:t>
            </a:r>
            <a:r>
              <a:rPr lang="ko-KR" altLang="en-US" sz="900" b="1" dirty="0">
                <a:solidFill>
                  <a:schemeClr val="bg1"/>
                </a:solidFill>
                <a:latin typeface="Microsoft JhengHei" panose="020B0604030504040204" pitchFamily="34" charset="-120"/>
              </a:rPr>
              <a:t>세미나</a:t>
            </a:r>
            <a:r>
              <a:rPr lang="en-US" altLang="ko-KR" sz="900" b="1" dirty="0">
                <a:solidFill>
                  <a:schemeClr val="bg1"/>
                </a:solidFill>
                <a:latin typeface="Microsoft JhengHei" panose="020B0604030504040204" pitchFamily="34" charset="-120"/>
                <a:ea typeface="Microsoft JhengHei" panose="020B0604030504040204" pitchFamily="34" charset="-120"/>
              </a:rPr>
              <a:t>)</a:t>
            </a:r>
            <a:endParaRPr lang="ko-KR" altLang="en-US" sz="900" b="1" dirty="0">
              <a:solidFill>
                <a:schemeClr val="bg1"/>
              </a:solidFill>
              <a:latin typeface="Microsoft JhengHei" panose="020B0604030504040204" pitchFamily="34" charset="-120"/>
            </a:endParaRPr>
          </a:p>
        </p:txBody>
      </p:sp>
      <p:sp>
        <p:nvSpPr>
          <p:cNvPr id="9" name="슬라이드 번호 개체 틀 8">
            <a:extLst>
              <a:ext uri="{FF2B5EF4-FFF2-40B4-BE49-F238E27FC236}">
                <a16:creationId xmlns:a16="http://schemas.microsoft.com/office/drawing/2014/main" id="{A8C5A698-0A88-4D3B-AA6B-6C70CBCF85A0}"/>
              </a:ext>
            </a:extLst>
          </p:cNvPr>
          <p:cNvSpPr>
            <a:spLocks noGrp="1"/>
          </p:cNvSpPr>
          <p:nvPr>
            <p:ph type="sldNum" sz="quarter" idx="12"/>
          </p:nvPr>
        </p:nvSpPr>
        <p:spPr>
          <a:xfrm>
            <a:off x="8153398" y="6554315"/>
            <a:ext cx="4038598" cy="303685"/>
          </a:xfrm>
          <a:solidFill>
            <a:srgbClr val="0066B3"/>
          </a:solidFill>
          <a:ln>
            <a:noFill/>
          </a:ln>
        </p:spPr>
        <p:txBody>
          <a:bodyPr/>
          <a:lstStyle/>
          <a:p>
            <a:fld id="{0A570ED9-8B4C-4028-AEB1-AC169DE65863}" type="slidenum">
              <a:rPr lang="ko-KR" altLang="en-US" sz="900" b="1" smtClean="0">
                <a:solidFill>
                  <a:schemeClr val="bg1"/>
                </a:solidFill>
                <a:latin typeface="Microsoft JhengHei" panose="020B0604030504040204" pitchFamily="34" charset="-120"/>
              </a:rPr>
              <a:t>11</a:t>
            </a:fld>
            <a:endParaRPr lang="ko-KR" altLang="en-US" sz="900" b="1" dirty="0">
              <a:solidFill>
                <a:schemeClr val="bg1"/>
              </a:solidFill>
              <a:latin typeface="Microsoft JhengHei" panose="020B0604030504040204" pitchFamily="34" charset="-120"/>
            </a:endParaRPr>
          </a:p>
        </p:txBody>
      </p:sp>
      <p:pic>
        <p:nvPicPr>
          <p:cNvPr id="1026" name="Picture 2" descr="엠블렘 A 타입 이미지">
            <a:extLst>
              <a:ext uri="{FF2B5EF4-FFF2-40B4-BE49-F238E27FC236}">
                <a16:creationId xmlns:a16="http://schemas.microsoft.com/office/drawing/2014/main" id="{92BF80AC-81FA-4517-9DB8-A0BF75F6C64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800" r="19920"/>
          <a:stretch/>
        </p:blipFill>
        <p:spPr bwMode="auto">
          <a:xfrm>
            <a:off x="11671883" y="0"/>
            <a:ext cx="520117" cy="509215"/>
          </a:xfrm>
          <a:prstGeom prst="rect">
            <a:avLst/>
          </a:prstGeom>
          <a:noFill/>
          <a:extLst>
            <a:ext uri="{909E8E84-426E-40DD-AFC4-6F175D3DCCD1}">
              <a14:hiddenFill xmlns:a14="http://schemas.microsoft.com/office/drawing/2010/main">
                <a:solidFill>
                  <a:srgbClr val="FFFFFF"/>
                </a:solidFill>
              </a14:hiddenFill>
            </a:ext>
          </a:extLst>
        </p:spPr>
      </p:pic>
      <p:sp>
        <p:nvSpPr>
          <p:cNvPr id="10" name="내용 개체 틀 2">
            <a:extLst>
              <a:ext uri="{FF2B5EF4-FFF2-40B4-BE49-F238E27FC236}">
                <a16:creationId xmlns:a16="http://schemas.microsoft.com/office/drawing/2014/main" id="{AB18EC4C-AD45-4432-960A-8F4C1E46BE71}"/>
              </a:ext>
            </a:extLst>
          </p:cNvPr>
          <p:cNvSpPr>
            <a:spLocks noGrp="1"/>
          </p:cNvSpPr>
          <p:nvPr>
            <p:ph idx="1"/>
          </p:nvPr>
        </p:nvSpPr>
        <p:spPr>
          <a:xfrm>
            <a:off x="1" y="1036202"/>
            <a:ext cx="12191999" cy="4328278"/>
          </a:xfrm>
        </p:spPr>
        <p:txBody>
          <a:bodyPr>
            <a:normAutofit/>
          </a:bodyPr>
          <a:lstStyle/>
          <a:p>
            <a:r>
              <a:rPr lang="en-US" altLang="ko-KR" sz="1600" b="1">
                <a:latin typeface="Microsoft JhengHei" panose="020B0604030504040204" pitchFamily="34" charset="-120"/>
                <a:cs typeface="Calibri Light" panose="020F0302020204030204" pitchFamily="34" charset="0"/>
              </a:rPr>
              <a:t>Generalizability was assessed using the SOF and MrOS datasets.</a:t>
            </a:r>
          </a:p>
          <a:p>
            <a:endParaRPr lang="en-US" altLang="ko-KR" sz="1600" b="1">
              <a:latin typeface="Microsoft JhengHei" panose="020B0604030504040204" pitchFamily="34" charset="-120"/>
              <a:cs typeface="Calibri Light" panose="020F0302020204030204" pitchFamily="34" charset="0"/>
            </a:endParaRPr>
          </a:p>
          <a:p>
            <a:endParaRPr lang="en-US" altLang="ko-KR" sz="1600" b="1">
              <a:latin typeface="Microsoft JhengHei" panose="020B0604030504040204" pitchFamily="34" charset="-120"/>
              <a:cs typeface="Calibri Light" panose="020F0302020204030204" pitchFamily="34" charset="0"/>
            </a:endParaRPr>
          </a:p>
          <a:p>
            <a:r>
              <a:rPr lang="en-US" altLang="ko-KR" sz="1600" b="1">
                <a:latin typeface="Microsoft JhengHei" panose="020B0604030504040204" pitchFamily="34" charset="-120"/>
                <a:cs typeface="Calibri Light" panose="020F0302020204030204" pitchFamily="34" charset="0"/>
              </a:rPr>
              <a:t>These studies were conducted in different environments with various types of acquisition hardware and on different patient populations than SHHS.</a:t>
            </a:r>
          </a:p>
          <a:p>
            <a:endParaRPr lang="en-US" altLang="ko-KR" sz="1600" b="1">
              <a:latin typeface="Microsoft JhengHei" panose="020B0604030504040204" pitchFamily="34" charset="-120"/>
              <a:cs typeface="Calibri Light" panose="020F0302020204030204" pitchFamily="34" charset="0"/>
            </a:endParaRPr>
          </a:p>
          <a:p>
            <a:endParaRPr lang="en-US" altLang="ko-KR" sz="1600" b="1">
              <a:latin typeface="Microsoft JhengHei" panose="020B0604030504040204" pitchFamily="34" charset="-120"/>
              <a:cs typeface="Calibri Light" panose="020F0302020204030204" pitchFamily="34" charset="0"/>
            </a:endParaRPr>
          </a:p>
          <a:p>
            <a:r>
              <a:rPr lang="en-US" altLang="ko-KR" sz="1600" b="1">
                <a:latin typeface="Microsoft JhengHei" panose="020B0604030504040204" pitchFamily="34" charset="-120"/>
                <a:cs typeface="Calibri Light" panose="020F0302020204030204" pitchFamily="34" charset="0"/>
              </a:rPr>
              <a:t>Model performance was additionally evaluated on subsets of the SHHS population with mild, moderate, and severe obstructive sleep apnea(OSA) to demonstrate model transferability between patients with different degrees of sleep-disordered breathing.</a:t>
            </a:r>
          </a:p>
          <a:p>
            <a:endParaRPr lang="en-US" altLang="ko-KR" sz="1600" b="1">
              <a:latin typeface="Microsoft JhengHei" panose="020B0604030504040204" pitchFamily="34" charset="-120"/>
              <a:cs typeface="Calibri Light" panose="020F0302020204030204" pitchFamily="34" charset="0"/>
            </a:endParaRPr>
          </a:p>
          <a:p>
            <a:endParaRPr lang="en-US" altLang="ko-KR" sz="1600" b="1">
              <a:latin typeface="Microsoft JhengHei" panose="020B0604030504040204" pitchFamily="34" charset="-120"/>
              <a:cs typeface="Calibri Light" panose="020F0302020204030204" pitchFamily="34" charset="0"/>
            </a:endParaRPr>
          </a:p>
          <a:p>
            <a:r>
              <a:rPr lang="en-US" altLang="ko-KR" sz="1600" b="1">
                <a:latin typeface="Microsoft JhengHei" panose="020B0604030504040204" pitchFamily="34" charset="-120"/>
                <a:cs typeface="Calibri Light" panose="020F0302020204030204" pitchFamily="34" charset="0"/>
              </a:rPr>
              <a:t>A</a:t>
            </a:r>
            <a:r>
              <a:rPr lang="ko-KR" altLang="en-US" sz="1600" b="1">
                <a:latin typeface="Microsoft JhengHei" panose="020B0604030504040204" pitchFamily="34" charset="-120"/>
                <a:cs typeface="Calibri Light" panose="020F0302020204030204" pitchFamily="34" charset="0"/>
              </a:rPr>
              <a:t> </a:t>
            </a:r>
            <a:r>
              <a:rPr lang="en-US" altLang="ko-KR" sz="1600" b="1">
                <a:latin typeface="Microsoft JhengHei" panose="020B0604030504040204" pitchFamily="34" charset="-120"/>
                <a:cs typeface="Calibri Light" panose="020F0302020204030204" pitchFamily="34" charset="0"/>
              </a:rPr>
              <a:t>separate model was also trained and tested on only severe patients to demonstrate validity even when restricted to a subset of studied patients.</a:t>
            </a:r>
          </a:p>
        </p:txBody>
      </p:sp>
    </p:spTree>
    <p:extLst>
      <p:ext uri="{BB962C8B-B14F-4D97-AF65-F5344CB8AC3E}">
        <p14:creationId xmlns:p14="http://schemas.microsoft.com/office/powerpoint/2010/main" val="4117012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BAF7F64-8884-43D7-A527-32F39957D448}"/>
              </a:ext>
            </a:extLst>
          </p:cNvPr>
          <p:cNvSpPr>
            <a:spLocks noGrp="1"/>
          </p:cNvSpPr>
          <p:nvPr>
            <p:ph type="title"/>
          </p:nvPr>
        </p:nvSpPr>
        <p:spPr>
          <a:xfrm>
            <a:off x="1" y="0"/>
            <a:ext cx="12191998" cy="509215"/>
          </a:xfrm>
        </p:spPr>
        <p:txBody>
          <a:bodyPr>
            <a:noAutofit/>
          </a:bodyPr>
          <a:lstStyle/>
          <a:p>
            <a:r>
              <a:rPr lang="en-US" altLang="ko-KR" sz="2800" b="1">
                <a:solidFill>
                  <a:srgbClr val="0066B3"/>
                </a:solidFill>
                <a:latin typeface="Microsoft JhengHei" panose="020B0604030504040204" pitchFamily="34" charset="-120"/>
                <a:ea typeface="Microsoft JhengHei" panose="020B0604030504040204" pitchFamily="34" charset="-120"/>
                <a:cs typeface="Calibri Light" panose="020F0302020204030204" pitchFamily="34" charset="0"/>
              </a:rPr>
              <a:t>Results</a:t>
            </a:r>
            <a:endParaRPr lang="ko-KR" altLang="en-US" sz="2800" b="1" dirty="0">
              <a:solidFill>
                <a:srgbClr val="0066B3"/>
              </a:solidFill>
              <a:latin typeface="Microsoft JhengHei" panose="020B0604030504040204" pitchFamily="34" charset="-120"/>
              <a:cs typeface="Calibri Light" panose="020F0302020204030204" pitchFamily="34" charset="0"/>
            </a:endParaRPr>
          </a:p>
        </p:txBody>
      </p:sp>
      <p:sp>
        <p:nvSpPr>
          <p:cNvPr id="7" name="날짜 개체 틀 6">
            <a:extLst>
              <a:ext uri="{FF2B5EF4-FFF2-40B4-BE49-F238E27FC236}">
                <a16:creationId xmlns:a16="http://schemas.microsoft.com/office/drawing/2014/main" id="{3A5ABEE3-594E-4B4E-B742-B9559831185B}"/>
              </a:ext>
            </a:extLst>
          </p:cNvPr>
          <p:cNvSpPr>
            <a:spLocks noGrp="1"/>
          </p:cNvSpPr>
          <p:nvPr>
            <p:ph type="dt" sz="half" idx="10"/>
          </p:nvPr>
        </p:nvSpPr>
        <p:spPr>
          <a:xfrm>
            <a:off x="0" y="6554315"/>
            <a:ext cx="4038599" cy="303685"/>
          </a:xfrm>
          <a:solidFill>
            <a:srgbClr val="0066B3"/>
          </a:solidFill>
          <a:ln>
            <a:noFill/>
          </a:ln>
        </p:spPr>
        <p:txBody>
          <a:bodyPr/>
          <a:lstStyle/>
          <a:p>
            <a:r>
              <a:rPr lang="en-US" altLang="ko-KR" sz="900" b="1" dirty="0" err="1">
                <a:solidFill>
                  <a:schemeClr val="bg1"/>
                </a:solidFill>
                <a:latin typeface="Microsoft JhengHei" panose="020B0604030504040204" pitchFamily="34" charset="-120"/>
                <a:ea typeface="Microsoft JhengHei" panose="020B0604030504040204" pitchFamily="34" charset="-120"/>
              </a:rPr>
              <a:t>Jaemin</a:t>
            </a:r>
            <a:r>
              <a:rPr lang="en-US" altLang="ko-KR" sz="900" b="1" dirty="0">
                <a:solidFill>
                  <a:schemeClr val="bg1"/>
                </a:solidFill>
                <a:latin typeface="Microsoft JhengHei" panose="020B0604030504040204" pitchFamily="34" charset="-120"/>
                <a:ea typeface="Microsoft JhengHei" panose="020B0604030504040204" pitchFamily="34" charset="-120"/>
              </a:rPr>
              <a:t> </a:t>
            </a:r>
            <a:r>
              <a:rPr lang="en-US" altLang="ko-KR" sz="900" b="1" dirty="0" err="1">
                <a:solidFill>
                  <a:schemeClr val="bg1"/>
                </a:solidFill>
                <a:latin typeface="Microsoft JhengHei" panose="020B0604030504040204" pitchFamily="34" charset="-120"/>
                <a:ea typeface="Microsoft JhengHei" panose="020B0604030504040204" pitchFamily="34" charset="-120"/>
              </a:rPr>
              <a:t>Jeong</a:t>
            </a:r>
            <a:endParaRPr lang="ko-KR" altLang="en-US" sz="900" b="1" dirty="0">
              <a:solidFill>
                <a:schemeClr val="bg1"/>
              </a:solidFill>
              <a:latin typeface="Microsoft JhengHei" panose="020B0604030504040204" pitchFamily="34" charset="-120"/>
            </a:endParaRPr>
          </a:p>
        </p:txBody>
      </p:sp>
      <p:sp>
        <p:nvSpPr>
          <p:cNvPr id="8" name="바닥글 개체 틀 7">
            <a:extLst>
              <a:ext uri="{FF2B5EF4-FFF2-40B4-BE49-F238E27FC236}">
                <a16:creationId xmlns:a16="http://schemas.microsoft.com/office/drawing/2014/main" id="{CD674BA0-F4F6-4576-A578-617569182EEB}"/>
              </a:ext>
            </a:extLst>
          </p:cNvPr>
          <p:cNvSpPr>
            <a:spLocks noGrp="1"/>
          </p:cNvSpPr>
          <p:nvPr>
            <p:ph type="ftr" sz="quarter" idx="11"/>
          </p:nvPr>
        </p:nvSpPr>
        <p:spPr>
          <a:xfrm>
            <a:off x="4038597" y="6554315"/>
            <a:ext cx="4114800" cy="303685"/>
          </a:xfrm>
          <a:solidFill>
            <a:srgbClr val="0066B3"/>
          </a:solidFill>
          <a:ln>
            <a:noFill/>
          </a:ln>
        </p:spPr>
        <p:txBody>
          <a:bodyPr/>
          <a:lstStyle/>
          <a:p>
            <a:r>
              <a:rPr lang="en-US" altLang="ko-KR" sz="900" b="1" dirty="0">
                <a:solidFill>
                  <a:schemeClr val="bg1"/>
                </a:solidFill>
                <a:latin typeface="Microsoft JhengHei" panose="020B0604030504040204" pitchFamily="34" charset="-120"/>
                <a:ea typeface="Microsoft JhengHei" panose="020B0604030504040204" pitchFamily="34" charset="-120"/>
              </a:rPr>
              <a:t>Seminar</a:t>
            </a:r>
          </a:p>
          <a:p>
            <a:r>
              <a:rPr lang="en-US" altLang="ko-KR" sz="900" b="1" dirty="0">
                <a:solidFill>
                  <a:schemeClr val="bg1"/>
                </a:solidFill>
                <a:latin typeface="Microsoft JhengHei" panose="020B0604030504040204" pitchFamily="34" charset="-120"/>
                <a:ea typeface="Microsoft JhengHei" panose="020B0604030504040204" pitchFamily="34" charset="-120"/>
              </a:rPr>
              <a:t>(</a:t>
            </a:r>
            <a:r>
              <a:rPr lang="ko-KR" altLang="en-US" sz="900" b="1" dirty="0">
                <a:solidFill>
                  <a:schemeClr val="bg1"/>
                </a:solidFill>
                <a:latin typeface="Microsoft JhengHei" panose="020B0604030504040204" pitchFamily="34" charset="-120"/>
              </a:rPr>
              <a:t>세미나</a:t>
            </a:r>
            <a:r>
              <a:rPr lang="en-US" altLang="ko-KR" sz="900" b="1" dirty="0">
                <a:solidFill>
                  <a:schemeClr val="bg1"/>
                </a:solidFill>
                <a:latin typeface="Microsoft JhengHei" panose="020B0604030504040204" pitchFamily="34" charset="-120"/>
                <a:ea typeface="Microsoft JhengHei" panose="020B0604030504040204" pitchFamily="34" charset="-120"/>
              </a:rPr>
              <a:t>)</a:t>
            </a:r>
            <a:endParaRPr lang="ko-KR" altLang="en-US" sz="900" b="1" dirty="0">
              <a:solidFill>
                <a:schemeClr val="bg1"/>
              </a:solidFill>
              <a:latin typeface="Microsoft JhengHei" panose="020B0604030504040204" pitchFamily="34" charset="-120"/>
            </a:endParaRPr>
          </a:p>
        </p:txBody>
      </p:sp>
      <p:sp>
        <p:nvSpPr>
          <p:cNvPr id="9" name="슬라이드 번호 개체 틀 8">
            <a:extLst>
              <a:ext uri="{FF2B5EF4-FFF2-40B4-BE49-F238E27FC236}">
                <a16:creationId xmlns:a16="http://schemas.microsoft.com/office/drawing/2014/main" id="{A8C5A698-0A88-4D3B-AA6B-6C70CBCF85A0}"/>
              </a:ext>
            </a:extLst>
          </p:cNvPr>
          <p:cNvSpPr>
            <a:spLocks noGrp="1"/>
          </p:cNvSpPr>
          <p:nvPr>
            <p:ph type="sldNum" sz="quarter" idx="12"/>
          </p:nvPr>
        </p:nvSpPr>
        <p:spPr>
          <a:xfrm>
            <a:off x="8153398" y="6554315"/>
            <a:ext cx="4038598" cy="303685"/>
          </a:xfrm>
          <a:solidFill>
            <a:srgbClr val="0066B3"/>
          </a:solidFill>
          <a:ln>
            <a:noFill/>
          </a:ln>
        </p:spPr>
        <p:txBody>
          <a:bodyPr/>
          <a:lstStyle/>
          <a:p>
            <a:fld id="{0A570ED9-8B4C-4028-AEB1-AC169DE65863}" type="slidenum">
              <a:rPr lang="ko-KR" altLang="en-US" sz="900" b="1" smtClean="0">
                <a:solidFill>
                  <a:schemeClr val="bg1"/>
                </a:solidFill>
                <a:latin typeface="Microsoft JhengHei" panose="020B0604030504040204" pitchFamily="34" charset="-120"/>
              </a:rPr>
              <a:t>12</a:t>
            </a:fld>
            <a:endParaRPr lang="ko-KR" altLang="en-US" sz="900" b="1" dirty="0">
              <a:solidFill>
                <a:schemeClr val="bg1"/>
              </a:solidFill>
              <a:latin typeface="Microsoft JhengHei" panose="020B0604030504040204" pitchFamily="34" charset="-120"/>
            </a:endParaRPr>
          </a:p>
        </p:txBody>
      </p:sp>
      <p:pic>
        <p:nvPicPr>
          <p:cNvPr id="1026" name="Picture 2" descr="엠블렘 A 타입 이미지">
            <a:extLst>
              <a:ext uri="{FF2B5EF4-FFF2-40B4-BE49-F238E27FC236}">
                <a16:creationId xmlns:a16="http://schemas.microsoft.com/office/drawing/2014/main" id="{92BF80AC-81FA-4517-9DB8-A0BF75F6C64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800" r="19920"/>
          <a:stretch/>
        </p:blipFill>
        <p:spPr bwMode="auto">
          <a:xfrm>
            <a:off x="11671883" y="0"/>
            <a:ext cx="520117" cy="509215"/>
          </a:xfrm>
          <a:prstGeom prst="rect">
            <a:avLst/>
          </a:prstGeom>
          <a:noFill/>
          <a:extLst>
            <a:ext uri="{909E8E84-426E-40DD-AFC4-6F175D3DCCD1}">
              <a14:hiddenFill xmlns:a14="http://schemas.microsoft.com/office/drawing/2010/main">
                <a:solidFill>
                  <a:srgbClr val="FFFFFF"/>
                </a:solidFill>
              </a14:hiddenFill>
            </a:ext>
          </a:extLst>
        </p:spPr>
      </p:pic>
      <p:sp>
        <p:nvSpPr>
          <p:cNvPr id="10" name="내용 개체 틀 2">
            <a:extLst>
              <a:ext uri="{FF2B5EF4-FFF2-40B4-BE49-F238E27FC236}">
                <a16:creationId xmlns:a16="http://schemas.microsoft.com/office/drawing/2014/main" id="{AB18EC4C-AD45-4432-960A-8F4C1E46BE71}"/>
              </a:ext>
            </a:extLst>
          </p:cNvPr>
          <p:cNvSpPr>
            <a:spLocks noGrp="1"/>
          </p:cNvSpPr>
          <p:nvPr>
            <p:ph idx="1"/>
          </p:nvPr>
        </p:nvSpPr>
        <p:spPr>
          <a:xfrm>
            <a:off x="-1" y="509215"/>
            <a:ext cx="12191999" cy="5916752"/>
          </a:xfrm>
        </p:spPr>
        <p:txBody>
          <a:bodyPr>
            <a:normAutofit/>
          </a:bodyPr>
          <a:lstStyle/>
          <a:p>
            <a:r>
              <a:rPr lang="en-US" altLang="ko-KR" sz="1600" b="1">
                <a:latin typeface="Microsoft JhengHei" panose="020B0604030504040204" pitchFamily="34" charset="-120"/>
                <a:cs typeface="Calibri Light" panose="020F0302020204030204" pitchFamily="34" charset="0"/>
              </a:rPr>
              <a:t>The optimal sleep staging model's architecture consisted of a combination of separate networks for each signal channel.</a:t>
            </a:r>
          </a:p>
          <a:p>
            <a:endParaRPr lang="en-US" altLang="ko-KR" sz="1600" b="1">
              <a:latin typeface="Microsoft JhengHei" panose="020B0604030504040204" pitchFamily="34" charset="-120"/>
              <a:cs typeface="Calibri Light" panose="020F0302020204030204" pitchFamily="34" charset="0"/>
            </a:endParaRPr>
          </a:p>
          <a:p>
            <a:r>
              <a:rPr lang="en-US" altLang="ko-KR" sz="1600" b="1">
                <a:latin typeface="Microsoft JhengHei" panose="020B0604030504040204" pitchFamily="34" charset="-120"/>
                <a:cs typeface="Calibri Light" panose="020F0302020204030204" pitchFamily="34" charset="0"/>
              </a:rPr>
              <a:t>Spectrograms of each channel were fed into convolutional layers that examined the proximal relationships of the frequencies in time as well as recurrent layers that examined the sequential relationships of epochs.</a:t>
            </a:r>
          </a:p>
          <a:p>
            <a:endParaRPr lang="en-US" altLang="ko-KR" sz="1600" b="1">
              <a:latin typeface="Microsoft JhengHei" panose="020B0604030504040204" pitchFamily="34" charset="-120"/>
              <a:cs typeface="Calibri Light" panose="020F0302020204030204" pitchFamily="34" charset="0"/>
            </a:endParaRPr>
          </a:p>
          <a:p>
            <a:r>
              <a:rPr lang="en-US" altLang="ko-KR" sz="1600" b="1">
                <a:latin typeface="Microsoft JhengHei" panose="020B0604030504040204" pitchFamily="34" charset="-120"/>
                <a:cs typeface="Calibri Light" panose="020F0302020204030204" pitchFamily="34" charset="0"/>
              </a:rPr>
              <a:t>The subnetworks for each signal channel were combined into two dense layers feeding into a final softmax output layer used to generate discrete stage predictions for each epoch.</a:t>
            </a:r>
          </a:p>
          <a:p>
            <a:endParaRPr lang="en-US" altLang="ko-KR" sz="1600" b="1">
              <a:latin typeface="Microsoft JhengHei" panose="020B0604030504040204" pitchFamily="34" charset="-120"/>
              <a:cs typeface="Calibri Light" panose="020F0302020204030204" pitchFamily="34" charset="0"/>
            </a:endParaRPr>
          </a:p>
        </p:txBody>
      </p:sp>
      <p:pic>
        <p:nvPicPr>
          <p:cNvPr id="11" name="내용 개체 틀 3">
            <a:extLst>
              <a:ext uri="{FF2B5EF4-FFF2-40B4-BE49-F238E27FC236}">
                <a16:creationId xmlns:a16="http://schemas.microsoft.com/office/drawing/2014/main" id="{F7707467-32B9-44CA-AFEF-378F515BF52E}"/>
              </a:ext>
            </a:extLst>
          </p:cNvPr>
          <p:cNvPicPr>
            <a:picLocks noChangeAspect="1"/>
          </p:cNvPicPr>
          <p:nvPr/>
        </p:nvPicPr>
        <p:blipFill>
          <a:blip r:embed="rId3"/>
          <a:stretch>
            <a:fillRect/>
          </a:stretch>
        </p:blipFill>
        <p:spPr>
          <a:xfrm>
            <a:off x="2491328" y="3123711"/>
            <a:ext cx="6181725" cy="3009900"/>
          </a:xfrm>
          <a:prstGeom prst="rect">
            <a:avLst/>
          </a:prstGeom>
        </p:spPr>
      </p:pic>
      <p:sp>
        <p:nvSpPr>
          <p:cNvPr id="3" name="직사각형 2">
            <a:extLst>
              <a:ext uri="{FF2B5EF4-FFF2-40B4-BE49-F238E27FC236}">
                <a16:creationId xmlns:a16="http://schemas.microsoft.com/office/drawing/2014/main" id="{1AA50238-0504-4A3B-B933-67E3302EBC74}"/>
              </a:ext>
            </a:extLst>
          </p:cNvPr>
          <p:cNvSpPr/>
          <p:nvPr/>
        </p:nvSpPr>
        <p:spPr>
          <a:xfrm>
            <a:off x="9677944" y="3557891"/>
            <a:ext cx="1285875" cy="2575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a:extLst>
              <a:ext uri="{FF2B5EF4-FFF2-40B4-BE49-F238E27FC236}">
                <a16:creationId xmlns:a16="http://schemas.microsoft.com/office/drawing/2014/main" id="{FA3D2C2B-FA8D-4FB2-9265-37B27B1D9516}"/>
              </a:ext>
            </a:extLst>
          </p:cNvPr>
          <p:cNvSpPr txBox="1"/>
          <p:nvPr/>
        </p:nvSpPr>
        <p:spPr>
          <a:xfrm>
            <a:off x="7313385" y="3188559"/>
            <a:ext cx="1359668" cy="369332"/>
          </a:xfrm>
          <a:prstGeom prst="rect">
            <a:avLst/>
          </a:prstGeom>
          <a:noFill/>
        </p:spPr>
        <p:txBody>
          <a:bodyPr wrap="none" rtlCol="0">
            <a:spAutoFit/>
          </a:bodyPr>
          <a:lstStyle/>
          <a:p>
            <a:r>
              <a:rPr lang="en-US" altLang="ko-KR" b="1"/>
              <a:t>(b, c, h, w)</a:t>
            </a:r>
            <a:endParaRPr lang="ko-KR" altLang="en-US" b="1"/>
          </a:p>
        </p:txBody>
      </p:sp>
    </p:spTree>
    <p:extLst>
      <p:ext uri="{BB962C8B-B14F-4D97-AF65-F5344CB8AC3E}">
        <p14:creationId xmlns:p14="http://schemas.microsoft.com/office/powerpoint/2010/main" val="2197348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BAF7F64-8884-43D7-A527-32F39957D448}"/>
              </a:ext>
            </a:extLst>
          </p:cNvPr>
          <p:cNvSpPr>
            <a:spLocks noGrp="1"/>
          </p:cNvSpPr>
          <p:nvPr>
            <p:ph type="title"/>
          </p:nvPr>
        </p:nvSpPr>
        <p:spPr>
          <a:xfrm>
            <a:off x="1" y="0"/>
            <a:ext cx="12191998" cy="509215"/>
          </a:xfrm>
        </p:spPr>
        <p:txBody>
          <a:bodyPr>
            <a:noAutofit/>
          </a:bodyPr>
          <a:lstStyle/>
          <a:p>
            <a:r>
              <a:rPr lang="en-US" altLang="ko-KR" sz="2800" b="1">
                <a:solidFill>
                  <a:srgbClr val="0066B3"/>
                </a:solidFill>
                <a:latin typeface="Microsoft JhengHei" panose="020B0604030504040204" pitchFamily="34" charset="-120"/>
                <a:ea typeface="Microsoft JhengHei" panose="020B0604030504040204" pitchFamily="34" charset="-120"/>
                <a:cs typeface="Calibri Light" panose="020F0302020204030204" pitchFamily="34" charset="0"/>
              </a:rPr>
              <a:t>Model architecture</a:t>
            </a:r>
            <a:endParaRPr lang="ko-KR" altLang="en-US" sz="2800" b="1" dirty="0">
              <a:solidFill>
                <a:srgbClr val="0066B3"/>
              </a:solidFill>
              <a:latin typeface="Microsoft JhengHei" panose="020B0604030504040204" pitchFamily="34" charset="-120"/>
              <a:cs typeface="Calibri Light" panose="020F0302020204030204" pitchFamily="34" charset="0"/>
            </a:endParaRPr>
          </a:p>
        </p:txBody>
      </p:sp>
      <p:sp>
        <p:nvSpPr>
          <p:cNvPr id="7" name="날짜 개체 틀 6">
            <a:extLst>
              <a:ext uri="{FF2B5EF4-FFF2-40B4-BE49-F238E27FC236}">
                <a16:creationId xmlns:a16="http://schemas.microsoft.com/office/drawing/2014/main" id="{3A5ABEE3-594E-4B4E-B742-B9559831185B}"/>
              </a:ext>
            </a:extLst>
          </p:cNvPr>
          <p:cNvSpPr>
            <a:spLocks noGrp="1"/>
          </p:cNvSpPr>
          <p:nvPr>
            <p:ph type="dt" sz="half" idx="10"/>
          </p:nvPr>
        </p:nvSpPr>
        <p:spPr>
          <a:xfrm>
            <a:off x="0" y="6554315"/>
            <a:ext cx="4038599" cy="303685"/>
          </a:xfrm>
          <a:solidFill>
            <a:srgbClr val="0066B3"/>
          </a:solidFill>
          <a:ln>
            <a:noFill/>
          </a:ln>
        </p:spPr>
        <p:txBody>
          <a:bodyPr/>
          <a:lstStyle/>
          <a:p>
            <a:r>
              <a:rPr lang="en-US" altLang="ko-KR" sz="900" b="1" dirty="0" err="1">
                <a:solidFill>
                  <a:schemeClr val="bg1"/>
                </a:solidFill>
                <a:latin typeface="Microsoft JhengHei" panose="020B0604030504040204" pitchFamily="34" charset="-120"/>
                <a:ea typeface="Microsoft JhengHei" panose="020B0604030504040204" pitchFamily="34" charset="-120"/>
              </a:rPr>
              <a:t>Jaemin</a:t>
            </a:r>
            <a:r>
              <a:rPr lang="en-US" altLang="ko-KR" sz="900" b="1" dirty="0">
                <a:solidFill>
                  <a:schemeClr val="bg1"/>
                </a:solidFill>
                <a:latin typeface="Microsoft JhengHei" panose="020B0604030504040204" pitchFamily="34" charset="-120"/>
                <a:ea typeface="Microsoft JhengHei" panose="020B0604030504040204" pitchFamily="34" charset="-120"/>
              </a:rPr>
              <a:t> </a:t>
            </a:r>
            <a:r>
              <a:rPr lang="en-US" altLang="ko-KR" sz="900" b="1" dirty="0" err="1">
                <a:solidFill>
                  <a:schemeClr val="bg1"/>
                </a:solidFill>
                <a:latin typeface="Microsoft JhengHei" panose="020B0604030504040204" pitchFamily="34" charset="-120"/>
                <a:ea typeface="Microsoft JhengHei" panose="020B0604030504040204" pitchFamily="34" charset="-120"/>
              </a:rPr>
              <a:t>Jeong</a:t>
            </a:r>
            <a:endParaRPr lang="ko-KR" altLang="en-US" sz="900" b="1" dirty="0">
              <a:solidFill>
                <a:schemeClr val="bg1"/>
              </a:solidFill>
              <a:latin typeface="Microsoft JhengHei" panose="020B0604030504040204" pitchFamily="34" charset="-120"/>
            </a:endParaRPr>
          </a:p>
        </p:txBody>
      </p:sp>
      <p:sp>
        <p:nvSpPr>
          <p:cNvPr id="8" name="바닥글 개체 틀 7">
            <a:extLst>
              <a:ext uri="{FF2B5EF4-FFF2-40B4-BE49-F238E27FC236}">
                <a16:creationId xmlns:a16="http://schemas.microsoft.com/office/drawing/2014/main" id="{CD674BA0-F4F6-4576-A578-617569182EEB}"/>
              </a:ext>
            </a:extLst>
          </p:cNvPr>
          <p:cNvSpPr>
            <a:spLocks noGrp="1"/>
          </p:cNvSpPr>
          <p:nvPr>
            <p:ph type="ftr" sz="quarter" idx="11"/>
          </p:nvPr>
        </p:nvSpPr>
        <p:spPr>
          <a:xfrm>
            <a:off x="4038597" y="6554315"/>
            <a:ext cx="4114800" cy="303685"/>
          </a:xfrm>
          <a:solidFill>
            <a:srgbClr val="0066B3"/>
          </a:solidFill>
          <a:ln>
            <a:noFill/>
          </a:ln>
        </p:spPr>
        <p:txBody>
          <a:bodyPr/>
          <a:lstStyle/>
          <a:p>
            <a:r>
              <a:rPr lang="en-US" altLang="ko-KR" sz="900" b="1" dirty="0">
                <a:solidFill>
                  <a:schemeClr val="bg1"/>
                </a:solidFill>
                <a:latin typeface="Microsoft JhengHei" panose="020B0604030504040204" pitchFamily="34" charset="-120"/>
                <a:ea typeface="Microsoft JhengHei" panose="020B0604030504040204" pitchFamily="34" charset="-120"/>
              </a:rPr>
              <a:t>Seminar</a:t>
            </a:r>
          </a:p>
          <a:p>
            <a:r>
              <a:rPr lang="en-US" altLang="ko-KR" sz="900" b="1" dirty="0">
                <a:solidFill>
                  <a:schemeClr val="bg1"/>
                </a:solidFill>
                <a:latin typeface="Microsoft JhengHei" panose="020B0604030504040204" pitchFamily="34" charset="-120"/>
                <a:ea typeface="Microsoft JhengHei" panose="020B0604030504040204" pitchFamily="34" charset="-120"/>
              </a:rPr>
              <a:t>(</a:t>
            </a:r>
            <a:r>
              <a:rPr lang="ko-KR" altLang="en-US" sz="900" b="1" dirty="0">
                <a:solidFill>
                  <a:schemeClr val="bg1"/>
                </a:solidFill>
                <a:latin typeface="Microsoft JhengHei" panose="020B0604030504040204" pitchFamily="34" charset="-120"/>
              </a:rPr>
              <a:t>세미나</a:t>
            </a:r>
            <a:r>
              <a:rPr lang="en-US" altLang="ko-KR" sz="900" b="1" dirty="0">
                <a:solidFill>
                  <a:schemeClr val="bg1"/>
                </a:solidFill>
                <a:latin typeface="Microsoft JhengHei" panose="020B0604030504040204" pitchFamily="34" charset="-120"/>
                <a:ea typeface="Microsoft JhengHei" panose="020B0604030504040204" pitchFamily="34" charset="-120"/>
              </a:rPr>
              <a:t>)</a:t>
            </a:r>
            <a:endParaRPr lang="ko-KR" altLang="en-US" sz="900" b="1" dirty="0">
              <a:solidFill>
                <a:schemeClr val="bg1"/>
              </a:solidFill>
              <a:latin typeface="Microsoft JhengHei" panose="020B0604030504040204" pitchFamily="34" charset="-120"/>
            </a:endParaRPr>
          </a:p>
        </p:txBody>
      </p:sp>
      <p:sp>
        <p:nvSpPr>
          <p:cNvPr id="9" name="슬라이드 번호 개체 틀 8">
            <a:extLst>
              <a:ext uri="{FF2B5EF4-FFF2-40B4-BE49-F238E27FC236}">
                <a16:creationId xmlns:a16="http://schemas.microsoft.com/office/drawing/2014/main" id="{A8C5A698-0A88-4D3B-AA6B-6C70CBCF85A0}"/>
              </a:ext>
            </a:extLst>
          </p:cNvPr>
          <p:cNvSpPr>
            <a:spLocks noGrp="1"/>
          </p:cNvSpPr>
          <p:nvPr>
            <p:ph type="sldNum" sz="quarter" idx="12"/>
          </p:nvPr>
        </p:nvSpPr>
        <p:spPr>
          <a:xfrm>
            <a:off x="8153398" y="6554315"/>
            <a:ext cx="4038598" cy="303685"/>
          </a:xfrm>
          <a:solidFill>
            <a:srgbClr val="0066B3"/>
          </a:solidFill>
          <a:ln>
            <a:noFill/>
          </a:ln>
        </p:spPr>
        <p:txBody>
          <a:bodyPr/>
          <a:lstStyle/>
          <a:p>
            <a:fld id="{0A570ED9-8B4C-4028-AEB1-AC169DE65863}" type="slidenum">
              <a:rPr lang="ko-KR" altLang="en-US" sz="900" b="1" smtClean="0">
                <a:solidFill>
                  <a:schemeClr val="bg1"/>
                </a:solidFill>
                <a:latin typeface="Microsoft JhengHei" panose="020B0604030504040204" pitchFamily="34" charset="-120"/>
              </a:rPr>
              <a:t>13</a:t>
            </a:fld>
            <a:endParaRPr lang="ko-KR" altLang="en-US" sz="900" b="1" dirty="0">
              <a:solidFill>
                <a:schemeClr val="bg1"/>
              </a:solidFill>
              <a:latin typeface="Microsoft JhengHei" panose="020B0604030504040204" pitchFamily="34" charset="-120"/>
            </a:endParaRPr>
          </a:p>
        </p:txBody>
      </p:sp>
      <p:pic>
        <p:nvPicPr>
          <p:cNvPr id="1026" name="Picture 2" descr="엠블렘 A 타입 이미지">
            <a:extLst>
              <a:ext uri="{FF2B5EF4-FFF2-40B4-BE49-F238E27FC236}">
                <a16:creationId xmlns:a16="http://schemas.microsoft.com/office/drawing/2014/main" id="{92BF80AC-81FA-4517-9DB8-A0BF75F6C64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800" r="19920"/>
          <a:stretch/>
        </p:blipFill>
        <p:spPr bwMode="auto">
          <a:xfrm>
            <a:off x="11671883" y="0"/>
            <a:ext cx="520117" cy="509215"/>
          </a:xfrm>
          <a:prstGeom prst="rect">
            <a:avLst/>
          </a:prstGeom>
          <a:noFill/>
          <a:extLst>
            <a:ext uri="{909E8E84-426E-40DD-AFC4-6F175D3DCCD1}">
              <a14:hiddenFill xmlns:a14="http://schemas.microsoft.com/office/drawing/2010/main">
                <a:solidFill>
                  <a:srgbClr val="FFFFFF"/>
                </a:solidFill>
              </a14:hiddenFill>
            </a:ext>
          </a:extLst>
        </p:spPr>
      </p:pic>
      <p:pic>
        <p:nvPicPr>
          <p:cNvPr id="3" name="내용 개체 틀 2">
            <a:extLst>
              <a:ext uri="{FF2B5EF4-FFF2-40B4-BE49-F238E27FC236}">
                <a16:creationId xmlns:a16="http://schemas.microsoft.com/office/drawing/2014/main" id="{DC68F2EC-9079-4ABA-844C-DC608436E1A5}"/>
              </a:ext>
            </a:extLst>
          </p:cNvPr>
          <p:cNvPicPr>
            <a:picLocks noGrp="1" noChangeAspect="1"/>
          </p:cNvPicPr>
          <p:nvPr>
            <p:ph idx="1"/>
          </p:nvPr>
        </p:nvPicPr>
        <p:blipFill>
          <a:blip r:embed="rId3"/>
          <a:stretch>
            <a:fillRect/>
          </a:stretch>
        </p:blipFill>
        <p:spPr>
          <a:xfrm>
            <a:off x="700245" y="509588"/>
            <a:ext cx="10791509" cy="5916612"/>
          </a:xfrm>
          <a:prstGeom prst="rect">
            <a:avLst/>
          </a:prstGeom>
        </p:spPr>
      </p:pic>
    </p:spTree>
    <p:extLst>
      <p:ext uri="{BB962C8B-B14F-4D97-AF65-F5344CB8AC3E}">
        <p14:creationId xmlns:p14="http://schemas.microsoft.com/office/powerpoint/2010/main" val="2278521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BAF7F64-8884-43D7-A527-32F39957D448}"/>
              </a:ext>
            </a:extLst>
          </p:cNvPr>
          <p:cNvSpPr>
            <a:spLocks noGrp="1"/>
          </p:cNvSpPr>
          <p:nvPr>
            <p:ph type="title"/>
          </p:nvPr>
        </p:nvSpPr>
        <p:spPr>
          <a:xfrm>
            <a:off x="1" y="0"/>
            <a:ext cx="12191998" cy="509215"/>
          </a:xfrm>
        </p:spPr>
        <p:txBody>
          <a:bodyPr>
            <a:noAutofit/>
          </a:bodyPr>
          <a:lstStyle/>
          <a:p>
            <a:r>
              <a:rPr lang="en-US" altLang="ko-KR" sz="2800" b="1">
                <a:solidFill>
                  <a:srgbClr val="0066B3"/>
                </a:solidFill>
                <a:latin typeface="Microsoft JhengHei" panose="020B0604030504040204" pitchFamily="34" charset="-120"/>
                <a:ea typeface="Microsoft JhengHei" panose="020B0604030504040204" pitchFamily="34" charset="-120"/>
                <a:cs typeface="Calibri Light" panose="020F0302020204030204" pitchFamily="34" charset="0"/>
              </a:rPr>
              <a:t>Model - Appendix</a:t>
            </a:r>
            <a:endParaRPr lang="ko-KR" altLang="en-US" sz="2800" b="1" dirty="0">
              <a:solidFill>
                <a:srgbClr val="0066B3"/>
              </a:solidFill>
              <a:latin typeface="Microsoft JhengHei" panose="020B0604030504040204" pitchFamily="34" charset="-120"/>
              <a:cs typeface="Calibri Light" panose="020F0302020204030204" pitchFamily="34" charset="0"/>
            </a:endParaRPr>
          </a:p>
        </p:txBody>
      </p:sp>
      <p:sp>
        <p:nvSpPr>
          <p:cNvPr id="7" name="날짜 개체 틀 6">
            <a:extLst>
              <a:ext uri="{FF2B5EF4-FFF2-40B4-BE49-F238E27FC236}">
                <a16:creationId xmlns:a16="http://schemas.microsoft.com/office/drawing/2014/main" id="{3A5ABEE3-594E-4B4E-B742-B9559831185B}"/>
              </a:ext>
            </a:extLst>
          </p:cNvPr>
          <p:cNvSpPr>
            <a:spLocks noGrp="1"/>
          </p:cNvSpPr>
          <p:nvPr>
            <p:ph type="dt" sz="half" idx="10"/>
          </p:nvPr>
        </p:nvSpPr>
        <p:spPr>
          <a:xfrm>
            <a:off x="0" y="6554315"/>
            <a:ext cx="4038599" cy="303685"/>
          </a:xfrm>
          <a:solidFill>
            <a:srgbClr val="0066B3"/>
          </a:solidFill>
          <a:ln>
            <a:noFill/>
          </a:ln>
        </p:spPr>
        <p:txBody>
          <a:bodyPr/>
          <a:lstStyle/>
          <a:p>
            <a:r>
              <a:rPr lang="en-US" altLang="ko-KR" sz="900" b="1" dirty="0" err="1">
                <a:solidFill>
                  <a:schemeClr val="bg1"/>
                </a:solidFill>
                <a:latin typeface="Microsoft JhengHei" panose="020B0604030504040204" pitchFamily="34" charset="-120"/>
                <a:ea typeface="Microsoft JhengHei" panose="020B0604030504040204" pitchFamily="34" charset="-120"/>
              </a:rPr>
              <a:t>Jaemin</a:t>
            </a:r>
            <a:r>
              <a:rPr lang="en-US" altLang="ko-KR" sz="900" b="1" dirty="0">
                <a:solidFill>
                  <a:schemeClr val="bg1"/>
                </a:solidFill>
                <a:latin typeface="Microsoft JhengHei" panose="020B0604030504040204" pitchFamily="34" charset="-120"/>
                <a:ea typeface="Microsoft JhengHei" panose="020B0604030504040204" pitchFamily="34" charset="-120"/>
              </a:rPr>
              <a:t> </a:t>
            </a:r>
            <a:r>
              <a:rPr lang="en-US" altLang="ko-KR" sz="900" b="1" dirty="0" err="1">
                <a:solidFill>
                  <a:schemeClr val="bg1"/>
                </a:solidFill>
                <a:latin typeface="Microsoft JhengHei" panose="020B0604030504040204" pitchFamily="34" charset="-120"/>
                <a:ea typeface="Microsoft JhengHei" panose="020B0604030504040204" pitchFamily="34" charset="-120"/>
              </a:rPr>
              <a:t>Jeong</a:t>
            </a:r>
            <a:endParaRPr lang="ko-KR" altLang="en-US" sz="900" b="1" dirty="0">
              <a:solidFill>
                <a:schemeClr val="bg1"/>
              </a:solidFill>
              <a:latin typeface="Microsoft JhengHei" panose="020B0604030504040204" pitchFamily="34" charset="-120"/>
            </a:endParaRPr>
          </a:p>
        </p:txBody>
      </p:sp>
      <p:sp>
        <p:nvSpPr>
          <p:cNvPr id="8" name="바닥글 개체 틀 7">
            <a:extLst>
              <a:ext uri="{FF2B5EF4-FFF2-40B4-BE49-F238E27FC236}">
                <a16:creationId xmlns:a16="http://schemas.microsoft.com/office/drawing/2014/main" id="{CD674BA0-F4F6-4576-A578-617569182EEB}"/>
              </a:ext>
            </a:extLst>
          </p:cNvPr>
          <p:cNvSpPr>
            <a:spLocks noGrp="1"/>
          </p:cNvSpPr>
          <p:nvPr>
            <p:ph type="ftr" sz="quarter" idx="11"/>
          </p:nvPr>
        </p:nvSpPr>
        <p:spPr>
          <a:xfrm>
            <a:off x="4038597" y="6554315"/>
            <a:ext cx="4114800" cy="303685"/>
          </a:xfrm>
          <a:solidFill>
            <a:srgbClr val="0066B3"/>
          </a:solidFill>
          <a:ln>
            <a:noFill/>
          </a:ln>
        </p:spPr>
        <p:txBody>
          <a:bodyPr/>
          <a:lstStyle/>
          <a:p>
            <a:r>
              <a:rPr lang="en-US" altLang="ko-KR" sz="900" b="1" dirty="0">
                <a:solidFill>
                  <a:schemeClr val="bg1"/>
                </a:solidFill>
                <a:latin typeface="Microsoft JhengHei" panose="020B0604030504040204" pitchFamily="34" charset="-120"/>
                <a:ea typeface="Microsoft JhengHei" panose="020B0604030504040204" pitchFamily="34" charset="-120"/>
              </a:rPr>
              <a:t>Seminar</a:t>
            </a:r>
          </a:p>
          <a:p>
            <a:r>
              <a:rPr lang="en-US" altLang="ko-KR" sz="900" b="1" dirty="0">
                <a:solidFill>
                  <a:schemeClr val="bg1"/>
                </a:solidFill>
                <a:latin typeface="Microsoft JhengHei" panose="020B0604030504040204" pitchFamily="34" charset="-120"/>
                <a:ea typeface="Microsoft JhengHei" panose="020B0604030504040204" pitchFamily="34" charset="-120"/>
              </a:rPr>
              <a:t>(</a:t>
            </a:r>
            <a:r>
              <a:rPr lang="ko-KR" altLang="en-US" sz="900" b="1" dirty="0">
                <a:solidFill>
                  <a:schemeClr val="bg1"/>
                </a:solidFill>
                <a:latin typeface="Microsoft JhengHei" panose="020B0604030504040204" pitchFamily="34" charset="-120"/>
              </a:rPr>
              <a:t>세미나</a:t>
            </a:r>
            <a:r>
              <a:rPr lang="en-US" altLang="ko-KR" sz="900" b="1" dirty="0">
                <a:solidFill>
                  <a:schemeClr val="bg1"/>
                </a:solidFill>
                <a:latin typeface="Microsoft JhengHei" panose="020B0604030504040204" pitchFamily="34" charset="-120"/>
                <a:ea typeface="Microsoft JhengHei" panose="020B0604030504040204" pitchFamily="34" charset="-120"/>
              </a:rPr>
              <a:t>)</a:t>
            </a:r>
            <a:endParaRPr lang="ko-KR" altLang="en-US" sz="900" b="1" dirty="0">
              <a:solidFill>
                <a:schemeClr val="bg1"/>
              </a:solidFill>
              <a:latin typeface="Microsoft JhengHei" panose="020B0604030504040204" pitchFamily="34" charset="-120"/>
            </a:endParaRPr>
          </a:p>
        </p:txBody>
      </p:sp>
      <p:sp>
        <p:nvSpPr>
          <p:cNvPr id="9" name="슬라이드 번호 개체 틀 8">
            <a:extLst>
              <a:ext uri="{FF2B5EF4-FFF2-40B4-BE49-F238E27FC236}">
                <a16:creationId xmlns:a16="http://schemas.microsoft.com/office/drawing/2014/main" id="{A8C5A698-0A88-4D3B-AA6B-6C70CBCF85A0}"/>
              </a:ext>
            </a:extLst>
          </p:cNvPr>
          <p:cNvSpPr>
            <a:spLocks noGrp="1"/>
          </p:cNvSpPr>
          <p:nvPr>
            <p:ph type="sldNum" sz="quarter" idx="12"/>
          </p:nvPr>
        </p:nvSpPr>
        <p:spPr>
          <a:xfrm>
            <a:off x="8153398" y="6554315"/>
            <a:ext cx="4038598" cy="303685"/>
          </a:xfrm>
          <a:solidFill>
            <a:srgbClr val="0066B3"/>
          </a:solidFill>
          <a:ln>
            <a:noFill/>
          </a:ln>
        </p:spPr>
        <p:txBody>
          <a:bodyPr/>
          <a:lstStyle/>
          <a:p>
            <a:fld id="{0A570ED9-8B4C-4028-AEB1-AC169DE65863}" type="slidenum">
              <a:rPr lang="ko-KR" altLang="en-US" sz="900" b="1" smtClean="0">
                <a:solidFill>
                  <a:schemeClr val="bg1"/>
                </a:solidFill>
                <a:latin typeface="Microsoft JhengHei" panose="020B0604030504040204" pitchFamily="34" charset="-120"/>
              </a:rPr>
              <a:t>14</a:t>
            </a:fld>
            <a:endParaRPr lang="ko-KR" altLang="en-US" sz="900" b="1" dirty="0">
              <a:solidFill>
                <a:schemeClr val="bg1"/>
              </a:solidFill>
              <a:latin typeface="Microsoft JhengHei" panose="020B0604030504040204" pitchFamily="34" charset="-120"/>
            </a:endParaRPr>
          </a:p>
        </p:txBody>
      </p:sp>
      <p:pic>
        <p:nvPicPr>
          <p:cNvPr id="1026" name="Picture 2" descr="엠블렘 A 타입 이미지">
            <a:extLst>
              <a:ext uri="{FF2B5EF4-FFF2-40B4-BE49-F238E27FC236}">
                <a16:creationId xmlns:a16="http://schemas.microsoft.com/office/drawing/2014/main" id="{92BF80AC-81FA-4517-9DB8-A0BF75F6C64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800" r="19920"/>
          <a:stretch/>
        </p:blipFill>
        <p:spPr bwMode="auto">
          <a:xfrm>
            <a:off x="11671883" y="0"/>
            <a:ext cx="520117" cy="509215"/>
          </a:xfrm>
          <a:prstGeom prst="rect">
            <a:avLst/>
          </a:prstGeom>
          <a:noFill/>
          <a:extLst>
            <a:ext uri="{909E8E84-426E-40DD-AFC4-6F175D3DCCD1}">
              <a14:hiddenFill xmlns:a14="http://schemas.microsoft.com/office/drawing/2010/main">
                <a:solidFill>
                  <a:srgbClr val="FFFFFF"/>
                </a:solidFill>
              </a14:hiddenFill>
            </a:ext>
          </a:extLst>
        </p:spPr>
      </p:pic>
      <p:pic>
        <p:nvPicPr>
          <p:cNvPr id="4" name="그림 3">
            <a:extLst>
              <a:ext uri="{FF2B5EF4-FFF2-40B4-BE49-F238E27FC236}">
                <a16:creationId xmlns:a16="http://schemas.microsoft.com/office/drawing/2014/main" id="{5B8FA118-7122-4B69-80D9-27D7AB3BE50C}"/>
              </a:ext>
            </a:extLst>
          </p:cNvPr>
          <p:cNvPicPr>
            <a:picLocks noChangeAspect="1"/>
          </p:cNvPicPr>
          <p:nvPr/>
        </p:nvPicPr>
        <p:blipFill>
          <a:blip r:embed="rId3"/>
          <a:stretch>
            <a:fillRect/>
          </a:stretch>
        </p:blipFill>
        <p:spPr>
          <a:xfrm>
            <a:off x="1993325" y="1112657"/>
            <a:ext cx="8205349" cy="4632685"/>
          </a:xfrm>
          <a:prstGeom prst="rect">
            <a:avLst/>
          </a:prstGeom>
        </p:spPr>
      </p:pic>
    </p:spTree>
    <p:extLst>
      <p:ext uri="{BB962C8B-B14F-4D97-AF65-F5344CB8AC3E}">
        <p14:creationId xmlns:p14="http://schemas.microsoft.com/office/powerpoint/2010/main" val="4270581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BAF7F64-8884-43D7-A527-32F39957D448}"/>
              </a:ext>
            </a:extLst>
          </p:cNvPr>
          <p:cNvSpPr>
            <a:spLocks noGrp="1"/>
          </p:cNvSpPr>
          <p:nvPr>
            <p:ph type="title"/>
          </p:nvPr>
        </p:nvSpPr>
        <p:spPr>
          <a:xfrm>
            <a:off x="1" y="0"/>
            <a:ext cx="12191998" cy="509215"/>
          </a:xfrm>
        </p:spPr>
        <p:txBody>
          <a:bodyPr>
            <a:noAutofit/>
          </a:bodyPr>
          <a:lstStyle/>
          <a:p>
            <a:r>
              <a:rPr lang="en-US" altLang="ko-KR" sz="2800" b="1">
                <a:solidFill>
                  <a:srgbClr val="0066B3"/>
                </a:solidFill>
                <a:latin typeface="Microsoft JhengHei" panose="020B0604030504040204" pitchFamily="34" charset="-120"/>
                <a:ea typeface="Microsoft JhengHei" panose="020B0604030504040204" pitchFamily="34" charset="-120"/>
                <a:cs typeface="Calibri Light" panose="020F0302020204030204" pitchFamily="34" charset="0"/>
              </a:rPr>
              <a:t>Model tuning</a:t>
            </a:r>
            <a:endParaRPr lang="ko-KR" altLang="en-US" sz="2800" b="1" dirty="0">
              <a:solidFill>
                <a:srgbClr val="0066B3"/>
              </a:solidFill>
              <a:latin typeface="Microsoft JhengHei" panose="020B0604030504040204" pitchFamily="34" charset="-120"/>
              <a:cs typeface="Calibri Light" panose="020F0302020204030204" pitchFamily="34" charset="0"/>
            </a:endParaRPr>
          </a:p>
        </p:txBody>
      </p:sp>
      <p:sp>
        <p:nvSpPr>
          <p:cNvPr id="7" name="날짜 개체 틀 6">
            <a:extLst>
              <a:ext uri="{FF2B5EF4-FFF2-40B4-BE49-F238E27FC236}">
                <a16:creationId xmlns:a16="http://schemas.microsoft.com/office/drawing/2014/main" id="{3A5ABEE3-594E-4B4E-B742-B9559831185B}"/>
              </a:ext>
            </a:extLst>
          </p:cNvPr>
          <p:cNvSpPr>
            <a:spLocks noGrp="1"/>
          </p:cNvSpPr>
          <p:nvPr>
            <p:ph type="dt" sz="half" idx="10"/>
          </p:nvPr>
        </p:nvSpPr>
        <p:spPr>
          <a:xfrm>
            <a:off x="0" y="6554315"/>
            <a:ext cx="4038599" cy="303685"/>
          </a:xfrm>
          <a:solidFill>
            <a:srgbClr val="0066B3"/>
          </a:solidFill>
          <a:ln>
            <a:noFill/>
          </a:ln>
        </p:spPr>
        <p:txBody>
          <a:bodyPr/>
          <a:lstStyle/>
          <a:p>
            <a:r>
              <a:rPr lang="en-US" altLang="ko-KR" sz="900" b="1" dirty="0" err="1">
                <a:solidFill>
                  <a:schemeClr val="bg1"/>
                </a:solidFill>
                <a:latin typeface="Microsoft JhengHei" panose="020B0604030504040204" pitchFamily="34" charset="-120"/>
                <a:ea typeface="Microsoft JhengHei" panose="020B0604030504040204" pitchFamily="34" charset="-120"/>
              </a:rPr>
              <a:t>Jaemin</a:t>
            </a:r>
            <a:r>
              <a:rPr lang="en-US" altLang="ko-KR" sz="900" b="1" dirty="0">
                <a:solidFill>
                  <a:schemeClr val="bg1"/>
                </a:solidFill>
                <a:latin typeface="Microsoft JhengHei" panose="020B0604030504040204" pitchFamily="34" charset="-120"/>
                <a:ea typeface="Microsoft JhengHei" panose="020B0604030504040204" pitchFamily="34" charset="-120"/>
              </a:rPr>
              <a:t> </a:t>
            </a:r>
            <a:r>
              <a:rPr lang="en-US" altLang="ko-KR" sz="900" b="1" dirty="0" err="1">
                <a:solidFill>
                  <a:schemeClr val="bg1"/>
                </a:solidFill>
                <a:latin typeface="Microsoft JhengHei" panose="020B0604030504040204" pitchFamily="34" charset="-120"/>
                <a:ea typeface="Microsoft JhengHei" panose="020B0604030504040204" pitchFamily="34" charset="-120"/>
              </a:rPr>
              <a:t>Jeong</a:t>
            </a:r>
            <a:endParaRPr lang="ko-KR" altLang="en-US" sz="900" b="1" dirty="0">
              <a:solidFill>
                <a:schemeClr val="bg1"/>
              </a:solidFill>
              <a:latin typeface="Microsoft JhengHei" panose="020B0604030504040204" pitchFamily="34" charset="-120"/>
            </a:endParaRPr>
          </a:p>
        </p:txBody>
      </p:sp>
      <p:sp>
        <p:nvSpPr>
          <p:cNvPr id="8" name="바닥글 개체 틀 7">
            <a:extLst>
              <a:ext uri="{FF2B5EF4-FFF2-40B4-BE49-F238E27FC236}">
                <a16:creationId xmlns:a16="http://schemas.microsoft.com/office/drawing/2014/main" id="{CD674BA0-F4F6-4576-A578-617569182EEB}"/>
              </a:ext>
            </a:extLst>
          </p:cNvPr>
          <p:cNvSpPr>
            <a:spLocks noGrp="1"/>
          </p:cNvSpPr>
          <p:nvPr>
            <p:ph type="ftr" sz="quarter" idx="11"/>
          </p:nvPr>
        </p:nvSpPr>
        <p:spPr>
          <a:xfrm>
            <a:off x="4038597" y="6554315"/>
            <a:ext cx="4114800" cy="303685"/>
          </a:xfrm>
          <a:solidFill>
            <a:srgbClr val="0066B3"/>
          </a:solidFill>
          <a:ln>
            <a:noFill/>
          </a:ln>
        </p:spPr>
        <p:txBody>
          <a:bodyPr/>
          <a:lstStyle/>
          <a:p>
            <a:r>
              <a:rPr lang="en-US" altLang="ko-KR" sz="900" b="1" dirty="0">
                <a:solidFill>
                  <a:schemeClr val="bg1"/>
                </a:solidFill>
                <a:latin typeface="Microsoft JhengHei" panose="020B0604030504040204" pitchFamily="34" charset="-120"/>
                <a:ea typeface="Microsoft JhengHei" panose="020B0604030504040204" pitchFamily="34" charset="-120"/>
              </a:rPr>
              <a:t>Seminar</a:t>
            </a:r>
          </a:p>
          <a:p>
            <a:r>
              <a:rPr lang="en-US" altLang="ko-KR" sz="900" b="1" dirty="0">
                <a:solidFill>
                  <a:schemeClr val="bg1"/>
                </a:solidFill>
                <a:latin typeface="Microsoft JhengHei" panose="020B0604030504040204" pitchFamily="34" charset="-120"/>
                <a:ea typeface="Microsoft JhengHei" panose="020B0604030504040204" pitchFamily="34" charset="-120"/>
              </a:rPr>
              <a:t>(</a:t>
            </a:r>
            <a:r>
              <a:rPr lang="ko-KR" altLang="en-US" sz="900" b="1" dirty="0">
                <a:solidFill>
                  <a:schemeClr val="bg1"/>
                </a:solidFill>
                <a:latin typeface="Microsoft JhengHei" panose="020B0604030504040204" pitchFamily="34" charset="-120"/>
              </a:rPr>
              <a:t>세미나</a:t>
            </a:r>
            <a:r>
              <a:rPr lang="en-US" altLang="ko-KR" sz="900" b="1" dirty="0">
                <a:solidFill>
                  <a:schemeClr val="bg1"/>
                </a:solidFill>
                <a:latin typeface="Microsoft JhengHei" panose="020B0604030504040204" pitchFamily="34" charset="-120"/>
                <a:ea typeface="Microsoft JhengHei" panose="020B0604030504040204" pitchFamily="34" charset="-120"/>
              </a:rPr>
              <a:t>)</a:t>
            </a:r>
            <a:endParaRPr lang="ko-KR" altLang="en-US" sz="900" b="1" dirty="0">
              <a:solidFill>
                <a:schemeClr val="bg1"/>
              </a:solidFill>
              <a:latin typeface="Microsoft JhengHei" panose="020B0604030504040204" pitchFamily="34" charset="-120"/>
            </a:endParaRPr>
          </a:p>
        </p:txBody>
      </p:sp>
      <p:sp>
        <p:nvSpPr>
          <p:cNvPr id="9" name="슬라이드 번호 개체 틀 8">
            <a:extLst>
              <a:ext uri="{FF2B5EF4-FFF2-40B4-BE49-F238E27FC236}">
                <a16:creationId xmlns:a16="http://schemas.microsoft.com/office/drawing/2014/main" id="{A8C5A698-0A88-4D3B-AA6B-6C70CBCF85A0}"/>
              </a:ext>
            </a:extLst>
          </p:cNvPr>
          <p:cNvSpPr>
            <a:spLocks noGrp="1"/>
          </p:cNvSpPr>
          <p:nvPr>
            <p:ph type="sldNum" sz="quarter" idx="12"/>
          </p:nvPr>
        </p:nvSpPr>
        <p:spPr>
          <a:xfrm>
            <a:off x="8153398" y="6554315"/>
            <a:ext cx="4038598" cy="303685"/>
          </a:xfrm>
          <a:solidFill>
            <a:srgbClr val="0066B3"/>
          </a:solidFill>
          <a:ln>
            <a:noFill/>
          </a:ln>
        </p:spPr>
        <p:txBody>
          <a:bodyPr/>
          <a:lstStyle/>
          <a:p>
            <a:fld id="{0A570ED9-8B4C-4028-AEB1-AC169DE65863}" type="slidenum">
              <a:rPr lang="ko-KR" altLang="en-US" sz="900" b="1" smtClean="0">
                <a:solidFill>
                  <a:schemeClr val="bg1"/>
                </a:solidFill>
                <a:latin typeface="Microsoft JhengHei" panose="020B0604030504040204" pitchFamily="34" charset="-120"/>
              </a:rPr>
              <a:t>15</a:t>
            </a:fld>
            <a:endParaRPr lang="ko-KR" altLang="en-US" sz="900" b="1" dirty="0">
              <a:solidFill>
                <a:schemeClr val="bg1"/>
              </a:solidFill>
              <a:latin typeface="Microsoft JhengHei" panose="020B0604030504040204" pitchFamily="34" charset="-120"/>
            </a:endParaRPr>
          </a:p>
        </p:txBody>
      </p:sp>
      <p:pic>
        <p:nvPicPr>
          <p:cNvPr id="1026" name="Picture 2" descr="엠블렘 A 타입 이미지">
            <a:extLst>
              <a:ext uri="{FF2B5EF4-FFF2-40B4-BE49-F238E27FC236}">
                <a16:creationId xmlns:a16="http://schemas.microsoft.com/office/drawing/2014/main" id="{92BF80AC-81FA-4517-9DB8-A0BF75F6C64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800" r="19920"/>
          <a:stretch/>
        </p:blipFill>
        <p:spPr bwMode="auto">
          <a:xfrm>
            <a:off x="11671883" y="0"/>
            <a:ext cx="520117" cy="509215"/>
          </a:xfrm>
          <a:prstGeom prst="rect">
            <a:avLst/>
          </a:prstGeom>
          <a:noFill/>
          <a:extLst>
            <a:ext uri="{909E8E84-426E-40DD-AFC4-6F175D3DCCD1}">
              <a14:hiddenFill xmlns:a14="http://schemas.microsoft.com/office/drawing/2010/main">
                <a:solidFill>
                  <a:srgbClr val="FFFFFF"/>
                </a:solidFill>
              </a14:hiddenFill>
            </a:ext>
          </a:extLst>
        </p:spPr>
      </p:pic>
      <p:pic>
        <p:nvPicPr>
          <p:cNvPr id="11" name="내용 개체 틀 4">
            <a:extLst>
              <a:ext uri="{FF2B5EF4-FFF2-40B4-BE49-F238E27FC236}">
                <a16:creationId xmlns:a16="http://schemas.microsoft.com/office/drawing/2014/main" id="{836D7F81-DE5A-4F81-ACC1-E3130905308D}"/>
              </a:ext>
            </a:extLst>
          </p:cNvPr>
          <p:cNvPicPr>
            <a:picLocks noChangeAspect="1"/>
          </p:cNvPicPr>
          <p:nvPr/>
        </p:nvPicPr>
        <p:blipFill>
          <a:blip r:embed="rId3"/>
          <a:stretch>
            <a:fillRect/>
          </a:stretch>
        </p:blipFill>
        <p:spPr>
          <a:xfrm>
            <a:off x="2024518" y="915021"/>
            <a:ext cx="8142964" cy="5027957"/>
          </a:xfrm>
          <a:prstGeom prst="rect">
            <a:avLst/>
          </a:prstGeom>
        </p:spPr>
      </p:pic>
    </p:spTree>
    <p:extLst>
      <p:ext uri="{BB962C8B-B14F-4D97-AF65-F5344CB8AC3E}">
        <p14:creationId xmlns:p14="http://schemas.microsoft.com/office/powerpoint/2010/main" val="2334203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BAF7F64-8884-43D7-A527-32F39957D448}"/>
              </a:ext>
            </a:extLst>
          </p:cNvPr>
          <p:cNvSpPr>
            <a:spLocks noGrp="1"/>
          </p:cNvSpPr>
          <p:nvPr>
            <p:ph type="title"/>
          </p:nvPr>
        </p:nvSpPr>
        <p:spPr>
          <a:xfrm>
            <a:off x="1" y="0"/>
            <a:ext cx="12191998" cy="509215"/>
          </a:xfrm>
        </p:spPr>
        <p:txBody>
          <a:bodyPr>
            <a:noAutofit/>
          </a:bodyPr>
          <a:lstStyle/>
          <a:p>
            <a:r>
              <a:rPr lang="en-US" altLang="ko-KR" sz="2800" b="1">
                <a:solidFill>
                  <a:srgbClr val="0066B3"/>
                </a:solidFill>
                <a:latin typeface="Microsoft JhengHei" panose="020B0604030504040204" pitchFamily="34" charset="-120"/>
                <a:ea typeface="Microsoft JhengHei" panose="020B0604030504040204" pitchFamily="34" charset="-120"/>
                <a:cs typeface="Calibri Light" panose="020F0302020204030204" pitchFamily="34" charset="0"/>
              </a:rPr>
              <a:t>Learning curve</a:t>
            </a:r>
            <a:endParaRPr lang="ko-KR" altLang="en-US" sz="2800" b="1" dirty="0">
              <a:solidFill>
                <a:srgbClr val="0066B3"/>
              </a:solidFill>
              <a:latin typeface="Microsoft JhengHei" panose="020B0604030504040204" pitchFamily="34" charset="-120"/>
              <a:cs typeface="Calibri Light" panose="020F0302020204030204" pitchFamily="34" charset="0"/>
            </a:endParaRPr>
          </a:p>
        </p:txBody>
      </p:sp>
      <p:sp>
        <p:nvSpPr>
          <p:cNvPr id="7" name="날짜 개체 틀 6">
            <a:extLst>
              <a:ext uri="{FF2B5EF4-FFF2-40B4-BE49-F238E27FC236}">
                <a16:creationId xmlns:a16="http://schemas.microsoft.com/office/drawing/2014/main" id="{3A5ABEE3-594E-4B4E-B742-B9559831185B}"/>
              </a:ext>
            </a:extLst>
          </p:cNvPr>
          <p:cNvSpPr>
            <a:spLocks noGrp="1"/>
          </p:cNvSpPr>
          <p:nvPr>
            <p:ph type="dt" sz="half" idx="10"/>
          </p:nvPr>
        </p:nvSpPr>
        <p:spPr>
          <a:xfrm>
            <a:off x="0" y="6554315"/>
            <a:ext cx="4038599" cy="303685"/>
          </a:xfrm>
          <a:solidFill>
            <a:srgbClr val="0066B3"/>
          </a:solidFill>
          <a:ln>
            <a:noFill/>
          </a:ln>
        </p:spPr>
        <p:txBody>
          <a:bodyPr/>
          <a:lstStyle/>
          <a:p>
            <a:r>
              <a:rPr lang="en-US" altLang="ko-KR" sz="900" b="1" dirty="0" err="1">
                <a:solidFill>
                  <a:schemeClr val="bg1"/>
                </a:solidFill>
                <a:latin typeface="Microsoft JhengHei" panose="020B0604030504040204" pitchFamily="34" charset="-120"/>
                <a:ea typeface="Microsoft JhengHei" panose="020B0604030504040204" pitchFamily="34" charset="-120"/>
              </a:rPr>
              <a:t>Jaemin</a:t>
            </a:r>
            <a:r>
              <a:rPr lang="en-US" altLang="ko-KR" sz="900" b="1" dirty="0">
                <a:solidFill>
                  <a:schemeClr val="bg1"/>
                </a:solidFill>
                <a:latin typeface="Microsoft JhengHei" panose="020B0604030504040204" pitchFamily="34" charset="-120"/>
                <a:ea typeface="Microsoft JhengHei" panose="020B0604030504040204" pitchFamily="34" charset="-120"/>
              </a:rPr>
              <a:t> </a:t>
            </a:r>
            <a:r>
              <a:rPr lang="en-US" altLang="ko-KR" sz="900" b="1" dirty="0" err="1">
                <a:solidFill>
                  <a:schemeClr val="bg1"/>
                </a:solidFill>
                <a:latin typeface="Microsoft JhengHei" panose="020B0604030504040204" pitchFamily="34" charset="-120"/>
                <a:ea typeface="Microsoft JhengHei" panose="020B0604030504040204" pitchFamily="34" charset="-120"/>
              </a:rPr>
              <a:t>Jeong</a:t>
            </a:r>
            <a:endParaRPr lang="ko-KR" altLang="en-US" sz="900" b="1" dirty="0">
              <a:solidFill>
                <a:schemeClr val="bg1"/>
              </a:solidFill>
              <a:latin typeface="Microsoft JhengHei" panose="020B0604030504040204" pitchFamily="34" charset="-120"/>
            </a:endParaRPr>
          </a:p>
        </p:txBody>
      </p:sp>
      <p:sp>
        <p:nvSpPr>
          <p:cNvPr id="8" name="바닥글 개체 틀 7">
            <a:extLst>
              <a:ext uri="{FF2B5EF4-FFF2-40B4-BE49-F238E27FC236}">
                <a16:creationId xmlns:a16="http://schemas.microsoft.com/office/drawing/2014/main" id="{CD674BA0-F4F6-4576-A578-617569182EEB}"/>
              </a:ext>
            </a:extLst>
          </p:cNvPr>
          <p:cNvSpPr>
            <a:spLocks noGrp="1"/>
          </p:cNvSpPr>
          <p:nvPr>
            <p:ph type="ftr" sz="quarter" idx="11"/>
          </p:nvPr>
        </p:nvSpPr>
        <p:spPr>
          <a:xfrm>
            <a:off x="4038597" y="6554315"/>
            <a:ext cx="4114800" cy="303685"/>
          </a:xfrm>
          <a:solidFill>
            <a:srgbClr val="0066B3"/>
          </a:solidFill>
          <a:ln>
            <a:noFill/>
          </a:ln>
        </p:spPr>
        <p:txBody>
          <a:bodyPr/>
          <a:lstStyle/>
          <a:p>
            <a:r>
              <a:rPr lang="en-US" altLang="ko-KR" sz="900" b="1" dirty="0">
                <a:solidFill>
                  <a:schemeClr val="bg1"/>
                </a:solidFill>
                <a:latin typeface="Microsoft JhengHei" panose="020B0604030504040204" pitchFamily="34" charset="-120"/>
                <a:ea typeface="Microsoft JhengHei" panose="020B0604030504040204" pitchFamily="34" charset="-120"/>
              </a:rPr>
              <a:t>Seminar</a:t>
            </a:r>
          </a:p>
          <a:p>
            <a:r>
              <a:rPr lang="en-US" altLang="ko-KR" sz="900" b="1" dirty="0">
                <a:solidFill>
                  <a:schemeClr val="bg1"/>
                </a:solidFill>
                <a:latin typeface="Microsoft JhengHei" panose="020B0604030504040204" pitchFamily="34" charset="-120"/>
                <a:ea typeface="Microsoft JhengHei" panose="020B0604030504040204" pitchFamily="34" charset="-120"/>
              </a:rPr>
              <a:t>(</a:t>
            </a:r>
            <a:r>
              <a:rPr lang="ko-KR" altLang="en-US" sz="900" b="1" dirty="0">
                <a:solidFill>
                  <a:schemeClr val="bg1"/>
                </a:solidFill>
                <a:latin typeface="Microsoft JhengHei" panose="020B0604030504040204" pitchFamily="34" charset="-120"/>
              </a:rPr>
              <a:t>세미나</a:t>
            </a:r>
            <a:r>
              <a:rPr lang="en-US" altLang="ko-KR" sz="900" b="1" dirty="0">
                <a:solidFill>
                  <a:schemeClr val="bg1"/>
                </a:solidFill>
                <a:latin typeface="Microsoft JhengHei" panose="020B0604030504040204" pitchFamily="34" charset="-120"/>
                <a:ea typeface="Microsoft JhengHei" panose="020B0604030504040204" pitchFamily="34" charset="-120"/>
              </a:rPr>
              <a:t>)</a:t>
            </a:r>
            <a:endParaRPr lang="ko-KR" altLang="en-US" sz="900" b="1" dirty="0">
              <a:solidFill>
                <a:schemeClr val="bg1"/>
              </a:solidFill>
              <a:latin typeface="Microsoft JhengHei" panose="020B0604030504040204" pitchFamily="34" charset="-120"/>
            </a:endParaRPr>
          </a:p>
        </p:txBody>
      </p:sp>
      <p:sp>
        <p:nvSpPr>
          <p:cNvPr id="9" name="슬라이드 번호 개체 틀 8">
            <a:extLst>
              <a:ext uri="{FF2B5EF4-FFF2-40B4-BE49-F238E27FC236}">
                <a16:creationId xmlns:a16="http://schemas.microsoft.com/office/drawing/2014/main" id="{A8C5A698-0A88-4D3B-AA6B-6C70CBCF85A0}"/>
              </a:ext>
            </a:extLst>
          </p:cNvPr>
          <p:cNvSpPr>
            <a:spLocks noGrp="1"/>
          </p:cNvSpPr>
          <p:nvPr>
            <p:ph type="sldNum" sz="quarter" idx="12"/>
          </p:nvPr>
        </p:nvSpPr>
        <p:spPr>
          <a:xfrm>
            <a:off x="8153398" y="6554315"/>
            <a:ext cx="4038598" cy="303685"/>
          </a:xfrm>
          <a:solidFill>
            <a:srgbClr val="0066B3"/>
          </a:solidFill>
          <a:ln>
            <a:noFill/>
          </a:ln>
        </p:spPr>
        <p:txBody>
          <a:bodyPr/>
          <a:lstStyle/>
          <a:p>
            <a:fld id="{0A570ED9-8B4C-4028-AEB1-AC169DE65863}" type="slidenum">
              <a:rPr lang="ko-KR" altLang="en-US" sz="900" b="1" smtClean="0">
                <a:solidFill>
                  <a:schemeClr val="bg1"/>
                </a:solidFill>
                <a:latin typeface="Microsoft JhengHei" panose="020B0604030504040204" pitchFamily="34" charset="-120"/>
              </a:rPr>
              <a:t>16</a:t>
            </a:fld>
            <a:endParaRPr lang="ko-KR" altLang="en-US" sz="900" b="1" dirty="0">
              <a:solidFill>
                <a:schemeClr val="bg1"/>
              </a:solidFill>
              <a:latin typeface="Microsoft JhengHei" panose="020B0604030504040204" pitchFamily="34" charset="-120"/>
            </a:endParaRPr>
          </a:p>
        </p:txBody>
      </p:sp>
      <p:pic>
        <p:nvPicPr>
          <p:cNvPr id="1026" name="Picture 2" descr="엠블렘 A 타입 이미지">
            <a:extLst>
              <a:ext uri="{FF2B5EF4-FFF2-40B4-BE49-F238E27FC236}">
                <a16:creationId xmlns:a16="http://schemas.microsoft.com/office/drawing/2014/main" id="{92BF80AC-81FA-4517-9DB8-A0BF75F6C64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800" r="19920"/>
          <a:stretch/>
        </p:blipFill>
        <p:spPr bwMode="auto">
          <a:xfrm>
            <a:off x="11671883" y="0"/>
            <a:ext cx="520117" cy="509215"/>
          </a:xfrm>
          <a:prstGeom prst="rect">
            <a:avLst/>
          </a:prstGeom>
          <a:noFill/>
          <a:extLst>
            <a:ext uri="{909E8E84-426E-40DD-AFC4-6F175D3DCCD1}">
              <a14:hiddenFill xmlns:a14="http://schemas.microsoft.com/office/drawing/2010/main">
                <a:solidFill>
                  <a:srgbClr val="FFFFFF"/>
                </a:solidFill>
              </a14:hiddenFill>
            </a:ext>
          </a:extLst>
        </p:spPr>
      </p:pic>
      <p:pic>
        <p:nvPicPr>
          <p:cNvPr id="3" name="그림 2">
            <a:extLst>
              <a:ext uri="{FF2B5EF4-FFF2-40B4-BE49-F238E27FC236}">
                <a16:creationId xmlns:a16="http://schemas.microsoft.com/office/drawing/2014/main" id="{40D46BB4-3D7C-4345-8D90-0952CCB20ED1}"/>
              </a:ext>
            </a:extLst>
          </p:cNvPr>
          <p:cNvPicPr>
            <a:picLocks noChangeAspect="1"/>
          </p:cNvPicPr>
          <p:nvPr/>
        </p:nvPicPr>
        <p:blipFill>
          <a:blip r:embed="rId3"/>
          <a:stretch>
            <a:fillRect/>
          </a:stretch>
        </p:blipFill>
        <p:spPr>
          <a:xfrm>
            <a:off x="1462084" y="1916112"/>
            <a:ext cx="9267825" cy="4219575"/>
          </a:xfrm>
          <a:prstGeom prst="rect">
            <a:avLst/>
          </a:prstGeom>
        </p:spPr>
      </p:pic>
      <p:sp>
        <p:nvSpPr>
          <p:cNvPr id="11" name="내용 개체 틀 2">
            <a:extLst>
              <a:ext uri="{FF2B5EF4-FFF2-40B4-BE49-F238E27FC236}">
                <a16:creationId xmlns:a16="http://schemas.microsoft.com/office/drawing/2014/main" id="{1DBEFF20-F48E-4783-B18F-D337563B4B3C}"/>
              </a:ext>
            </a:extLst>
          </p:cNvPr>
          <p:cNvSpPr>
            <a:spLocks noGrp="1"/>
          </p:cNvSpPr>
          <p:nvPr>
            <p:ph idx="1"/>
          </p:nvPr>
        </p:nvSpPr>
        <p:spPr>
          <a:xfrm>
            <a:off x="-1" y="509215"/>
            <a:ext cx="12191999" cy="5916752"/>
          </a:xfrm>
        </p:spPr>
        <p:txBody>
          <a:bodyPr>
            <a:normAutofit/>
          </a:bodyPr>
          <a:lstStyle/>
          <a:p>
            <a:r>
              <a:rPr lang="en-US" altLang="ko-KR" sz="1600" b="1">
                <a:latin typeface="Microsoft JhengHei" panose="020B0604030504040204" pitchFamily="34" charset="-120"/>
                <a:cs typeface="Calibri Light" panose="020F0302020204030204" pitchFamily="34" charset="0"/>
              </a:rPr>
              <a:t>90% : 10%</a:t>
            </a:r>
          </a:p>
          <a:p>
            <a:r>
              <a:rPr lang="en-US" altLang="ko-KR" sz="1600" b="1">
                <a:latin typeface="Microsoft JhengHei" panose="020B0604030504040204" pitchFamily="34" charset="-120"/>
                <a:cs typeface="Calibri Light" panose="020F0302020204030204" pitchFamily="34" charset="0"/>
              </a:rPr>
              <a:t>Model training required approximately 48 hours on an Nvidia GTX Titan X GPU. </a:t>
            </a:r>
          </a:p>
          <a:p>
            <a:r>
              <a:rPr lang="en-US" altLang="ko-KR" sz="1600" b="1">
                <a:latin typeface="Microsoft JhengHei" panose="020B0604030504040204" pitchFamily="34" charset="-120"/>
                <a:cs typeface="Calibri Light" panose="020F0302020204030204" pitchFamily="34" charset="0"/>
              </a:rPr>
              <a:t>A learning curve plateauing around 1,000,000 training epochs demonstrated that the dataset was sufficiently large</a:t>
            </a:r>
          </a:p>
          <a:p>
            <a:endParaRPr lang="en-US" altLang="ko-KR" sz="1600" b="1">
              <a:latin typeface="Microsoft JhengHei" panose="020B0604030504040204" pitchFamily="34" charset="-120"/>
              <a:cs typeface="Calibri Light" panose="020F0302020204030204" pitchFamily="34" charset="0"/>
            </a:endParaRPr>
          </a:p>
          <a:p>
            <a:endParaRPr lang="en-US" altLang="ko-KR" sz="1600" b="1">
              <a:latin typeface="Microsoft JhengHei" panose="020B0604030504040204" pitchFamily="34" charset="-120"/>
              <a:cs typeface="Calibri Light" panose="020F0302020204030204" pitchFamily="34" charset="0"/>
            </a:endParaRPr>
          </a:p>
        </p:txBody>
      </p:sp>
    </p:spTree>
    <p:extLst>
      <p:ext uri="{BB962C8B-B14F-4D97-AF65-F5344CB8AC3E}">
        <p14:creationId xmlns:p14="http://schemas.microsoft.com/office/powerpoint/2010/main" val="16360989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BAF7F64-8884-43D7-A527-32F39957D448}"/>
              </a:ext>
            </a:extLst>
          </p:cNvPr>
          <p:cNvSpPr>
            <a:spLocks noGrp="1"/>
          </p:cNvSpPr>
          <p:nvPr>
            <p:ph type="title"/>
          </p:nvPr>
        </p:nvSpPr>
        <p:spPr>
          <a:xfrm>
            <a:off x="1" y="0"/>
            <a:ext cx="12191998" cy="509215"/>
          </a:xfrm>
        </p:spPr>
        <p:txBody>
          <a:bodyPr>
            <a:noAutofit/>
          </a:bodyPr>
          <a:lstStyle/>
          <a:p>
            <a:r>
              <a:rPr lang="en-US" altLang="ko-KR" sz="2800" b="1">
                <a:solidFill>
                  <a:srgbClr val="0066B3"/>
                </a:solidFill>
                <a:latin typeface="Microsoft JhengHei" panose="020B0604030504040204" pitchFamily="34" charset="-120"/>
                <a:ea typeface="Microsoft JhengHei" panose="020B0604030504040204" pitchFamily="34" charset="-120"/>
                <a:cs typeface="Calibri Light" panose="020F0302020204030204" pitchFamily="34" charset="0"/>
              </a:rPr>
              <a:t>Results</a:t>
            </a:r>
            <a:endParaRPr lang="ko-KR" altLang="en-US" sz="2800" b="1" dirty="0">
              <a:solidFill>
                <a:srgbClr val="0066B3"/>
              </a:solidFill>
              <a:latin typeface="Microsoft JhengHei" panose="020B0604030504040204" pitchFamily="34" charset="-120"/>
              <a:cs typeface="Calibri Light" panose="020F0302020204030204" pitchFamily="34" charset="0"/>
            </a:endParaRPr>
          </a:p>
        </p:txBody>
      </p:sp>
      <p:sp>
        <p:nvSpPr>
          <p:cNvPr id="7" name="날짜 개체 틀 6">
            <a:extLst>
              <a:ext uri="{FF2B5EF4-FFF2-40B4-BE49-F238E27FC236}">
                <a16:creationId xmlns:a16="http://schemas.microsoft.com/office/drawing/2014/main" id="{3A5ABEE3-594E-4B4E-B742-B9559831185B}"/>
              </a:ext>
            </a:extLst>
          </p:cNvPr>
          <p:cNvSpPr>
            <a:spLocks noGrp="1"/>
          </p:cNvSpPr>
          <p:nvPr>
            <p:ph type="dt" sz="half" idx="10"/>
          </p:nvPr>
        </p:nvSpPr>
        <p:spPr>
          <a:xfrm>
            <a:off x="0" y="6554315"/>
            <a:ext cx="4038599" cy="303685"/>
          </a:xfrm>
          <a:solidFill>
            <a:srgbClr val="0066B3"/>
          </a:solidFill>
          <a:ln>
            <a:noFill/>
          </a:ln>
        </p:spPr>
        <p:txBody>
          <a:bodyPr/>
          <a:lstStyle/>
          <a:p>
            <a:r>
              <a:rPr lang="en-US" altLang="ko-KR" sz="900" b="1" dirty="0" err="1">
                <a:solidFill>
                  <a:schemeClr val="bg1"/>
                </a:solidFill>
                <a:latin typeface="Microsoft JhengHei" panose="020B0604030504040204" pitchFamily="34" charset="-120"/>
                <a:ea typeface="Microsoft JhengHei" panose="020B0604030504040204" pitchFamily="34" charset="-120"/>
              </a:rPr>
              <a:t>Jaemin</a:t>
            </a:r>
            <a:r>
              <a:rPr lang="en-US" altLang="ko-KR" sz="900" b="1" dirty="0">
                <a:solidFill>
                  <a:schemeClr val="bg1"/>
                </a:solidFill>
                <a:latin typeface="Microsoft JhengHei" panose="020B0604030504040204" pitchFamily="34" charset="-120"/>
                <a:ea typeface="Microsoft JhengHei" panose="020B0604030504040204" pitchFamily="34" charset="-120"/>
              </a:rPr>
              <a:t> </a:t>
            </a:r>
            <a:r>
              <a:rPr lang="en-US" altLang="ko-KR" sz="900" b="1" dirty="0" err="1">
                <a:solidFill>
                  <a:schemeClr val="bg1"/>
                </a:solidFill>
                <a:latin typeface="Microsoft JhengHei" panose="020B0604030504040204" pitchFamily="34" charset="-120"/>
                <a:ea typeface="Microsoft JhengHei" panose="020B0604030504040204" pitchFamily="34" charset="-120"/>
              </a:rPr>
              <a:t>Jeong</a:t>
            </a:r>
            <a:endParaRPr lang="ko-KR" altLang="en-US" sz="900" b="1" dirty="0">
              <a:solidFill>
                <a:schemeClr val="bg1"/>
              </a:solidFill>
              <a:latin typeface="Microsoft JhengHei" panose="020B0604030504040204" pitchFamily="34" charset="-120"/>
            </a:endParaRPr>
          </a:p>
        </p:txBody>
      </p:sp>
      <p:sp>
        <p:nvSpPr>
          <p:cNvPr id="8" name="바닥글 개체 틀 7">
            <a:extLst>
              <a:ext uri="{FF2B5EF4-FFF2-40B4-BE49-F238E27FC236}">
                <a16:creationId xmlns:a16="http://schemas.microsoft.com/office/drawing/2014/main" id="{CD674BA0-F4F6-4576-A578-617569182EEB}"/>
              </a:ext>
            </a:extLst>
          </p:cNvPr>
          <p:cNvSpPr>
            <a:spLocks noGrp="1"/>
          </p:cNvSpPr>
          <p:nvPr>
            <p:ph type="ftr" sz="quarter" idx="11"/>
          </p:nvPr>
        </p:nvSpPr>
        <p:spPr>
          <a:xfrm>
            <a:off x="4038597" y="6554315"/>
            <a:ext cx="4114800" cy="303685"/>
          </a:xfrm>
          <a:solidFill>
            <a:srgbClr val="0066B3"/>
          </a:solidFill>
          <a:ln>
            <a:noFill/>
          </a:ln>
        </p:spPr>
        <p:txBody>
          <a:bodyPr/>
          <a:lstStyle/>
          <a:p>
            <a:r>
              <a:rPr lang="en-US" altLang="ko-KR" sz="900" b="1" dirty="0">
                <a:solidFill>
                  <a:schemeClr val="bg1"/>
                </a:solidFill>
                <a:latin typeface="Microsoft JhengHei" panose="020B0604030504040204" pitchFamily="34" charset="-120"/>
                <a:ea typeface="Microsoft JhengHei" panose="020B0604030504040204" pitchFamily="34" charset="-120"/>
              </a:rPr>
              <a:t>Seminar</a:t>
            </a:r>
          </a:p>
          <a:p>
            <a:r>
              <a:rPr lang="en-US" altLang="ko-KR" sz="900" b="1" dirty="0">
                <a:solidFill>
                  <a:schemeClr val="bg1"/>
                </a:solidFill>
                <a:latin typeface="Microsoft JhengHei" panose="020B0604030504040204" pitchFamily="34" charset="-120"/>
                <a:ea typeface="Microsoft JhengHei" panose="020B0604030504040204" pitchFamily="34" charset="-120"/>
              </a:rPr>
              <a:t>(</a:t>
            </a:r>
            <a:r>
              <a:rPr lang="ko-KR" altLang="en-US" sz="900" b="1" dirty="0">
                <a:solidFill>
                  <a:schemeClr val="bg1"/>
                </a:solidFill>
                <a:latin typeface="Microsoft JhengHei" panose="020B0604030504040204" pitchFamily="34" charset="-120"/>
              </a:rPr>
              <a:t>세미나</a:t>
            </a:r>
            <a:r>
              <a:rPr lang="en-US" altLang="ko-KR" sz="900" b="1" dirty="0">
                <a:solidFill>
                  <a:schemeClr val="bg1"/>
                </a:solidFill>
                <a:latin typeface="Microsoft JhengHei" panose="020B0604030504040204" pitchFamily="34" charset="-120"/>
                <a:ea typeface="Microsoft JhengHei" panose="020B0604030504040204" pitchFamily="34" charset="-120"/>
              </a:rPr>
              <a:t>)</a:t>
            </a:r>
            <a:endParaRPr lang="ko-KR" altLang="en-US" sz="900" b="1" dirty="0">
              <a:solidFill>
                <a:schemeClr val="bg1"/>
              </a:solidFill>
              <a:latin typeface="Microsoft JhengHei" panose="020B0604030504040204" pitchFamily="34" charset="-120"/>
            </a:endParaRPr>
          </a:p>
        </p:txBody>
      </p:sp>
      <p:sp>
        <p:nvSpPr>
          <p:cNvPr id="9" name="슬라이드 번호 개체 틀 8">
            <a:extLst>
              <a:ext uri="{FF2B5EF4-FFF2-40B4-BE49-F238E27FC236}">
                <a16:creationId xmlns:a16="http://schemas.microsoft.com/office/drawing/2014/main" id="{A8C5A698-0A88-4D3B-AA6B-6C70CBCF85A0}"/>
              </a:ext>
            </a:extLst>
          </p:cNvPr>
          <p:cNvSpPr>
            <a:spLocks noGrp="1"/>
          </p:cNvSpPr>
          <p:nvPr>
            <p:ph type="sldNum" sz="quarter" idx="12"/>
          </p:nvPr>
        </p:nvSpPr>
        <p:spPr>
          <a:xfrm>
            <a:off x="8153398" y="6554315"/>
            <a:ext cx="4038598" cy="303685"/>
          </a:xfrm>
          <a:solidFill>
            <a:srgbClr val="0066B3"/>
          </a:solidFill>
          <a:ln>
            <a:noFill/>
          </a:ln>
        </p:spPr>
        <p:txBody>
          <a:bodyPr/>
          <a:lstStyle/>
          <a:p>
            <a:fld id="{0A570ED9-8B4C-4028-AEB1-AC169DE65863}" type="slidenum">
              <a:rPr lang="ko-KR" altLang="en-US" sz="900" b="1" smtClean="0">
                <a:solidFill>
                  <a:schemeClr val="bg1"/>
                </a:solidFill>
                <a:latin typeface="Microsoft JhengHei" panose="020B0604030504040204" pitchFamily="34" charset="-120"/>
              </a:rPr>
              <a:t>17</a:t>
            </a:fld>
            <a:endParaRPr lang="ko-KR" altLang="en-US" sz="900" b="1" dirty="0">
              <a:solidFill>
                <a:schemeClr val="bg1"/>
              </a:solidFill>
              <a:latin typeface="Microsoft JhengHei" panose="020B0604030504040204" pitchFamily="34" charset="-120"/>
            </a:endParaRPr>
          </a:p>
        </p:txBody>
      </p:sp>
      <p:pic>
        <p:nvPicPr>
          <p:cNvPr id="1026" name="Picture 2" descr="엠블렘 A 타입 이미지">
            <a:extLst>
              <a:ext uri="{FF2B5EF4-FFF2-40B4-BE49-F238E27FC236}">
                <a16:creationId xmlns:a16="http://schemas.microsoft.com/office/drawing/2014/main" id="{92BF80AC-81FA-4517-9DB8-A0BF75F6C64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800" r="19920"/>
          <a:stretch/>
        </p:blipFill>
        <p:spPr bwMode="auto">
          <a:xfrm>
            <a:off x="11671883" y="0"/>
            <a:ext cx="520117" cy="509215"/>
          </a:xfrm>
          <a:prstGeom prst="rect">
            <a:avLst/>
          </a:prstGeom>
          <a:noFill/>
          <a:extLst>
            <a:ext uri="{909E8E84-426E-40DD-AFC4-6F175D3DCCD1}">
              <a14:hiddenFill xmlns:a14="http://schemas.microsoft.com/office/drawing/2010/main">
                <a:solidFill>
                  <a:srgbClr val="FFFFFF"/>
                </a:solidFill>
              </a14:hiddenFill>
            </a:ext>
          </a:extLst>
        </p:spPr>
      </p:pic>
      <p:pic>
        <p:nvPicPr>
          <p:cNvPr id="3" name="그림 2">
            <a:extLst>
              <a:ext uri="{FF2B5EF4-FFF2-40B4-BE49-F238E27FC236}">
                <a16:creationId xmlns:a16="http://schemas.microsoft.com/office/drawing/2014/main" id="{1C91016A-A9A5-4C7B-B0EA-39B62B35D593}"/>
              </a:ext>
            </a:extLst>
          </p:cNvPr>
          <p:cNvPicPr>
            <a:picLocks noChangeAspect="1"/>
          </p:cNvPicPr>
          <p:nvPr/>
        </p:nvPicPr>
        <p:blipFill>
          <a:blip r:embed="rId3"/>
          <a:stretch>
            <a:fillRect/>
          </a:stretch>
        </p:blipFill>
        <p:spPr>
          <a:xfrm>
            <a:off x="1809747" y="2042515"/>
            <a:ext cx="8572500" cy="3686175"/>
          </a:xfrm>
          <a:prstGeom prst="rect">
            <a:avLst/>
          </a:prstGeom>
        </p:spPr>
      </p:pic>
      <p:sp>
        <p:nvSpPr>
          <p:cNvPr id="11" name="내용 개체 틀 2">
            <a:extLst>
              <a:ext uri="{FF2B5EF4-FFF2-40B4-BE49-F238E27FC236}">
                <a16:creationId xmlns:a16="http://schemas.microsoft.com/office/drawing/2014/main" id="{AF66129C-02D3-499C-B68B-E60A4C358474}"/>
              </a:ext>
            </a:extLst>
          </p:cNvPr>
          <p:cNvSpPr>
            <a:spLocks noGrp="1"/>
          </p:cNvSpPr>
          <p:nvPr>
            <p:ph idx="1"/>
          </p:nvPr>
        </p:nvSpPr>
        <p:spPr>
          <a:xfrm>
            <a:off x="-1" y="509215"/>
            <a:ext cx="12191999" cy="5916752"/>
          </a:xfrm>
        </p:spPr>
        <p:txBody>
          <a:bodyPr>
            <a:normAutofit/>
          </a:bodyPr>
          <a:lstStyle/>
          <a:p>
            <a:r>
              <a:rPr lang="en-US" altLang="ko-KR" sz="1600">
                <a:latin typeface="Microsoft JhengHei" panose="020B0604030504040204" pitchFamily="34" charset="-120"/>
                <a:ea typeface="Microsoft JhengHei" panose="020B0604030504040204" pitchFamily="34" charset="-120"/>
                <a:cs typeface="Microsoft New Tai Lue" panose="020B0502040204020203" pitchFamily="34" charset="0"/>
              </a:rPr>
              <a:t>The optimal neural network model was composed of spectrograms in the input layer feeding into CNN layers and an LSTM layer to achieve a </a:t>
            </a:r>
            <a:r>
              <a:rPr lang="en-US" altLang="ko-KR" sz="1600" b="1">
                <a:latin typeface="Microsoft JhengHei" panose="020B0604030504040204" pitchFamily="34" charset="-120"/>
                <a:ea typeface="Microsoft JhengHei" panose="020B0604030504040204" pitchFamily="34" charset="-120"/>
                <a:cs typeface="Microsoft New Tai Lue" panose="020B0502040204020203" pitchFamily="34" charset="0"/>
              </a:rPr>
              <a:t>weighted F1-score </a:t>
            </a:r>
            <a:r>
              <a:rPr lang="en-US" altLang="ko-KR" sz="1600">
                <a:latin typeface="Microsoft JhengHei" panose="020B0604030504040204" pitchFamily="34" charset="-120"/>
                <a:ea typeface="Microsoft JhengHei" panose="020B0604030504040204" pitchFamily="34" charset="-120"/>
                <a:cs typeface="Microsoft New Tai Lue" panose="020B0502040204020203" pitchFamily="34" charset="0"/>
              </a:rPr>
              <a:t>of 0.87 and Cohen's Unweighted kappa of K = 0.82, higher than that of human agreement found in literature (K = 0.76).</a:t>
            </a:r>
            <a:endParaRPr lang="en-US" altLang="ko-KR" sz="1600" b="1">
              <a:latin typeface="Microsoft JhengHei" panose="020B0604030504040204" pitchFamily="34" charset="-120"/>
              <a:ea typeface="Microsoft JhengHei" panose="020B0604030504040204" pitchFamily="34" charset="-120"/>
              <a:cs typeface="Microsoft New Tai Lue" panose="020B0502040204020203" pitchFamily="34" charset="0"/>
            </a:endParaRPr>
          </a:p>
        </p:txBody>
      </p:sp>
    </p:spTree>
    <p:extLst>
      <p:ext uri="{BB962C8B-B14F-4D97-AF65-F5344CB8AC3E}">
        <p14:creationId xmlns:p14="http://schemas.microsoft.com/office/powerpoint/2010/main" val="41834443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BAF7F64-8884-43D7-A527-32F39957D448}"/>
              </a:ext>
            </a:extLst>
          </p:cNvPr>
          <p:cNvSpPr>
            <a:spLocks noGrp="1"/>
          </p:cNvSpPr>
          <p:nvPr>
            <p:ph type="title"/>
          </p:nvPr>
        </p:nvSpPr>
        <p:spPr>
          <a:xfrm>
            <a:off x="1" y="0"/>
            <a:ext cx="12191998" cy="509215"/>
          </a:xfrm>
        </p:spPr>
        <p:txBody>
          <a:bodyPr>
            <a:noAutofit/>
          </a:bodyPr>
          <a:lstStyle/>
          <a:p>
            <a:r>
              <a:rPr lang="en-US" altLang="ko-KR" sz="2800" b="1">
                <a:solidFill>
                  <a:srgbClr val="0066B3"/>
                </a:solidFill>
                <a:latin typeface="Microsoft JhengHei" panose="020B0604030504040204" pitchFamily="34" charset="-120"/>
                <a:ea typeface="Microsoft JhengHei" panose="020B0604030504040204" pitchFamily="34" charset="-120"/>
                <a:cs typeface="Calibri Light" panose="020F0302020204030204" pitchFamily="34" charset="0"/>
              </a:rPr>
              <a:t>Optimal model confusion matrix</a:t>
            </a:r>
            <a:endParaRPr lang="ko-KR" altLang="en-US" sz="2800" b="1" dirty="0">
              <a:solidFill>
                <a:srgbClr val="0066B3"/>
              </a:solidFill>
              <a:latin typeface="Microsoft JhengHei" panose="020B0604030504040204" pitchFamily="34" charset="-120"/>
              <a:cs typeface="Calibri Light" panose="020F0302020204030204" pitchFamily="34" charset="0"/>
            </a:endParaRPr>
          </a:p>
        </p:txBody>
      </p:sp>
      <p:sp>
        <p:nvSpPr>
          <p:cNvPr id="7" name="날짜 개체 틀 6">
            <a:extLst>
              <a:ext uri="{FF2B5EF4-FFF2-40B4-BE49-F238E27FC236}">
                <a16:creationId xmlns:a16="http://schemas.microsoft.com/office/drawing/2014/main" id="{3A5ABEE3-594E-4B4E-B742-B9559831185B}"/>
              </a:ext>
            </a:extLst>
          </p:cNvPr>
          <p:cNvSpPr>
            <a:spLocks noGrp="1"/>
          </p:cNvSpPr>
          <p:nvPr>
            <p:ph type="dt" sz="half" idx="10"/>
          </p:nvPr>
        </p:nvSpPr>
        <p:spPr>
          <a:xfrm>
            <a:off x="0" y="6554315"/>
            <a:ext cx="4038599" cy="303685"/>
          </a:xfrm>
          <a:solidFill>
            <a:srgbClr val="0066B3"/>
          </a:solidFill>
          <a:ln>
            <a:noFill/>
          </a:ln>
        </p:spPr>
        <p:txBody>
          <a:bodyPr/>
          <a:lstStyle/>
          <a:p>
            <a:r>
              <a:rPr lang="en-US" altLang="ko-KR" sz="900" b="1" dirty="0" err="1">
                <a:solidFill>
                  <a:schemeClr val="bg1"/>
                </a:solidFill>
                <a:latin typeface="Microsoft JhengHei" panose="020B0604030504040204" pitchFamily="34" charset="-120"/>
                <a:ea typeface="Microsoft JhengHei" panose="020B0604030504040204" pitchFamily="34" charset="-120"/>
              </a:rPr>
              <a:t>Jaemin</a:t>
            </a:r>
            <a:r>
              <a:rPr lang="en-US" altLang="ko-KR" sz="900" b="1" dirty="0">
                <a:solidFill>
                  <a:schemeClr val="bg1"/>
                </a:solidFill>
                <a:latin typeface="Microsoft JhengHei" panose="020B0604030504040204" pitchFamily="34" charset="-120"/>
                <a:ea typeface="Microsoft JhengHei" panose="020B0604030504040204" pitchFamily="34" charset="-120"/>
              </a:rPr>
              <a:t> </a:t>
            </a:r>
            <a:r>
              <a:rPr lang="en-US" altLang="ko-KR" sz="900" b="1" dirty="0" err="1">
                <a:solidFill>
                  <a:schemeClr val="bg1"/>
                </a:solidFill>
                <a:latin typeface="Microsoft JhengHei" panose="020B0604030504040204" pitchFamily="34" charset="-120"/>
                <a:ea typeface="Microsoft JhengHei" panose="020B0604030504040204" pitchFamily="34" charset="-120"/>
              </a:rPr>
              <a:t>Jeong</a:t>
            </a:r>
            <a:endParaRPr lang="ko-KR" altLang="en-US" sz="900" b="1" dirty="0">
              <a:solidFill>
                <a:schemeClr val="bg1"/>
              </a:solidFill>
              <a:latin typeface="Microsoft JhengHei" panose="020B0604030504040204" pitchFamily="34" charset="-120"/>
            </a:endParaRPr>
          </a:p>
        </p:txBody>
      </p:sp>
      <p:sp>
        <p:nvSpPr>
          <p:cNvPr id="8" name="바닥글 개체 틀 7">
            <a:extLst>
              <a:ext uri="{FF2B5EF4-FFF2-40B4-BE49-F238E27FC236}">
                <a16:creationId xmlns:a16="http://schemas.microsoft.com/office/drawing/2014/main" id="{CD674BA0-F4F6-4576-A578-617569182EEB}"/>
              </a:ext>
            </a:extLst>
          </p:cNvPr>
          <p:cNvSpPr>
            <a:spLocks noGrp="1"/>
          </p:cNvSpPr>
          <p:nvPr>
            <p:ph type="ftr" sz="quarter" idx="11"/>
          </p:nvPr>
        </p:nvSpPr>
        <p:spPr>
          <a:xfrm>
            <a:off x="4038597" y="6554315"/>
            <a:ext cx="4114800" cy="303685"/>
          </a:xfrm>
          <a:solidFill>
            <a:srgbClr val="0066B3"/>
          </a:solidFill>
          <a:ln>
            <a:noFill/>
          </a:ln>
        </p:spPr>
        <p:txBody>
          <a:bodyPr/>
          <a:lstStyle/>
          <a:p>
            <a:r>
              <a:rPr lang="en-US" altLang="ko-KR" sz="900" b="1" dirty="0">
                <a:solidFill>
                  <a:schemeClr val="bg1"/>
                </a:solidFill>
                <a:latin typeface="Microsoft JhengHei" panose="020B0604030504040204" pitchFamily="34" charset="-120"/>
                <a:ea typeface="Microsoft JhengHei" panose="020B0604030504040204" pitchFamily="34" charset="-120"/>
              </a:rPr>
              <a:t>Seminar</a:t>
            </a:r>
          </a:p>
          <a:p>
            <a:r>
              <a:rPr lang="en-US" altLang="ko-KR" sz="900" b="1" dirty="0">
                <a:solidFill>
                  <a:schemeClr val="bg1"/>
                </a:solidFill>
                <a:latin typeface="Microsoft JhengHei" panose="020B0604030504040204" pitchFamily="34" charset="-120"/>
                <a:ea typeface="Microsoft JhengHei" panose="020B0604030504040204" pitchFamily="34" charset="-120"/>
              </a:rPr>
              <a:t>(</a:t>
            </a:r>
            <a:r>
              <a:rPr lang="ko-KR" altLang="en-US" sz="900" b="1" dirty="0">
                <a:solidFill>
                  <a:schemeClr val="bg1"/>
                </a:solidFill>
                <a:latin typeface="Microsoft JhengHei" panose="020B0604030504040204" pitchFamily="34" charset="-120"/>
              </a:rPr>
              <a:t>세미나</a:t>
            </a:r>
            <a:r>
              <a:rPr lang="en-US" altLang="ko-KR" sz="900" b="1" dirty="0">
                <a:solidFill>
                  <a:schemeClr val="bg1"/>
                </a:solidFill>
                <a:latin typeface="Microsoft JhengHei" panose="020B0604030504040204" pitchFamily="34" charset="-120"/>
                <a:ea typeface="Microsoft JhengHei" panose="020B0604030504040204" pitchFamily="34" charset="-120"/>
              </a:rPr>
              <a:t>)</a:t>
            </a:r>
            <a:endParaRPr lang="ko-KR" altLang="en-US" sz="900" b="1" dirty="0">
              <a:solidFill>
                <a:schemeClr val="bg1"/>
              </a:solidFill>
              <a:latin typeface="Microsoft JhengHei" panose="020B0604030504040204" pitchFamily="34" charset="-120"/>
            </a:endParaRPr>
          </a:p>
        </p:txBody>
      </p:sp>
      <p:sp>
        <p:nvSpPr>
          <p:cNvPr id="9" name="슬라이드 번호 개체 틀 8">
            <a:extLst>
              <a:ext uri="{FF2B5EF4-FFF2-40B4-BE49-F238E27FC236}">
                <a16:creationId xmlns:a16="http://schemas.microsoft.com/office/drawing/2014/main" id="{A8C5A698-0A88-4D3B-AA6B-6C70CBCF85A0}"/>
              </a:ext>
            </a:extLst>
          </p:cNvPr>
          <p:cNvSpPr>
            <a:spLocks noGrp="1"/>
          </p:cNvSpPr>
          <p:nvPr>
            <p:ph type="sldNum" sz="quarter" idx="12"/>
          </p:nvPr>
        </p:nvSpPr>
        <p:spPr>
          <a:xfrm>
            <a:off x="8153398" y="6554315"/>
            <a:ext cx="4038598" cy="303685"/>
          </a:xfrm>
          <a:solidFill>
            <a:srgbClr val="0066B3"/>
          </a:solidFill>
          <a:ln>
            <a:noFill/>
          </a:ln>
        </p:spPr>
        <p:txBody>
          <a:bodyPr/>
          <a:lstStyle/>
          <a:p>
            <a:fld id="{0A570ED9-8B4C-4028-AEB1-AC169DE65863}" type="slidenum">
              <a:rPr lang="ko-KR" altLang="en-US" sz="900" b="1" smtClean="0">
                <a:solidFill>
                  <a:schemeClr val="bg1"/>
                </a:solidFill>
                <a:latin typeface="Microsoft JhengHei" panose="020B0604030504040204" pitchFamily="34" charset="-120"/>
              </a:rPr>
              <a:t>18</a:t>
            </a:fld>
            <a:endParaRPr lang="ko-KR" altLang="en-US" sz="900" b="1" dirty="0">
              <a:solidFill>
                <a:schemeClr val="bg1"/>
              </a:solidFill>
              <a:latin typeface="Microsoft JhengHei" panose="020B0604030504040204" pitchFamily="34" charset="-120"/>
            </a:endParaRPr>
          </a:p>
        </p:txBody>
      </p:sp>
      <p:pic>
        <p:nvPicPr>
          <p:cNvPr id="1026" name="Picture 2" descr="엠블렘 A 타입 이미지">
            <a:extLst>
              <a:ext uri="{FF2B5EF4-FFF2-40B4-BE49-F238E27FC236}">
                <a16:creationId xmlns:a16="http://schemas.microsoft.com/office/drawing/2014/main" id="{92BF80AC-81FA-4517-9DB8-A0BF75F6C64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800" r="19920"/>
          <a:stretch/>
        </p:blipFill>
        <p:spPr bwMode="auto">
          <a:xfrm>
            <a:off x="11671883" y="0"/>
            <a:ext cx="520117" cy="509215"/>
          </a:xfrm>
          <a:prstGeom prst="rect">
            <a:avLst/>
          </a:prstGeom>
          <a:noFill/>
          <a:extLst>
            <a:ext uri="{909E8E84-426E-40DD-AFC4-6F175D3DCCD1}">
              <a14:hiddenFill xmlns:a14="http://schemas.microsoft.com/office/drawing/2010/main">
                <a:solidFill>
                  <a:srgbClr val="FFFFFF"/>
                </a:solidFill>
              </a14:hiddenFill>
            </a:ext>
          </a:extLst>
        </p:spPr>
      </p:pic>
      <p:pic>
        <p:nvPicPr>
          <p:cNvPr id="3" name="그림 2">
            <a:extLst>
              <a:ext uri="{FF2B5EF4-FFF2-40B4-BE49-F238E27FC236}">
                <a16:creationId xmlns:a16="http://schemas.microsoft.com/office/drawing/2014/main" id="{E00D0050-D392-4166-B0BE-F09C5157DC6F}"/>
              </a:ext>
            </a:extLst>
          </p:cNvPr>
          <p:cNvPicPr>
            <a:picLocks noChangeAspect="1"/>
          </p:cNvPicPr>
          <p:nvPr/>
        </p:nvPicPr>
        <p:blipFill>
          <a:blip r:embed="rId3"/>
          <a:stretch>
            <a:fillRect/>
          </a:stretch>
        </p:blipFill>
        <p:spPr>
          <a:xfrm>
            <a:off x="1676400" y="1243012"/>
            <a:ext cx="8839200" cy="4371975"/>
          </a:xfrm>
          <a:prstGeom prst="rect">
            <a:avLst/>
          </a:prstGeom>
        </p:spPr>
      </p:pic>
    </p:spTree>
    <p:extLst>
      <p:ext uri="{BB962C8B-B14F-4D97-AF65-F5344CB8AC3E}">
        <p14:creationId xmlns:p14="http://schemas.microsoft.com/office/powerpoint/2010/main" val="36763973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BAF7F64-8884-43D7-A527-32F39957D448}"/>
              </a:ext>
            </a:extLst>
          </p:cNvPr>
          <p:cNvSpPr>
            <a:spLocks noGrp="1"/>
          </p:cNvSpPr>
          <p:nvPr>
            <p:ph type="title"/>
          </p:nvPr>
        </p:nvSpPr>
        <p:spPr>
          <a:xfrm>
            <a:off x="1" y="0"/>
            <a:ext cx="12191998" cy="509215"/>
          </a:xfrm>
        </p:spPr>
        <p:txBody>
          <a:bodyPr>
            <a:noAutofit/>
          </a:bodyPr>
          <a:lstStyle/>
          <a:p>
            <a:r>
              <a:rPr lang="en-US" altLang="ko-KR" sz="2800" b="1">
                <a:solidFill>
                  <a:srgbClr val="0066B3"/>
                </a:solidFill>
                <a:latin typeface="Microsoft JhengHei" panose="020B0604030504040204" pitchFamily="34" charset="-120"/>
                <a:ea typeface="Microsoft JhengHei" panose="020B0604030504040204" pitchFamily="34" charset="-120"/>
                <a:cs typeface="Calibri Light" panose="020F0302020204030204" pitchFamily="34" charset="0"/>
              </a:rPr>
              <a:t>Optimal model confusion matrix</a:t>
            </a:r>
            <a:endParaRPr lang="ko-KR" altLang="en-US" sz="2800" b="1" dirty="0">
              <a:solidFill>
                <a:srgbClr val="0066B3"/>
              </a:solidFill>
              <a:latin typeface="Microsoft JhengHei" panose="020B0604030504040204" pitchFamily="34" charset="-120"/>
              <a:cs typeface="Calibri Light" panose="020F0302020204030204" pitchFamily="34" charset="0"/>
            </a:endParaRPr>
          </a:p>
        </p:txBody>
      </p:sp>
      <p:sp>
        <p:nvSpPr>
          <p:cNvPr id="7" name="날짜 개체 틀 6">
            <a:extLst>
              <a:ext uri="{FF2B5EF4-FFF2-40B4-BE49-F238E27FC236}">
                <a16:creationId xmlns:a16="http://schemas.microsoft.com/office/drawing/2014/main" id="{3A5ABEE3-594E-4B4E-B742-B9559831185B}"/>
              </a:ext>
            </a:extLst>
          </p:cNvPr>
          <p:cNvSpPr>
            <a:spLocks noGrp="1"/>
          </p:cNvSpPr>
          <p:nvPr>
            <p:ph type="dt" sz="half" idx="10"/>
          </p:nvPr>
        </p:nvSpPr>
        <p:spPr>
          <a:xfrm>
            <a:off x="0" y="6554315"/>
            <a:ext cx="4038599" cy="303685"/>
          </a:xfrm>
          <a:solidFill>
            <a:srgbClr val="0066B3"/>
          </a:solidFill>
          <a:ln>
            <a:noFill/>
          </a:ln>
        </p:spPr>
        <p:txBody>
          <a:bodyPr/>
          <a:lstStyle/>
          <a:p>
            <a:r>
              <a:rPr lang="en-US" altLang="ko-KR" sz="900" b="1" dirty="0" err="1">
                <a:solidFill>
                  <a:schemeClr val="bg1"/>
                </a:solidFill>
                <a:latin typeface="Microsoft JhengHei" panose="020B0604030504040204" pitchFamily="34" charset="-120"/>
                <a:ea typeface="Microsoft JhengHei" panose="020B0604030504040204" pitchFamily="34" charset="-120"/>
              </a:rPr>
              <a:t>Jaemin</a:t>
            </a:r>
            <a:r>
              <a:rPr lang="en-US" altLang="ko-KR" sz="900" b="1" dirty="0">
                <a:solidFill>
                  <a:schemeClr val="bg1"/>
                </a:solidFill>
                <a:latin typeface="Microsoft JhengHei" panose="020B0604030504040204" pitchFamily="34" charset="-120"/>
                <a:ea typeface="Microsoft JhengHei" panose="020B0604030504040204" pitchFamily="34" charset="-120"/>
              </a:rPr>
              <a:t> </a:t>
            </a:r>
            <a:r>
              <a:rPr lang="en-US" altLang="ko-KR" sz="900" b="1" dirty="0" err="1">
                <a:solidFill>
                  <a:schemeClr val="bg1"/>
                </a:solidFill>
                <a:latin typeface="Microsoft JhengHei" panose="020B0604030504040204" pitchFamily="34" charset="-120"/>
                <a:ea typeface="Microsoft JhengHei" panose="020B0604030504040204" pitchFamily="34" charset="-120"/>
              </a:rPr>
              <a:t>Jeong</a:t>
            </a:r>
            <a:endParaRPr lang="ko-KR" altLang="en-US" sz="900" b="1" dirty="0">
              <a:solidFill>
                <a:schemeClr val="bg1"/>
              </a:solidFill>
              <a:latin typeface="Microsoft JhengHei" panose="020B0604030504040204" pitchFamily="34" charset="-120"/>
            </a:endParaRPr>
          </a:p>
        </p:txBody>
      </p:sp>
      <p:sp>
        <p:nvSpPr>
          <p:cNvPr id="8" name="바닥글 개체 틀 7">
            <a:extLst>
              <a:ext uri="{FF2B5EF4-FFF2-40B4-BE49-F238E27FC236}">
                <a16:creationId xmlns:a16="http://schemas.microsoft.com/office/drawing/2014/main" id="{CD674BA0-F4F6-4576-A578-617569182EEB}"/>
              </a:ext>
            </a:extLst>
          </p:cNvPr>
          <p:cNvSpPr>
            <a:spLocks noGrp="1"/>
          </p:cNvSpPr>
          <p:nvPr>
            <p:ph type="ftr" sz="quarter" idx="11"/>
          </p:nvPr>
        </p:nvSpPr>
        <p:spPr>
          <a:xfrm>
            <a:off x="4038597" y="6554315"/>
            <a:ext cx="4114800" cy="303685"/>
          </a:xfrm>
          <a:solidFill>
            <a:srgbClr val="0066B3"/>
          </a:solidFill>
          <a:ln>
            <a:noFill/>
          </a:ln>
        </p:spPr>
        <p:txBody>
          <a:bodyPr/>
          <a:lstStyle/>
          <a:p>
            <a:r>
              <a:rPr lang="en-US" altLang="ko-KR" sz="900" b="1" dirty="0">
                <a:solidFill>
                  <a:schemeClr val="bg1"/>
                </a:solidFill>
                <a:latin typeface="Microsoft JhengHei" panose="020B0604030504040204" pitchFamily="34" charset="-120"/>
                <a:ea typeface="Microsoft JhengHei" panose="020B0604030504040204" pitchFamily="34" charset="-120"/>
              </a:rPr>
              <a:t>Seminar</a:t>
            </a:r>
          </a:p>
          <a:p>
            <a:r>
              <a:rPr lang="en-US" altLang="ko-KR" sz="900" b="1" dirty="0">
                <a:solidFill>
                  <a:schemeClr val="bg1"/>
                </a:solidFill>
                <a:latin typeface="Microsoft JhengHei" panose="020B0604030504040204" pitchFamily="34" charset="-120"/>
                <a:ea typeface="Microsoft JhengHei" panose="020B0604030504040204" pitchFamily="34" charset="-120"/>
              </a:rPr>
              <a:t>(</a:t>
            </a:r>
            <a:r>
              <a:rPr lang="ko-KR" altLang="en-US" sz="900" b="1" dirty="0">
                <a:solidFill>
                  <a:schemeClr val="bg1"/>
                </a:solidFill>
                <a:latin typeface="Microsoft JhengHei" panose="020B0604030504040204" pitchFamily="34" charset="-120"/>
              </a:rPr>
              <a:t>세미나</a:t>
            </a:r>
            <a:r>
              <a:rPr lang="en-US" altLang="ko-KR" sz="900" b="1" dirty="0">
                <a:solidFill>
                  <a:schemeClr val="bg1"/>
                </a:solidFill>
                <a:latin typeface="Microsoft JhengHei" panose="020B0604030504040204" pitchFamily="34" charset="-120"/>
                <a:ea typeface="Microsoft JhengHei" panose="020B0604030504040204" pitchFamily="34" charset="-120"/>
              </a:rPr>
              <a:t>)</a:t>
            </a:r>
            <a:endParaRPr lang="ko-KR" altLang="en-US" sz="900" b="1" dirty="0">
              <a:solidFill>
                <a:schemeClr val="bg1"/>
              </a:solidFill>
              <a:latin typeface="Microsoft JhengHei" panose="020B0604030504040204" pitchFamily="34" charset="-120"/>
            </a:endParaRPr>
          </a:p>
        </p:txBody>
      </p:sp>
      <p:sp>
        <p:nvSpPr>
          <p:cNvPr id="9" name="슬라이드 번호 개체 틀 8">
            <a:extLst>
              <a:ext uri="{FF2B5EF4-FFF2-40B4-BE49-F238E27FC236}">
                <a16:creationId xmlns:a16="http://schemas.microsoft.com/office/drawing/2014/main" id="{A8C5A698-0A88-4D3B-AA6B-6C70CBCF85A0}"/>
              </a:ext>
            </a:extLst>
          </p:cNvPr>
          <p:cNvSpPr>
            <a:spLocks noGrp="1"/>
          </p:cNvSpPr>
          <p:nvPr>
            <p:ph type="sldNum" sz="quarter" idx="12"/>
          </p:nvPr>
        </p:nvSpPr>
        <p:spPr>
          <a:xfrm>
            <a:off x="8153398" y="6554315"/>
            <a:ext cx="4038598" cy="303685"/>
          </a:xfrm>
          <a:solidFill>
            <a:srgbClr val="0066B3"/>
          </a:solidFill>
          <a:ln>
            <a:noFill/>
          </a:ln>
        </p:spPr>
        <p:txBody>
          <a:bodyPr/>
          <a:lstStyle/>
          <a:p>
            <a:fld id="{0A570ED9-8B4C-4028-AEB1-AC169DE65863}" type="slidenum">
              <a:rPr lang="ko-KR" altLang="en-US" sz="900" b="1" smtClean="0">
                <a:solidFill>
                  <a:schemeClr val="bg1"/>
                </a:solidFill>
                <a:latin typeface="Microsoft JhengHei" panose="020B0604030504040204" pitchFamily="34" charset="-120"/>
              </a:rPr>
              <a:t>19</a:t>
            </a:fld>
            <a:endParaRPr lang="ko-KR" altLang="en-US" sz="900" b="1" dirty="0">
              <a:solidFill>
                <a:schemeClr val="bg1"/>
              </a:solidFill>
              <a:latin typeface="Microsoft JhengHei" panose="020B0604030504040204" pitchFamily="34" charset="-120"/>
            </a:endParaRPr>
          </a:p>
        </p:txBody>
      </p:sp>
      <p:pic>
        <p:nvPicPr>
          <p:cNvPr id="1026" name="Picture 2" descr="엠블렘 A 타입 이미지">
            <a:extLst>
              <a:ext uri="{FF2B5EF4-FFF2-40B4-BE49-F238E27FC236}">
                <a16:creationId xmlns:a16="http://schemas.microsoft.com/office/drawing/2014/main" id="{92BF80AC-81FA-4517-9DB8-A0BF75F6C64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800" r="19920"/>
          <a:stretch/>
        </p:blipFill>
        <p:spPr bwMode="auto">
          <a:xfrm>
            <a:off x="11671883" y="0"/>
            <a:ext cx="520117" cy="509215"/>
          </a:xfrm>
          <a:prstGeom prst="rect">
            <a:avLst/>
          </a:prstGeom>
          <a:noFill/>
          <a:extLst>
            <a:ext uri="{909E8E84-426E-40DD-AFC4-6F175D3DCCD1}">
              <a14:hiddenFill xmlns:a14="http://schemas.microsoft.com/office/drawing/2010/main">
                <a:solidFill>
                  <a:srgbClr val="FFFFFF"/>
                </a:solidFill>
              </a14:hiddenFill>
            </a:ext>
          </a:extLst>
        </p:spPr>
      </p:pic>
      <p:pic>
        <p:nvPicPr>
          <p:cNvPr id="3" name="그림 2">
            <a:extLst>
              <a:ext uri="{FF2B5EF4-FFF2-40B4-BE49-F238E27FC236}">
                <a16:creationId xmlns:a16="http://schemas.microsoft.com/office/drawing/2014/main" id="{E4CEF7B9-98F6-4DB9-A91C-5CE34DE9A7C5}"/>
              </a:ext>
            </a:extLst>
          </p:cNvPr>
          <p:cNvPicPr>
            <a:picLocks noChangeAspect="1"/>
          </p:cNvPicPr>
          <p:nvPr/>
        </p:nvPicPr>
        <p:blipFill>
          <a:blip r:embed="rId3"/>
          <a:stretch>
            <a:fillRect/>
          </a:stretch>
        </p:blipFill>
        <p:spPr>
          <a:xfrm>
            <a:off x="1681162" y="1162050"/>
            <a:ext cx="8829675" cy="4533900"/>
          </a:xfrm>
          <a:prstGeom prst="rect">
            <a:avLst/>
          </a:prstGeom>
        </p:spPr>
      </p:pic>
    </p:spTree>
    <p:extLst>
      <p:ext uri="{BB962C8B-B14F-4D97-AF65-F5344CB8AC3E}">
        <p14:creationId xmlns:p14="http://schemas.microsoft.com/office/powerpoint/2010/main" val="362655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BAF7F64-8884-43D7-A527-32F39957D448}"/>
              </a:ext>
            </a:extLst>
          </p:cNvPr>
          <p:cNvSpPr>
            <a:spLocks noGrp="1"/>
          </p:cNvSpPr>
          <p:nvPr>
            <p:ph type="title"/>
          </p:nvPr>
        </p:nvSpPr>
        <p:spPr>
          <a:xfrm>
            <a:off x="1" y="0"/>
            <a:ext cx="12191998" cy="509215"/>
          </a:xfrm>
        </p:spPr>
        <p:txBody>
          <a:bodyPr>
            <a:noAutofit/>
          </a:bodyPr>
          <a:lstStyle/>
          <a:p>
            <a:r>
              <a:rPr lang="en-US" altLang="ko-KR" sz="2800" b="1">
                <a:solidFill>
                  <a:srgbClr val="0066B3"/>
                </a:solidFill>
                <a:latin typeface="Microsoft JhengHei" panose="020B0604030504040204" pitchFamily="34" charset="-120"/>
                <a:ea typeface="Microsoft JhengHei" panose="020B0604030504040204" pitchFamily="34" charset="-120"/>
                <a:cs typeface="Calibri Light" panose="020F0302020204030204" pitchFamily="34" charset="0"/>
              </a:rPr>
              <a:t>Abstract</a:t>
            </a:r>
            <a:endParaRPr lang="ko-KR" altLang="en-US" sz="2800" b="1" dirty="0">
              <a:solidFill>
                <a:srgbClr val="0066B3"/>
              </a:solidFill>
              <a:latin typeface="Microsoft JhengHei" panose="020B0604030504040204" pitchFamily="34" charset="-120"/>
              <a:cs typeface="Calibri Light" panose="020F0302020204030204" pitchFamily="34" charset="0"/>
            </a:endParaRPr>
          </a:p>
        </p:txBody>
      </p:sp>
      <p:sp>
        <p:nvSpPr>
          <p:cNvPr id="7" name="날짜 개체 틀 6">
            <a:extLst>
              <a:ext uri="{FF2B5EF4-FFF2-40B4-BE49-F238E27FC236}">
                <a16:creationId xmlns:a16="http://schemas.microsoft.com/office/drawing/2014/main" id="{3A5ABEE3-594E-4B4E-B742-B9559831185B}"/>
              </a:ext>
            </a:extLst>
          </p:cNvPr>
          <p:cNvSpPr>
            <a:spLocks noGrp="1"/>
          </p:cNvSpPr>
          <p:nvPr>
            <p:ph type="dt" sz="half" idx="10"/>
          </p:nvPr>
        </p:nvSpPr>
        <p:spPr>
          <a:xfrm>
            <a:off x="0" y="6554315"/>
            <a:ext cx="4038599" cy="303685"/>
          </a:xfrm>
          <a:solidFill>
            <a:srgbClr val="0066B3"/>
          </a:solidFill>
          <a:ln>
            <a:noFill/>
          </a:ln>
        </p:spPr>
        <p:txBody>
          <a:bodyPr/>
          <a:lstStyle/>
          <a:p>
            <a:r>
              <a:rPr lang="en-US" altLang="ko-KR" sz="900" b="1" dirty="0" err="1">
                <a:solidFill>
                  <a:schemeClr val="bg1"/>
                </a:solidFill>
                <a:latin typeface="Microsoft JhengHei" panose="020B0604030504040204" pitchFamily="34" charset="-120"/>
                <a:ea typeface="Microsoft JhengHei" panose="020B0604030504040204" pitchFamily="34" charset="-120"/>
              </a:rPr>
              <a:t>Jaemin</a:t>
            </a:r>
            <a:r>
              <a:rPr lang="en-US" altLang="ko-KR" sz="900" b="1" dirty="0">
                <a:solidFill>
                  <a:schemeClr val="bg1"/>
                </a:solidFill>
                <a:latin typeface="Microsoft JhengHei" panose="020B0604030504040204" pitchFamily="34" charset="-120"/>
                <a:ea typeface="Microsoft JhengHei" panose="020B0604030504040204" pitchFamily="34" charset="-120"/>
              </a:rPr>
              <a:t> </a:t>
            </a:r>
            <a:r>
              <a:rPr lang="en-US" altLang="ko-KR" sz="900" b="1" dirty="0" err="1">
                <a:solidFill>
                  <a:schemeClr val="bg1"/>
                </a:solidFill>
                <a:latin typeface="Microsoft JhengHei" panose="020B0604030504040204" pitchFamily="34" charset="-120"/>
                <a:ea typeface="Microsoft JhengHei" panose="020B0604030504040204" pitchFamily="34" charset="-120"/>
              </a:rPr>
              <a:t>Jeong</a:t>
            </a:r>
            <a:endParaRPr lang="ko-KR" altLang="en-US" sz="900" b="1" dirty="0">
              <a:solidFill>
                <a:schemeClr val="bg1"/>
              </a:solidFill>
              <a:latin typeface="Microsoft JhengHei" panose="020B0604030504040204" pitchFamily="34" charset="-120"/>
            </a:endParaRPr>
          </a:p>
        </p:txBody>
      </p:sp>
      <p:sp>
        <p:nvSpPr>
          <p:cNvPr id="8" name="바닥글 개체 틀 7">
            <a:extLst>
              <a:ext uri="{FF2B5EF4-FFF2-40B4-BE49-F238E27FC236}">
                <a16:creationId xmlns:a16="http://schemas.microsoft.com/office/drawing/2014/main" id="{CD674BA0-F4F6-4576-A578-617569182EEB}"/>
              </a:ext>
            </a:extLst>
          </p:cNvPr>
          <p:cNvSpPr>
            <a:spLocks noGrp="1"/>
          </p:cNvSpPr>
          <p:nvPr>
            <p:ph type="ftr" sz="quarter" idx="11"/>
          </p:nvPr>
        </p:nvSpPr>
        <p:spPr>
          <a:xfrm>
            <a:off x="4038597" y="6554315"/>
            <a:ext cx="4114800" cy="303685"/>
          </a:xfrm>
          <a:solidFill>
            <a:srgbClr val="0066B3"/>
          </a:solidFill>
          <a:ln>
            <a:noFill/>
          </a:ln>
        </p:spPr>
        <p:txBody>
          <a:bodyPr/>
          <a:lstStyle/>
          <a:p>
            <a:r>
              <a:rPr lang="en-US" altLang="ko-KR" sz="900" b="1" dirty="0">
                <a:solidFill>
                  <a:schemeClr val="bg1"/>
                </a:solidFill>
                <a:latin typeface="Microsoft JhengHei" panose="020B0604030504040204" pitchFamily="34" charset="-120"/>
                <a:ea typeface="Microsoft JhengHei" panose="020B0604030504040204" pitchFamily="34" charset="-120"/>
              </a:rPr>
              <a:t>Seminar</a:t>
            </a:r>
          </a:p>
          <a:p>
            <a:r>
              <a:rPr lang="en-US" altLang="ko-KR" sz="900" b="1" dirty="0">
                <a:solidFill>
                  <a:schemeClr val="bg1"/>
                </a:solidFill>
                <a:latin typeface="Microsoft JhengHei" panose="020B0604030504040204" pitchFamily="34" charset="-120"/>
                <a:ea typeface="Microsoft JhengHei" panose="020B0604030504040204" pitchFamily="34" charset="-120"/>
              </a:rPr>
              <a:t>(</a:t>
            </a:r>
            <a:r>
              <a:rPr lang="ko-KR" altLang="en-US" sz="900" b="1" dirty="0">
                <a:solidFill>
                  <a:schemeClr val="bg1"/>
                </a:solidFill>
                <a:latin typeface="Microsoft JhengHei" panose="020B0604030504040204" pitchFamily="34" charset="-120"/>
              </a:rPr>
              <a:t>세미나</a:t>
            </a:r>
            <a:r>
              <a:rPr lang="en-US" altLang="ko-KR" sz="900" b="1" dirty="0">
                <a:solidFill>
                  <a:schemeClr val="bg1"/>
                </a:solidFill>
                <a:latin typeface="Microsoft JhengHei" panose="020B0604030504040204" pitchFamily="34" charset="-120"/>
                <a:ea typeface="Microsoft JhengHei" panose="020B0604030504040204" pitchFamily="34" charset="-120"/>
              </a:rPr>
              <a:t>)</a:t>
            </a:r>
            <a:endParaRPr lang="ko-KR" altLang="en-US" sz="900" b="1" dirty="0">
              <a:solidFill>
                <a:schemeClr val="bg1"/>
              </a:solidFill>
              <a:latin typeface="Microsoft JhengHei" panose="020B0604030504040204" pitchFamily="34" charset="-120"/>
            </a:endParaRPr>
          </a:p>
        </p:txBody>
      </p:sp>
      <p:sp>
        <p:nvSpPr>
          <p:cNvPr id="9" name="슬라이드 번호 개체 틀 8">
            <a:extLst>
              <a:ext uri="{FF2B5EF4-FFF2-40B4-BE49-F238E27FC236}">
                <a16:creationId xmlns:a16="http://schemas.microsoft.com/office/drawing/2014/main" id="{A8C5A698-0A88-4D3B-AA6B-6C70CBCF85A0}"/>
              </a:ext>
            </a:extLst>
          </p:cNvPr>
          <p:cNvSpPr>
            <a:spLocks noGrp="1"/>
          </p:cNvSpPr>
          <p:nvPr>
            <p:ph type="sldNum" sz="quarter" idx="12"/>
          </p:nvPr>
        </p:nvSpPr>
        <p:spPr>
          <a:xfrm>
            <a:off x="8153398" y="6554315"/>
            <a:ext cx="4038598" cy="303685"/>
          </a:xfrm>
          <a:solidFill>
            <a:srgbClr val="0066B3"/>
          </a:solidFill>
          <a:ln>
            <a:noFill/>
          </a:ln>
        </p:spPr>
        <p:txBody>
          <a:bodyPr/>
          <a:lstStyle/>
          <a:p>
            <a:fld id="{0A570ED9-8B4C-4028-AEB1-AC169DE65863}" type="slidenum">
              <a:rPr lang="ko-KR" altLang="en-US" sz="900" b="1" smtClean="0">
                <a:solidFill>
                  <a:schemeClr val="bg1"/>
                </a:solidFill>
                <a:latin typeface="Microsoft JhengHei" panose="020B0604030504040204" pitchFamily="34" charset="-120"/>
              </a:rPr>
              <a:t>2</a:t>
            </a:fld>
            <a:endParaRPr lang="ko-KR" altLang="en-US" sz="900" b="1" dirty="0">
              <a:solidFill>
                <a:schemeClr val="bg1"/>
              </a:solidFill>
              <a:latin typeface="Microsoft JhengHei" panose="020B0604030504040204" pitchFamily="34" charset="-120"/>
            </a:endParaRPr>
          </a:p>
        </p:txBody>
      </p:sp>
      <p:pic>
        <p:nvPicPr>
          <p:cNvPr id="1026" name="Picture 2" descr="엠블렘 A 타입 이미지">
            <a:extLst>
              <a:ext uri="{FF2B5EF4-FFF2-40B4-BE49-F238E27FC236}">
                <a16:creationId xmlns:a16="http://schemas.microsoft.com/office/drawing/2014/main" id="{92BF80AC-81FA-4517-9DB8-A0BF75F6C64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800" r="19920"/>
          <a:stretch/>
        </p:blipFill>
        <p:spPr bwMode="auto">
          <a:xfrm>
            <a:off x="11671883" y="0"/>
            <a:ext cx="520117" cy="509215"/>
          </a:xfrm>
          <a:prstGeom prst="rect">
            <a:avLst/>
          </a:prstGeom>
          <a:noFill/>
          <a:extLst>
            <a:ext uri="{909E8E84-426E-40DD-AFC4-6F175D3DCCD1}">
              <a14:hiddenFill xmlns:a14="http://schemas.microsoft.com/office/drawing/2010/main">
                <a:solidFill>
                  <a:srgbClr val="FFFFFF"/>
                </a:solidFill>
              </a14:hiddenFill>
            </a:ext>
          </a:extLst>
        </p:spPr>
      </p:pic>
      <p:sp>
        <p:nvSpPr>
          <p:cNvPr id="10" name="내용 개체 틀 2">
            <a:extLst>
              <a:ext uri="{FF2B5EF4-FFF2-40B4-BE49-F238E27FC236}">
                <a16:creationId xmlns:a16="http://schemas.microsoft.com/office/drawing/2014/main" id="{AB18EC4C-AD45-4432-960A-8F4C1E46BE71}"/>
              </a:ext>
            </a:extLst>
          </p:cNvPr>
          <p:cNvSpPr>
            <a:spLocks noGrp="1"/>
          </p:cNvSpPr>
          <p:nvPr>
            <p:ph idx="1"/>
          </p:nvPr>
        </p:nvSpPr>
        <p:spPr>
          <a:xfrm>
            <a:off x="-1" y="509215"/>
            <a:ext cx="12191999" cy="5916752"/>
          </a:xfrm>
        </p:spPr>
        <p:txBody>
          <a:bodyPr>
            <a:normAutofit/>
          </a:bodyPr>
          <a:lstStyle/>
          <a:p>
            <a:r>
              <a:rPr lang="en-US" altLang="ko-KR" sz="2000" b="1">
                <a:latin typeface="Microsoft JhengHei" panose="020B0604030504040204" pitchFamily="34" charset="-120"/>
                <a:cs typeface="Calibri Light" panose="020F0302020204030204" pitchFamily="34" charset="0"/>
              </a:rPr>
              <a:t>Study Objectives : </a:t>
            </a:r>
          </a:p>
          <a:p>
            <a:endParaRPr lang="en-US" altLang="ko-KR" sz="2000" b="1">
              <a:latin typeface="Microsoft JhengHei" panose="020B0604030504040204" pitchFamily="34" charset="-120"/>
              <a:cs typeface="Calibri Light" panose="020F0302020204030204" pitchFamily="34" charset="0"/>
            </a:endParaRPr>
          </a:p>
          <a:p>
            <a:pPr lvl="1"/>
            <a:r>
              <a:rPr lang="en-US" altLang="ko-KR" sz="1600" b="1">
                <a:latin typeface="Microsoft JhengHei" panose="020B0604030504040204" pitchFamily="34" charset="-120"/>
                <a:cs typeface="Calibri Light" panose="020F0302020204030204" pitchFamily="34" charset="0"/>
              </a:rPr>
              <a:t>Automated PSG scoring has the potential to reduce the human labor costs and the variability inherent to this task.</a:t>
            </a:r>
            <a:endParaRPr lang="en-US" altLang="ko-KR" sz="2000" b="1">
              <a:latin typeface="Microsoft JhengHei" panose="020B0604030504040204" pitchFamily="34" charset="-120"/>
              <a:cs typeface="Calibri Light" panose="020F0302020204030204" pitchFamily="34" charset="0"/>
            </a:endParaRPr>
          </a:p>
          <a:p>
            <a:endParaRPr lang="en-US" altLang="ko-KR" sz="2000" b="1">
              <a:latin typeface="Microsoft JhengHei" panose="020B0604030504040204" pitchFamily="34" charset="-120"/>
              <a:cs typeface="Calibri Light" panose="020F0302020204030204" pitchFamily="34" charset="0"/>
            </a:endParaRPr>
          </a:p>
          <a:p>
            <a:r>
              <a:rPr lang="en-US" altLang="ko-KR" sz="2000" b="1">
                <a:latin typeface="Microsoft JhengHei" panose="020B0604030504040204" pitchFamily="34" charset="-120"/>
                <a:cs typeface="Calibri Light" panose="020F0302020204030204" pitchFamily="34" charset="0"/>
              </a:rPr>
              <a:t>Methods :</a:t>
            </a:r>
          </a:p>
          <a:p>
            <a:endParaRPr lang="en-US" altLang="ko-KR" sz="2000" b="1">
              <a:latin typeface="Microsoft JhengHei" panose="020B0604030504040204" pitchFamily="34" charset="-120"/>
              <a:cs typeface="Calibri Light" panose="020F0302020204030204" pitchFamily="34" charset="0"/>
            </a:endParaRPr>
          </a:p>
          <a:p>
            <a:pPr lvl="1"/>
            <a:r>
              <a:rPr lang="en-US" altLang="ko-KR" sz="1600" b="1">
                <a:latin typeface="Microsoft JhengHei" panose="020B0604030504040204" pitchFamily="34" charset="-120"/>
                <a:cs typeface="Calibri Light" panose="020F0302020204030204" pitchFamily="34" charset="0"/>
              </a:rPr>
              <a:t>Sleep Heart Health Study (SHHS)</a:t>
            </a:r>
          </a:p>
          <a:p>
            <a:pPr lvl="1"/>
            <a:r>
              <a:rPr lang="en-US" altLang="ko-KR" sz="1600" b="1">
                <a:latin typeface="Microsoft JhengHei" panose="020B0604030504040204" pitchFamily="34" charset="-120"/>
                <a:cs typeface="Calibri Light" panose="020F0302020204030204" pitchFamily="34" charset="0"/>
              </a:rPr>
              <a:t>Train = 5213 patients : 42,560 hours</a:t>
            </a:r>
          </a:p>
          <a:p>
            <a:pPr lvl="1"/>
            <a:r>
              <a:rPr lang="en-US" altLang="ko-KR" sz="1600" b="1">
                <a:latin typeface="Microsoft JhengHei" panose="020B0604030504040204" pitchFamily="34" charset="-120"/>
                <a:cs typeface="Calibri Light" panose="020F0302020204030204" pitchFamily="34" charset="0"/>
              </a:rPr>
              <a:t>Test = 580 patients</a:t>
            </a:r>
          </a:p>
          <a:p>
            <a:pPr lvl="1"/>
            <a:r>
              <a:rPr lang="en-US" altLang="ko-KR" sz="1600" b="1">
                <a:latin typeface="Microsoft JhengHei" panose="020B0604030504040204" pitchFamily="34" charset="-120"/>
                <a:cs typeface="Calibri Light" panose="020F0302020204030204" pitchFamily="34" charset="0"/>
              </a:rPr>
              <a:t>Accuracy : F1-score, per-stage accuracy, Cohen's kappa</a:t>
            </a:r>
          </a:p>
          <a:p>
            <a:pPr lvl="1"/>
            <a:endParaRPr lang="en-US" altLang="ko-KR" sz="2000" b="1">
              <a:latin typeface="Microsoft JhengHei" panose="020B0604030504040204" pitchFamily="34" charset="-120"/>
              <a:cs typeface="Calibri Light" panose="020F0302020204030204" pitchFamily="34" charset="0"/>
            </a:endParaRPr>
          </a:p>
          <a:p>
            <a:r>
              <a:rPr lang="en-US" altLang="ko-KR" sz="2000" b="1">
                <a:latin typeface="Microsoft JhengHei" panose="020B0604030504040204" pitchFamily="34" charset="-120"/>
                <a:cs typeface="Calibri Light" panose="020F0302020204030204" pitchFamily="34" charset="0"/>
              </a:rPr>
              <a:t>Results:</a:t>
            </a:r>
          </a:p>
          <a:p>
            <a:endParaRPr lang="en-US" altLang="ko-KR" sz="2000" b="1">
              <a:latin typeface="Microsoft JhengHei" panose="020B0604030504040204" pitchFamily="34" charset="-120"/>
              <a:cs typeface="Calibri Light" panose="020F0302020204030204" pitchFamily="34" charset="0"/>
            </a:endParaRPr>
          </a:p>
          <a:p>
            <a:pPr lvl="1"/>
            <a:r>
              <a:rPr lang="en-US" altLang="ko-KR" sz="1600" b="1">
                <a:latin typeface="Microsoft JhengHei" panose="020B0604030504040204" pitchFamily="34" charset="-120"/>
                <a:cs typeface="Calibri Light" panose="020F0302020204030204" pitchFamily="34" charset="0"/>
              </a:rPr>
              <a:t>CNN + LSTM</a:t>
            </a:r>
          </a:p>
          <a:p>
            <a:pPr lvl="1"/>
            <a:r>
              <a:rPr lang="en-US" altLang="ko-KR" sz="1600" b="1">
                <a:latin typeface="Microsoft JhengHei" panose="020B0604030504040204" pitchFamily="34" charset="-120"/>
                <a:cs typeface="Calibri Light" panose="020F0302020204030204" pitchFamily="34" charset="0"/>
              </a:rPr>
              <a:t>F1-score : 0.87</a:t>
            </a:r>
          </a:p>
          <a:p>
            <a:pPr lvl="1"/>
            <a:r>
              <a:rPr lang="en-US" altLang="ko-KR" sz="1600" b="1">
                <a:latin typeface="Microsoft JhengHei" panose="020B0604030504040204" pitchFamily="34" charset="-120"/>
                <a:cs typeface="Calibri Light" panose="020F0302020204030204" pitchFamily="34" charset="0"/>
              </a:rPr>
              <a:t>K : 0.82</a:t>
            </a:r>
          </a:p>
          <a:p>
            <a:pPr lvl="1"/>
            <a:endParaRPr lang="en-US" altLang="ko-KR" sz="1600" b="1">
              <a:latin typeface="Microsoft JhengHei" panose="020B0604030504040204" pitchFamily="34" charset="-120"/>
              <a:cs typeface="Calibri Light" panose="020F0302020204030204" pitchFamily="34" charset="0"/>
            </a:endParaRPr>
          </a:p>
          <a:p>
            <a:endParaRPr lang="en-US" altLang="ko-KR" sz="2000" b="1">
              <a:latin typeface="Microsoft JhengHei" panose="020B0604030504040204" pitchFamily="34" charset="-120"/>
              <a:cs typeface="Calibri Light" panose="020F0302020204030204" pitchFamily="34" charset="0"/>
            </a:endParaRPr>
          </a:p>
        </p:txBody>
      </p:sp>
    </p:spTree>
    <p:extLst>
      <p:ext uri="{BB962C8B-B14F-4D97-AF65-F5344CB8AC3E}">
        <p14:creationId xmlns:p14="http://schemas.microsoft.com/office/powerpoint/2010/main" val="4328688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BAF7F64-8884-43D7-A527-32F39957D448}"/>
              </a:ext>
            </a:extLst>
          </p:cNvPr>
          <p:cNvSpPr>
            <a:spLocks noGrp="1"/>
          </p:cNvSpPr>
          <p:nvPr>
            <p:ph type="title"/>
          </p:nvPr>
        </p:nvSpPr>
        <p:spPr>
          <a:xfrm>
            <a:off x="1" y="0"/>
            <a:ext cx="12191998" cy="509215"/>
          </a:xfrm>
        </p:spPr>
        <p:txBody>
          <a:bodyPr>
            <a:noAutofit/>
          </a:bodyPr>
          <a:lstStyle/>
          <a:p>
            <a:r>
              <a:rPr lang="en-US" altLang="ko-KR" sz="2800" b="1">
                <a:solidFill>
                  <a:srgbClr val="0066B3"/>
                </a:solidFill>
                <a:latin typeface="Microsoft JhengHei" panose="020B0604030504040204" pitchFamily="34" charset="-120"/>
                <a:ea typeface="Microsoft JhengHei" panose="020B0604030504040204" pitchFamily="34" charset="-120"/>
                <a:cs typeface="Calibri Light" panose="020F0302020204030204" pitchFamily="34" charset="0"/>
              </a:rPr>
              <a:t>F1 score</a:t>
            </a:r>
            <a:endParaRPr lang="ko-KR" altLang="en-US" sz="2800" b="1" dirty="0">
              <a:solidFill>
                <a:srgbClr val="0066B3"/>
              </a:solidFill>
              <a:latin typeface="Microsoft JhengHei" panose="020B0604030504040204" pitchFamily="34" charset="-120"/>
              <a:cs typeface="Calibri Light" panose="020F0302020204030204" pitchFamily="34" charset="0"/>
            </a:endParaRPr>
          </a:p>
        </p:txBody>
      </p:sp>
      <p:sp>
        <p:nvSpPr>
          <p:cNvPr id="7" name="날짜 개체 틀 6">
            <a:extLst>
              <a:ext uri="{FF2B5EF4-FFF2-40B4-BE49-F238E27FC236}">
                <a16:creationId xmlns:a16="http://schemas.microsoft.com/office/drawing/2014/main" id="{3A5ABEE3-594E-4B4E-B742-B9559831185B}"/>
              </a:ext>
            </a:extLst>
          </p:cNvPr>
          <p:cNvSpPr>
            <a:spLocks noGrp="1"/>
          </p:cNvSpPr>
          <p:nvPr>
            <p:ph type="dt" sz="half" idx="10"/>
          </p:nvPr>
        </p:nvSpPr>
        <p:spPr>
          <a:xfrm>
            <a:off x="0" y="6554315"/>
            <a:ext cx="4038599" cy="303685"/>
          </a:xfrm>
          <a:solidFill>
            <a:srgbClr val="0066B3"/>
          </a:solidFill>
          <a:ln>
            <a:noFill/>
          </a:ln>
        </p:spPr>
        <p:txBody>
          <a:bodyPr/>
          <a:lstStyle/>
          <a:p>
            <a:r>
              <a:rPr lang="en-US" altLang="ko-KR" sz="900" b="1" dirty="0" err="1">
                <a:solidFill>
                  <a:schemeClr val="bg1"/>
                </a:solidFill>
                <a:latin typeface="Microsoft JhengHei" panose="020B0604030504040204" pitchFamily="34" charset="-120"/>
                <a:ea typeface="Microsoft JhengHei" panose="020B0604030504040204" pitchFamily="34" charset="-120"/>
              </a:rPr>
              <a:t>Jaemin</a:t>
            </a:r>
            <a:r>
              <a:rPr lang="en-US" altLang="ko-KR" sz="900" b="1" dirty="0">
                <a:solidFill>
                  <a:schemeClr val="bg1"/>
                </a:solidFill>
                <a:latin typeface="Microsoft JhengHei" panose="020B0604030504040204" pitchFamily="34" charset="-120"/>
                <a:ea typeface="Microsoft JhengHei" panose="020B0604030504040204" pitchFamily="34" charset="-120"/>
              </a:rPr>
              <a:t> </a:t>
            </a:r>
            <a:r>
              <a:rPr lang="en-US" altLang="ko-KR" sz="900" b="1" dirty="0" err="1">
                <a:solidFill>
                  <a:schemeClr val="bg1"/>
                </a:solidFill>
                <a:latin typeface="Microsoft JhengHei" panose="020B0604030504040204" pitchFamily="34" charset="-120"/>
                <a:ea typeface="Microsoft JhengHei" panose="020B0604030504040204" pitchFamily="34" charset="-120"/>
              </a:rPr>
              <a:t>Jeong</a:t>
            </a:r>
            <a:endParaRPr lang="ko-KR" altLang="en-US" sz="900" b="1" dirty="0">
              <a:solidFill>
                <a:schemeClr val="bg1"/>
              </a:solidFill>
              <a:latin typeface="Microsoft JhengHei" panose="020B0604030504040204" pitchFamily="34" charset="-120"/>
            </a:endParaRPr>
          </a:p>
        </p:txBody>
      </p:sp>
      <p:sp>
        <p:nvSpPr>
          <p:cNvPr id="8" name="바닥글 개체 틀 7">
            <a:extLst>
              <a:ext uri="{FF2B5EF4-FFF2-40B4-BE49-F238E27FC236}">
                <a16:creationId xmlns:a16="http://schemas.microsoft.com/office/drawing/2014/main" id="{CD674BA0-F4F6-4576-A578-617569182EEB}"/>
              </a:ext>
            </a:extLst>
          </p:cNvPr>
          <p:cNvSpPr>
            <a:spLocks noGrp="1"/>
          </p:cNvSpPr>
          <p:nvPr>
            <p:ph type="ftr" sz="quarter" idx="11"/>
          </p:nvPr>
        </p:nvSpPr>
        <p:spPr>
          <a:xfrm>
            <a:off x="4038597" y="6554315"/>
            <a:ext cx="4114800" cy="303685"/>
          </a:xfrm>
          <a:solidFill>
            <a:srgbClr val="0066B3"/>
          </a:solidFill>
          <a:ln>
            <a:noFill/>
          </a:ln>
        </p:spPr>
        <p:txBody>
          <a:bodyPr/>
          <a:lstStyle/>
          <a:p>
            <a:r>
              <a:rPr lang="en-US" altLang="ko-KR" sz="900" b="1" dirty="0">
                <a:solidFill>
                  <a:schemeClr val="bg1"/>
                </a:solidFill>
                <a:latin typeface="Microsoft JhengHei" panose="020B0604030504040204" pitchFamily="34" charset="-120"/>
                <a:ea typeface="Microsoft JhengHei" panose="020B0604030504040204" pitchFamily="34" charset="-120"/>
              </a:rPr>
              <a:t>Seminar</a:t>
            </a:r>
          </a:p>
          <a:p>
            <a:r>
              <a:rPr lang="en-US" altLang="ko-KR" sz="900" b="1" dirty="0">
                <a:solidFill>
                  <a:schemeClr val="bg1"/>
                </a:solidFill>
                <a:latin typeface="Microsoft JhengHei" panose="020B0604030504040204" pitchFamily="34" charset="-120"/>
                <a:ea typeface="Microsoft JhengHei" panose="020B0604030504040204" pitchFamily="34" charset="-120"/>
              </a:rPr>
              <a:t>(</a:t>
            </a:r>
            <a:r>
              <a:rPr lang="ko-KR" altLang="en-US" sz="900" b="1" dirty="0">
                <a:solidFill>
                  <a:schemeClr val="bg1"/>
                </a:solidFill>
                <a:latin typeface="Microsoft JhengHei" panose="020B0604030504040204" pitchFamily="34" charset="-120"/>
              </a:rPr>
              <a:t>세미나</a:t>
            </a:r>
            <a:r>
              <a:rPr lang="en-US" altLang="ko-KR" sz="900" b="1" dirty="0">
                <a:solidFill>
                  <a:schemeClr val="bg1"/>
                </a:solidFill>
                <a:latin typeface="Microsoft JhengHei" panose="020B0604030504040204" pitchFamily="34" charset="-120"/>
                <a:ea typeface="Microsoft JhengHei" panose="020B0604030504040204" pitchFamily="34" charset="-120"/>
              </a:rPr>
              <a:t>)</a:t>
            </a:r>
            <a:endParaRPr lang="ko-KR" altLang="en-US" sz="900" b="1" dirty="0">
              <a:solidFill>
                <a:schemeClr val="bg1"/>
              </a:solidFill>
              <a:latin typeface="Microsoft JhengHei" panose="020B0604030504040204" pitchFamily="34" charset="-120"/>
            </a:endParaRPr>
          </a:p>
        </p:txBody>
      </p:sp>
      <p:sp>
        <p:nvSpPr>
          <p:cNvPr id="9" name="슬라이드 번호 개체 틀 8">
            <a:extLst>
              <a:ext uri="{FF2B5EF4-FFF2-40B4-BE49-F238E27FC236}">
                <a16:creationId xmlns:a16="http://schemas.microsoft.com/office/drawing/2014/main" id="{A8C5A698-0A88-4D3B-AA6B-6C70CBCF85A0}"/>
              </a:ext>
            </a:extLst>
          </p:cNvPr>
          <p:cNvSpPr>
            <a:spLocks noGrp="1"/>
          </p:cNvSpPr>
          <p:nvPr>
            <p:ph type="sldNum" sz="quarter" idx="12"/>
          </p:nvPr>
        </p:nvSpPr>
        <p:spPr>
          <a:xfrm>
            <a:off x="8153398" y="6554315"/>
            <a:ext cx="4038598" cy="303685"/>
          </a:xfrm>
          <a:solidFill>
            <a:srgbClr val="0066B3"/>
          </a:solidFill>
          <a:ln>
            <a:noFill/>
          </a:ln>
        </p:spPr>
        <p:txBody>
          <a:bodyPr/>
          <a:lstStyle/>
          <a:p>
            <a:fld id="{0A570ED9-8B4C-4028-AEB1-AC169DE65863}" type="slidenum">
              <a:rPr lang="ko-KR" altLang="en-US" sz="900" b="1" smtClean="0">
                <a:solidFill>
                  <a:schemeClr val="bg1"/>
                </a:solidFill>
                <a:latin typeface="Microsoft JhengHei" panose="020B0604030504040204" pitchFamily="34" charset="-120"/>
              </a:rPr>
              <a:t>20</a:t>
            </a:fld>
            <a:endParaRPr lang="ko-KR" altLang="en-US" sz="900" b="1" dirty="0">
              <a:solidFill>
                <a:schemeClr val="bg1"/>
              </a:solidFill>
              <a:latin typeface="Microsoft JhengHei" panose="020B0604030504040204" pitchFamily="34" charset="-120"/>
            </a:endParaRPr>
          </a:p>
        </p:txBody>
      </p:sp>
      <p:pic>
        <p:nvPicPr>
          <p:cNvPr id="1026" name="Picture 2" descr="엠블렘 A 타입 이미지">
            <a:extLst>
              <a:ext uri="{FF2B5EF4-FFF2-40B4-BE49-F238E27FC236}">
                <a16:creationId xmlns:a16="http://schemas.microsoft.com/office/drawing/2014/main" id="{92BF80AC-81FA-4517-9DB8-A0BF75F6C64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800" r="19920"/>
          <a:stretch/>
        </p:blipFill>
        <p:spPr bwMode="auto">
          <a:xfrm>
            <a:off x="11671883" y="0"/>
            <a:ext cx="520117" cy="50921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AEFD4826-F017-427B-98BC-B646920220AE}"/>
              </a:ext>
            </a:extLst>
          </p:cNvPr>
          <p:cNvSpPr txBox="1"/>
          <p:nvPr/>
        </p:nvSpPr>
        <p:spPr>
          <a:xfrm>
            <a:off x="595618" y="1552350"/>
            <a:ext cx="1093441" cy="369332"/>
          </a:xfrm>
          <a:prstGeom prst="rect">
            <a:avLst/>
          </a:prstGeom>
          <a:noFill/>
        </p:spPr>
        <p:txBody>
          <a:bodyPr wrap="none" rtlCol="0">
            <a:spAutoFit/>
          </a:bodyPr>
          <a:lstStyle/>
          <a:p>
            <a:r>
              <a:rPr lang="en-US" altLang="ko-KR"/>
              <a:t>batch 64</a:t>
            </a:r>
            <a:endParaRPr lang="ko-KR" altLang="en-US"/>
          </a:p>
        </p:txBody>
      </p:sp>
      <p:pic>
        <p:nvPicPr>
          <p:cNvPr id="13" name="그림 12">
            <a:extLst>
              <a:ext uri="{FF2B5EF4-FFF2-40B4-BE49-F238E27FC236}">
                <a16:creationId xmlns:a16="http://schemas.microsoft.com/office/drawing/2014/main" id="{B14177E0-C484-4817-BC57-8BF34444A0ED}"/>
              </a:ext>
            </a:extLst>
          </p:cNvPr>
          <p:cNvPicPr>
            <a:picLocks noChangeAspect="1"/>
          </p:cNvPicPr>
          <p:nvPr/>
        </p:nvPicPr>
        <p:blipFill>
          <a:blip r:embed="rId3"/>
          <a:stretch>
            <a:fillRect/>
          </a:stretch>
        </p:blipFill>
        <p:spPr>
          <a:xfrm>
            <a:off x="0" y="754009"/>
            <a:ext cx="4508500" cy="3381375"/>
          </a:xfrm>
          <a:prstGeom prst="rect">
            <a:avLst/>
          </a:prstGeom>
        </p:spPr>
      </p:pic>
      <p:sp>
        <p:nvSpPr>
          <p:cNvPr id="14" name="직사각형 13">
            <a:extLst>
              <a:ext uri="{FF2B5EF4-FFF2-40B4-BE49-F238E27FC236}">
                <a16:creationId xmlns:a16="http://schemas.microsoft.com/office/drawing/2014/main" id="{6820B74C-2FDD-4CCF-930C-01340AACAEA4}"/>
              </a:ext>
            </a:extLst>
          </p:cNvPr>
          <p:cNvSpPr/>
          <p:nvPr/>
        </p:nvSpPr>
        <p:spPr>
          <a:xfrm>
            <a:off x="4809686" y="5717484"/>
            <a:ext cx="6410325" cy="646331"/>
          </a:xfrm>
          <a:prstGeom prst="rect">
            <a:avLst/>
          </a:prstGeom>
        </p:spPr>
        <p:txBody>
          <a:bodyPr wrap="square">
            <a:spAutoFit/>
          </a:bodyPr>
          <a:lstStyle/>
          <a:p>
            <a:r>
              <a:rPr lang="en-US" altLang="ko-KR"/>
              <a:t>N1            N2            N3            REM           Wake</a:t>
            </a:r>
          </a:p>
          <a:p>
            <a:r>
              <a:rPr lang="ko-KR" altLang="en-US"/>
              <a:t>0.32876712 0.88593705 0.90159798 0.7747858  0.60702875</a:t>
            </a:r>
          </a:p>
        </p:txBody>
      </p:sp>
      <p:sp>
        <p:nvSpPr>
          <p:cNvPr id="15" name="TextBox 14">
            <a:extLst>
              <a:ext uri="{FF2B5EF4-FFF2-40B4-BE49-F238E27FC236}">
                <a16:creationId xmlns:a16="http://schemas.microsoft.com/office/drawing/2014/main" id="{591454B0-65A9-4D97-AB77-F10394A934D7}"/>
              </a:ext>
            </a:extLst>
          </p:cNvPr>
          <p:cNvSpPr txBox="1"/>
          <p:nvPr/>
        </p:nvSpPr>
        <p:spPr>
          <a:xfrm>
            <a:off x="5476437" y="3955357"/>
            <a:ext cx="5076825" cy="1477328"/>
          </a:xfrm>
          <a:prstGeom prst="rect">
            <a:avLst/>
          </a:prstGeom>
          <a:noFill/>
        </p:spPr>
        <p:txBody>
          <a:bodyPr wrap="square" rtlCol="0">
            <a:spAutoFit/>
          </a:bodyPr>
          <a:lstStyle/>
          <a:p>
            <a:r>
              <a:rPr lang="en-US" altLang="ko-KR"/>
              <a:t>F1 socre macro  	  : 0.6996233418587082</a:t>
            </a:r>
          </a:p>
          <a:p>
            <a:endParaRPr lang="en-US" altLang="ko-KR"/>
          </a:p>
          <a:p>
            <a:r>
              <a:rPr lang="en-US" altLang="ko-KR"/>
              <a:t>F1 socre micro 	  : 0.7974919957310566</a:t>
            </a:r>
          </a:p>
          <a:p>
            <a:endParaRPr lang="en-US" altLang="ko-KR"/>
          </a:p>
          <a:p>
            <a:r>
              <a:rPr lang="en-US" altLang="ko-KR"/>
              <a:t>F1 socre weighted : 0.7930584224492141</a:t>
            </a:r>
            <a:endParaRPr lang="ko-KR" altLang="en-US"/>
          </a:p>
        </p:txBody>
      </p:sp>
      <p:pic>
        <p:nvPicPr>
          <p:cNvPr id="16" name="그림 15">
            <a:extLst>
              <a:ext uri="{FF2B5EF4-FFF2-40B4-BE49-F238E27FC236}">
                <a16:creationId xmlns:a16="http://schemas.microsoft.com/office/drawing/2014/main" id="{63779725-1AD9-4AA2-BBEE-ADC6836AF91A}"/>
              </a:ext>
            </a:extLst>
          </p:cNvPr>
          <p:cNvPicPr>
            <a:picLocks noChangeAspect="1"/>
          </p:cNvPicPr>
          <p:nvPr/>
        </p:nvPicPr>
        <p:blipFill>
          <a:blip r:embed="rId4"/>
          <a:stretch>
            <a:fillRect/>
          </a:stretch>
        </p:blipFill>
        <p:spPr>
          <a:xfrm>
            <a:off x="4647646" y="973083"/>
            <a:ext cx="7544354" cy="2505075"/>
          </a:xfrm>
          <a:prstGeom prst="rect">
            <a:avLst/>
          </a:prstGeom>
        </p:spPr>
      </p:pic>
      <p:pic>
        <p:nvPicPr>
          <p:cNvPr id="17" name="그림 16">
            <a:extLst>
              <a:ext uri="{FF2B5EF4-FFF2-40B4-BE49-F238E27FC236}">
                <a16:creationId xmlns:a16="http://schemas.microsoft.com/office/drawing/2014/main" id="{79CA6FF6-061B-456F-A571-1D0A5E3C05B9}"/>
              </a:ext>
            </a:extLst>
          </p:cNvPr>
          <p:cNvPicPr>
            <a:picLocks noChangeAspect="1"/>
          </p:cNvPicPr>
          <p:nvPr/>
        </p:nvPicPr>
        <p:blipFill>
          <a:blip r:embed="rId5"/>
          <a:stretch>
            <a:fillRect/>
          </a:stretch>
        </p:blipFill>
        <p:spPr>
          <a:xfrm>
            <a:off x="343822" y="4201109"/>
            <a:ext cx="3137609" cy="2353206"/>
          </a:xfrm>
          <a:prstGeom prst="rect">
            <a:avLst/>
          </a:prstGeom>
        </p:spPr>
      </p:pic>
      <p:sp>
        <p:nvSpPr>
          <p:cNvPr id="18" name="직사각형 17">
            <a:extLst>
              <a:ext uri="{FF2B5EF4-FFF2-40B4-BE49-F238E27FC236}">
                <a16:creationId xmlns:a16="http://schemas.microsoft.com/office/drawing/2014/main" id="{41BC3A95-6FC0-4BBB-A008-C8D6277573E1}"/>
              </a:ext>
            </a:extLst>
          </p:cNvPr>
          <p:cNvSpPr/>
          <p:nvPr/>
        </p:nvSpPr>
        <p:spPr>
          <a:xfrm>
            <a:off x="1022350" y="4371284"/>
            <a:ext cx="1790700" cy="3587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직사각형 18">
            <a:extLst>
              <a:ext uri="{FF2B5EF4-FFF2-40B4-BE49-F238E27FC236}">
                <a16:creationId xmlns:a16="http://schemas.microsoft.com/office/drawing/2014/main" id="{2CDD65D0-A6C2-4FB9-A5CC-F97325DD5F95}"/>
              </a:ext>
            </a:extLst>
          </p:cNvPr>
          <p:cNvSpPr/>
          <p:nvPr/>
        </p:nvSpPr>
        <p:spPr>
          <a:xfrm>
            <a:off x="1022350" y="4371284"/>
            <a:ext cx="368300" cy="17811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TextBox 19">
            <a:extLst>
              <a:ext uri="{FF2B5EF4-FFF2-40B4-BE49-F238E27FC236}">
                <a16:creationId xmlns:a16="http://schemas.microsoft.com/office/drawing/2014/main" id="{9B29F930-8A70-40D8-84F2-9A1CB73653DB}"/>
              </a:ext>
            </a:extLst>
          </p:cNvPr>
          <p:cNvSpPr txBox="1"/>
          <p:nvPr/>
        </p:nvSpPr>
        <p:spPr>
          <a:xfrm>
            <a:off x="6340598" y="93986"/>
            <a:ext cx="4879413" cy="307777"/>
          </a:xfrm>
          <a:prstGeom prst="rect">
            <a:avLst/>
          </a:prstGeom>
          <a:noFill/>
        </p:spPr>
        <p:txBody>
          <a:bodyPr wrap="none" rtlCol="0">
            <a:spAutoFit/>
          </a:bodyPr>
          <a:lstStyle/>
          <a:p>
            <a:r>
              <a:rPr lang="en-US" altLang="ko-KR" sz="1400" b="1"/>
              <a:t>precision : </a:t>
            </a:r>
            <a:r>
              <a:rPr lang="ko-KR" altLang="en-US" sz="1400" b="1"/>
              <a:t>실제값이 </a:t>
            </a:r>
            <a:r>
              <a:rPr lang="en-US" altLang="ko-KR" sz="1400" b="1"/>
              <a:t>true</a:t>
            </a:r>
            <a:r>
              <a:rPr lang="ko-KR" altLang="en-US" sz="1400" b="1"/>
              <a:t>인 것을 </a:t>
            </a:r>
            <a:r>
              <a:rPr lang="en-US" altLang="ko-KR" sz="1400" b="1"/>
              <a:t>false</a:t>
            </a:r>
            <a:r>
              <a:rPr lang="ko-KR" altLang="en-US" sz="1400" b="1"/>
              <a:t>로 예측한것의 비율</a:t>
            </a:r>
          </a:p>
        </p:txBody>
      </p:sp>
      <p:sp>
        <p:nvSpPr>
          <p:cNvPr id="21" name="TextBox 20">
            <a:extLst>
              <a:ext uri="{FF2B5EF4-FFF2-40B4-BE49-F238E27FC236}">
                <a16:creationId xmlns:a16="http://schemas.microsoft.com/office/drawing/2014/main" id="{54A4E6EC-FCD4-4FBE-8253-3210A9279225}"/>
              </a:ext>
            </a:extLst>
          </p:cNvPr>
          <p:cNvSpPr txBox="1"/>
          <p:nvPr/>
        </p:nvSpPr>
        <p:spPr>
          <a:xfrm>
            <a:off x="6340598" y="418948"/>
            <a:ext cx="4562018" cy="307777"/>
          </a:xfrm>
          <a:prstGeom prst="rect">
            <a:avLst/>
          </a:prstGeom>
          <a:noFill/>
        </p:spPr>
        <p:txBody>
          <a:bodyPr wrap="none" rtlCol="0">
            <a:spAutoFit/>
          </a:bodyPr>
          <a:lstStyle/>
          <a:p>
            <a:r>
              <a:rPr lang="en-US" altLang="ko-KR" sz="1400" b="1"/>
              <a:t>recall : </a:t>
            </a:r>
            <a:r>
              <a:rPr lang="ko-KR" altLang="en-US" sz="1400" b="1"/>
              <a:t>실제값이 </a:t>
            </a:r>
            <a:r>
              <a:rPr lang="en-US" altLang="ko-KR" sz="1400" b="1"/>
              <a:t>false</a:t>
            </a:r>
            <a:r>
              <a:rPr lang="ko-KR" altLang="en-US" sz="1400" b="1"/>
              <a:t>인 것을 </a:t>
            </a:r>
            <a:r>
              <a:rPr lang="en-US" altLang="ko-KR" sz="1400" b="1"/>
              <a:t>true</a:t>
            </a:r>
            <a:r>
              <a:rPr lang="ko-KR" altLang="en-US" sz="1400" b="1"/>
              <a:t>로 예측한것의 비율</a:t>
            </a:r>
          </a:p>
        </p:txBody>
      </p:sp>
      <p:sp>
        <p:nvSpPr>
          <p:cNvPr id="22" name="TextBox 21">
            <a:extLst>
              <a:ext uri="{FF2B5EF4-FFF2-40B4-BE49-F238E27FC236}">
                <a16:creationId xmlns:a16="http://schemas.microsoft.com/office/drawing/2014/main" id="{3BAD6B19-2E12-4E20-9733-355892F50EF2}"/>
              </a:ext>
            </a:extLst>
          </p:cNvPr>
          <p:cNvSpPr txBox="1"/>
          <p:nvPr/>
        </p:nvSpPr>
        <p:spPr>
          <a:xfrm>
            <a:off x="5476437" y="2075364"/>
            <a:ext cx="3922805" cy="369332"/>
          </a:xfrm>
          <a:prstGeom prst="rect">
            <a:avLst/>
          </a:prstGeom>
          <a:noFill/>
        </p:spPr>
        <p:txBody>
          <a:bodyPr wrap="none" rtlCol="0">
            <a:spAutoFit/>
          </a:bodyPr>
          <a:lstStyle/>
          <a:p>
            <a:r>
              <a:rPr lang="ko-KR" altLang="en-US"/>
              <a:t>각 라벨의 </a:t>
            </a:r>
            <a:r>
              <a:rPr lang="en-US" altLang="ko-KR"/>
              <a:t>F1 score</a:t>
            </a:r>
            <a:r>
              <a:rPr lang="ko-KR" altLang="en-US"/>
              <a:t>를 계산해서 평균</a:t>
            </a:r>
          </a:p>
        </p:txBody>
      </p:sp>
      <p:sp>
        <p:nvSpPr>
          <p:cNvPr id="23" name="TextBox 22">
            <a:extLst>
              <a:ext uri="{FF2B5EF4-FFF2-40B4-BE49-F238E27FC236}">
                <a16:creationId xmlns:a16="http://schemas.microsoft.com/office/drawing/2014/main" id="{3DF99045-B413-4430-9880-B945A0583A12}"/>
              </a:ext>
            </a:extLst>
          </p:cNvPr>
          <p:cNvSpPr txBox="1"/>
          <p:nvPr/>
        </p:nvSpPr>
        <p:spPr>
          <a:xfrm>
            <a:off x="5476437" y="1482985"/>
            <a:ext cx="3409780" cy="369332"/>
          </a:xfrm>
          <a:prstGeom prst="rect">
            <a:avLst/>
          </a:prstGeom>
          <a:noFill/>
        </p:spPr>
        <p:txBody>
          <a:bodyPr wrap="none" rtlCol="0">
            <a:spAutoFit/>
          </a:bodyPr>
          <a:lstStyle/>
          <a:p>
            <a:r>
              <a:rPr lang="en-US" altLang="ko-KR"/>
              <a:t>Total</a:t>
            </a:r>
            <a:r>
              <a:rPr lang="ko-KR" altLang="en-US"/>
              <a:t> </a:t>
            </a:r>
            <a:r>
              <a:rPr lang="en-US" altLang="ko-KR"/>
              <a:t>F1 score</a:t>
            </a:r>
            <a:r>
              <a:rPr lang="ko-KR" altLang="en-US"/>
              <a:t>를 계산해서 평균</a:t>
            </a:r>
          </a:p>
        </p:txBody>
      </p:sp>
      <p:sp>
        <p:nvSpPr>
          <p:cNvPr id="24" name="TextBox 23">
            <a:extLst>
              <a:ext uri="{FF2B5EF4-FFF2-40B4-BE49-F238E27FC236}">
                <a16:creationId xmlns:a16="http://schemas.microsoft.com/office/drawing/2014/main" id="{40888E3B-523E-462F-9676-951681DD2EAA}"/>
              </a:ext>
            </a:extLst>
          </p:cNvPr>
          <p:cNvSpPr txBox="1"/>
          <p:nvPr/>
        </p:nvSpPr>
        <p:spPr>
          <a:xfrm>
            <a:off x="6852230" y="3220350"/>
            <a:ext cx="4966424" cy="369332"/>
          </a:xfrm>
          <a:prstGeom prst="rect">
            <a:avLst/>
          </a:prstGeom>
          <a:noFill/>
        </p:spPr>
        <p:txBody>
          <a:bodyPr wrap="none" rtlCol="0">
            <a:spAutoFit/>
          </a:bodyPr>
          <a:lstStyle/>
          <a:p>
            <a:r>
              <a:rPr lang="ko-KR" altLang="en-US"/>
              <a:t>각 라벨의 </a:t>
            </a:r>
            <a:r>
              <a:rPr lang="en-US" altLang="ko-KR"/>
              <a:t>F1 score</a:t>
            </a:r>
            <a:r>
              <a:rPr lang="ko-KR" altLang="en-US"/>
              <a:t>를 계산해서 </a:t>
            </a:r>
            <a:r>
              <a:rPr lang="en-US" altLang="ko-KR"/>
              <a:t>weighted</a:t>
            </a:r>
            <a:r>
              <a:rPr lang="ko-KR" altLang="en-US"/>
              <a:t> 평균</a:t>
            </a:r>
          </a:p>
        </p:txBody>
      </p:sp>
    </p:spTree>
    <p:extLst>
      <p:ext uri="{BB962C8B-B14F-4D97-AF65-F5344CB8AC3E}">
        <p14:creationId xmlns:p14="http://schemas.microsoft.com/office/powerpoint/2010/main" val="5227679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날짜 개체 틀 6">
            <a:extLst>
              <a:ext uri="{FF2B5EF4-FFF2-40B4-BE49-F238E27FC236}">
                <a16:creationId xmlns:a16="http://schemas.microsoft.com/office/drawing/2014/main" id="{3A5ABEE3-594E-4B4E-B742-B9559831185B}"/>
              </a:ext>
            </a:extLst>
          </p:cNvPr>
          <p:cNvSpPr>
            <a:spLocks noGrp="1"/>
          </p:cNvSpPr>
          <p:nvPr>
            <p:ph type="dt" sz="half" idx="10"/>
          </p:nvPr>
        </p:nvSpPr>
        <p:spPr>
          <a:xfrm>
            <a:off x="0" y="6554315"/>
            <a:ext cx="4038599" cy="303685"/>
          </a:xfrm>
          <a:solidFill>
            <a:srgbClr val="0066B3"/>
          </a:solidFill>
          <a:ln>
            <a:noFill/>
          </a:ln>
        </p:spPr>
        <p:txBody>
          <a:bodyPr/>
          <a:lstStyle/>
          <a:p>
            <a:r>
              <a:rPr lang="en-US" altLang="ko-KR" sz="900" b="1" dirty="0" err="1">
                <a:solidFill>
                  <a:schemeClr val="bg1"/>
                </a:solidFill>
                <a:latin typeface="Microsoft JhengHei" panose="020B0604030504040204" pitchFamily="34" charset="-120"/>
                <a:ea typeface="Microsoft JhengHei" panose="020B0604030504040204" pitchFamily="34" charset="-120"/>
              </a:rPr>
              <a:t>Jaemin</a:t>
            </a:r>
            <a:r>
              <a:rPr lang="en-US" altLang="ko-KR" sz="900" b="1" dirty="0">
                <a:solidFill>
                  <a:schemeClr val="bg1"/>
                </a:solidFill>
                <a:latin typeface="Microsoft JhengHei" panose="020B0604030504040204" pitchFamily="34" charset="-120"/>
                <a:ea typeface="Microsoft JhengHei" panose="020B0604030504040204" pitchFamily="34" charset="-120"/>
              </a:rPr>
              <a:t> </a:t>
            </a:r>
            <a:r>
              <a:rPr lang="en-US" altLang="ko-KR" sz="900" b="1" dirty="0" err="1">
                <a:solidFill>
                  <a:schemeClr val="bg1"/>
                </a:solidFill>
                <a:latin typeface="Microsoft JhengHei" panose="020B0604030504040204" pitchFamily="34" charset="-120"/>
                <a:ea typeface="Microsoft JhengHei" panose="020B0604030504040204" pitchFamily="34" charset="-120"/>
              </a:rPr>
              <a:t>Jeong</a:t>
            </a:r>
            <a:endParaRPr lang="ko-KR" altLang="en-US" sz="900" b="1" dirty="0">
              <a:solidFill>
                <a:schemeClr val="bg1"/>
              </a:solidFill>
              <a:latin typeface="Microsoft JhengHei" panose="020B0604030504040204" pitchFamily="34" charset="-120"/>
            </a:endParaRPr>
          </a:p>
        </p:txBody>
      </p:sp>
      <p:sp>
        <p:nvSpPr>
          <p:cNvPr id="8" name="바닥글 개체 틀 7">
            <a:extLst>
              <a:ext uri="{FF2B5EF4-FFF2-40B4-BE49-F238E27FC236}">
                <a16:creationId xmlns:a16="http://schemas.microsoft.com/office/drawing/2014/main" id="{CD674BA0-F4F6-4576-A578-617569182EEB}"/>
              </a:ext>
            </a:extLst>
          </p:cNvPr>
          <p:cNvSpPr>
            <a:spLocks noGrp="1"/>
          </p:cNvSpPr>
          <p:nvPr>
            <p:ph type="ftr" sz="quarter" idx="11"/>
          </p:nvPr>
        </p:nvSpPr>
        <p:spPr>
          <a:xfrm>
            <a:off x="4038597" y="6554315"/>
            <a:ext cx="4114800" cy="303685"/>
          </a:xfrm>
          <a:solidFill>
            <a:srgbClr val="0066B3"/>
          </a:solidFill>
          <a:ln>
            <a:noFill/>
          </a:ln>
        </p:spPr>
        <p:txBody>
          <a:bodyPr/>
          <a:lstStyle/>
          <a:p>
            <a:r>
              <a:rPr lang="en-US" altLang="ko-KR" sz="900" b="1" dirty="0">
                <a:solidFill>
                  <a:schemeClr val="bg1"/>
                </a:solidFill>
                <a:latin typeface="Microsoft JhengHei" panose="020B0604030504040204" pitchFamily="34" charset="-120"/>
                <a:ea typeface="Microsoft JhengHei" panose="020B0604030504040204" pitchFamily="34" charset="-120"/>
              </a:rPr>
              <a:t>Seminar</a:t>
            </a:r>
          </a:p>
          <a:p>
            <a:r>
              <a:rPr lang="en-US" altLang="ko-KR" sz="900" b="1" dirty="0">
                <a:solidFill>
                  <a:schemeClr val="bg1"/>
                </a:solidFill>
                <a:latin typeface="Microsoft JhengHei" panose="020B0604030504040204" pitchFamily="34" charset="-120"/>
                <a:ea typeface="Microsoft JhengHei" panose="020B0604030504040204" pitchFamily="34" charset="-120"/>
              </a:rPr>
              <a:t>(</a:t>
            </a:r>
            <a:r>
              <a:rPr lang="ko-KR" altLang="en-US" sz="900" b="1" dirty="0">
                <a:solidFill>
                  <a:schemeClr val="bg1"/>
                </a:solidFill>
                <a:latin typeface="Microsoft JhengHei" panose="020B0604030504040204" pitchFamily="34" charset="-120"/>
              </a:rPr>
              <a:t>세미나</a:t>
            </a:r>
            <a:r>
              <a:rPr lang="en-US" altLang="ko-KR" sz="900" b="1" dirty="0">
                <a:solidFill>
                  <a:schemeClr val="bg1"/>
                </a:solidFill>
                <a:latin typeface="Microsoft JhengHei" panose="020B0604030504040204" pitchFamily="34" charset="-120"/>
                <a:ea typeface="Microsoft JhengHei" panose="020B0604030504040204" pitchFamily="34" charset="-120"/>
              </a:rPr>
              <a:t>)</a:t>
            </a:r>
            <a:endParaRPr lang="ko-KR" altLang="en-US" sz="900" b="1" dirty="0">
              <a:solidFill>
                <a:schemeClr val="bg1"/>
              </a:solidFill>
              <a:latin typeface="Microsoft JhengHei" panose="020B0604030504040204" pitchFamily="34" charset="-120"/>
            </a:endParaRPr>
          </a:p>
        </p:txBody>
      </p:sp>
      <p:sp>
        <p:nvSpPr>
          <p:cNvPr id="9" name="슬라이드 번호 개체 틀 8">
            <a:extLst>
              <a:ext uri="{FF2B5EF4-FFF2-40B4-BE49-F238E27FC236}">
                <a16:creationId xmlns:a16="http://schemas.microsoft.com/office/drawing/2014/main" id="{A8C5A698-0A88-4D3B-AA6B-6C70CBCF85A0}"/>
              </a:ext>
            </a:extLst>
          </p:cNvPr>
          <p:cNvSpPr>
            <a:spLocks noGrp="1"/>
          </p:cNvSpPr>
          <p:nvPr>
            <p:ph type="sldNum" sz="quarter" idx="12"/>
          </p:nvPr>
        </p:nvSpPr>
        <p:spPr>
          <a:xfrm>
            <a:off x="8153398" y="6554315"/>
            <a:ext cx="4038598" cy="303685"/>
          </a:xfrm>
          <a:solidFill>
            <a:srgbClr val="0066B3"/>
          </a:solidFill>
          <a:ln>
            <a:noFill/>
          </a:ln>
        </p:spPr>
        <p:txBody>
          <a:bodyPr/>
          <a:lstStyle/>
          <a:p>
            <a:fld id="{0A570ED9-8B4C-4028-AEB1-AC169DE65863}" type="slidenum">
              <a:rPr lang="ko-KR" altLang="en-US" sz="900" b="1" smtClean="0">
                <a:solidFill>
                  <a:schemeClr val="bg1"/>
                </a:solidFill>
                <a:latin typeface="Microsoft JhengHei" panose="020B0604030504040204" pitchFamily="34" charset="-120"/>
              </a:rPr>
              <a:t>21</a:t>
            </a:fld>
            <a:endParaRPr lang="ko-KR" altLang="en-US" sz="900" b="1" dirty="0">
              <a:solidFill>
                <a:schemeClr val="bg1"/>
              </a:solidFill>
              <a:latin typeface="Microsoft JhengHei" panose="020B0604030504040204" pitchFamily="34" charset="-120"/>
            </a:endParaRPr>
          </a:p>
        </p:txBody>
      </p:sp>
      <p:pic>
        <p:nvPicPr>
          <p:cNvPr id="1026" name="Picture 2" descr="엠블렘 A 타입 이미지">
            <a:extLst>
              <a:ext uri="{FF2B5EF4-FFF2-40B4-BE49-F238E27FC236}">
                <a16:creationId xmlns:a16="http://schemas.microsoft.com/office/drawing/2014/main" id="{92BF80AC-81FA-4517-9DB8-A0BF75F6C64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800" r="19920"/>
          <a:stretch/>
        </p:blipFill>
        <p:spPr bwMode="auto">
          <a:xfrm>
            <a:off x="11671883" y="0"/>
            <a:ext cx="520117" cy="509215"/>
          </a:xfrm>
          <a:prstGeom prst="rect">
            <a:avLst/>
          </a:prstGeom>
          <a:noFill/>
          <a:extLst>
            <a:ext uri="{909E8E84-426E-40DD-AFC4-6F175D3DCCD1}">
              <a14:hiddenFill xmlns:a14="http://schemas.microsoft.com/office/drawing/2010/main">
                <a:solidFill>
                  <a:srgbClr val="FFFFFF"/>
                </a:solidFill>
              </a14:hiddenFill>
            </a:ext>
          </a:extLst>
        </p:spPr>
      </p:pic>
      <p:pic>
        <p:nvPicPr>
          <p:cNvPr id="3" name="내용 개체 틀 2">
            <a:extLst>
              <a:ext uri="{FF2B5EF4-FFF2-40B4-BE49-F238E27FC236}">
                <a16:creationId xmlns:a16="http://schemas.microsoft.com/office/drawing/2014/main" id="{B241049D-7160-48A2-B674-850F112D19CE}"/>
              </a:ext>
            </a:extLst>
          </p:cNvPr>
          <p:cNvPicPr>
            <a:picLocks noGrp="1" noChangeAspect="1"/>
          </p:cNvPicPr>
          <p:nvPr>
            <p:ph idx="1"/>
          </p:nvPr>
        </p:nvPicPr>
        <p:blipFill>
          <a:blip r:embed="rId3"/>
          <a:stretch>
            <a:fillRect/>
          </a:stretch>
        </p:blipFill>
        <p:spPr>
          <a:xfrm>
            <a:off x="1609722" y="986127"/>
            <a:ext cx="8972550" cy="4343400"/>
          </a:xfrm>
          <a:prstGeom prst="rect">
            <a:avLst/>
          </a:prstGeom>
        </p:spPr>
      </p:pic>
    </p:spTree>
    <p:extLst>
      <p:ext uri="{BB962C8B-B14F-4D97-AF65-F5344CB8AC3E}">
        <p14:creationId xmlns:p14="http://schemas.microsoft.com/office/powerpoint/2010/main" val="4065291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BAF7F64-8884-43D7-A527-32F39957D448}"/>
              </a:ext>
            </a:extLst>
          </p:cNvPr>
          <p:cNvSpPr>
            <a:spLocks noGrp="1"/>
          </p:cNvSpPr>
          <p:nvPr>
            <p:ph type="title"/>
          </p:nvPr>
        </p:nvSpPr>
        <p:spPr>
          <a:xfrm>
            <a:off x="1" y="0"/>
            <a:ext cx="12191998" cy="509215"/>
          </a:xfrm>
        </p:spPr>
        <p:txBody>
          <a:bodyPr>
            <a:noAutofit/>
          </a:bodyPr>
          <a:lstStyle/>
          <a:p>
            <a:r>
              <a:rPr lang="en-US" altLang="ko-KR" sz="2800" b="1">
                <a:solidFill>
                  <a:srgbClr val="0066B3"/>
                </a:solidFill>
                <a:latin typeface="Microsoft JhengHei" panose="020B0604030504040204" pitchFamily="34" charset="-120"/>
                <a:ea typeface="Microsoft JhengHei" panose="020B0604030504040204" pitchFamily="34" charset="-120"/>
                <a:cs typeface="Calibri Light" panose="020F0302020204030204" pitchFamily="34" charset="0"/>
              </a:rPr>
              <a:t>Permance on cohorts with and without sleep disordered breathing</a:t>
            </a:r>
            <a:endParaRPr lang="ko-KR" altLang="en-US" sz="2800" b="1" dirty="0">
              <a:solidFill>
                <a:srgbClr val="0066B3"/>
              </a:solidFill>
              <a:latin typeface="Microsoft JhengHei" panose="020B0604030504040204" pitchFamily="34" charset="-120"/>
              <a:cs typeface="Calibri Light" panose="020F0302020204030204" pitchFamily="34" charset="0"/>
            </a:endParaRPr>
          </a:p>
        </p:txBody>
      </p:sp>
      <p:sp>
        <p:nvSpPr>
          <p:cNvPr id="7" name="날짜 개체 틀 6">
            <a:extLst>
              <a:ext uri="{FF2B5EF4-FFF2-40B4-BE49-F238E27FC236}">
                <a16:creationId xmlns:a16="http://schemas.microsoft.com/office/drawing/2014/main" id="{3A5ABEE3-594E-4B4E-B742-B9559831185B}"/>
              </a:ext>
            </a:extLst>
          </p:cNvPr>
          <p:cNvSpPr>
            <a:spLocks noGrp="1"/>
          </p:cNvSpPr>
          <p:nvPr>
            <p:ph type="dt" sz="half" idx="10"/>
          </p:nvPr>
        </p:nvSpPr>
        <p:spPr>
          <a:xfrm>
            <a:off x="0" y="6554315"/>
            <a:ext cx="4038599" cy="303685"/>
          </a:xfrm>
          <a:solidFill>
            <a:srgbClr val="0066B3"/>
          </a:solidFill>
          <a:ln>
            <a:noFill/>
          </a:ln>
        </p:spPr>
        <p:txBody>
          <a:bodyPr/>
          <a:lstStyle/>
          <a:p>
            <a:r>
              <a:rPr lang="en-US" altLang="ko-KR" sz="900" b="1" dirty="0" err="1">
                <a:solidFill>
                  <a:schemeClr val="bg1"/>
                </a:solidFill>
                <a:latin typeface="Microsoft JhengHei" panose="020B0604030504040204" pitchFamily="34" charset="-120"/>
                <a:ea typeface="Microsoft JhengHei" panose="020B0604030504040204" pitchFamily="34" charset="-120"/>
              </a:rPr>
              <a:t>Jaemin</a:t>
            </a:r>
            <a:r>
              <a:rPr lang="en-US" altLang="ko-KR" sz="900" b="1" dirty="0">
                <a:solidFill>
                  <a:schemeClr val="bg1"/>
                </a:solidFill>
                <a:latin typeface="Microsoft JhengHei" panose="020B0604030504040204" pitchFamily="34" charset="-120"/>
                <a:ea typeface="Microsoft JhengHei" panose="020B0604030504040204" pitchFamily="34" charset="-120"/>
              </a:rPr>
              <a:t> </a:t>
            </a:r>
            <a:r>
              <a:rPr lang="en-US" altLang="ko-KR" sz="900" b="1" dirty="0" err="1">
                <a:solidFill>
                  <a:schemeClr val="bg1"/>
                </a:solidFill>
                <a:latin typeface="Microsoft JhengHei" panose="020B0604030504040204" pitchFamily="34" charset="-120"/>
                <a:ea typeface="Microsoft JhengHei" panose="020B0604030504040204" pitchFamily="34" charset="-120"/>
              </a:rPr>
              <a:t>Jeong</a:t>
            </a:r>
            <a:endParaRPr lang="ko-KR" altLang="en-US" sz="900" b="1" dirty="0">
              <a:solidFill>
                <a:schemeClr val="bg1"/>
              </a:solidFill>
              <a:latin typeface="Microsoft JhengHei" panose="020B0604030504040204" pitchFamily="34" charset="-120"/>
            </a:endParaRPr>
          </a:p>
        </p:txBody>
      </p:sp>
      <p:sp>
        <p:nvSpPr>
          <p:cNvPr id="8" name="바닥글 개체 틀 7">
            <a:extLst>
              <a:ext uri="{FF2B5EF4-FFF2-40B4-BE49-F238E27FC236}">
                <a16:creationId xmlns:a16="http://schemas.microsoft.com/office/drawing/2014/main" id="{CD674BA0-F4F6-4576-A578-617569182EEB}"/>
              </a:ext>
            </a:extLst>
          </p:cNvPr>
          <p:cNvSpPr>
            <a:spLocks noGrp="1"/>
          </p:cNvSpPr>
          <p:nvPr>
            <p:ph type="ftr" sz="quarter" idx="11"/>
          </p:nvPr>
        </p:nvSpPr>
        <p:spPr>
          <a:xfrm>
            <a:off x="4038597" y="6554315"/>
            <a:ext cx="4114800" cy="303685"/>
          </a:xfrm>
          <a:solidFill>
            <a:srgbClr val="0066B3"/>
          </a:solidFill>
          <a:ln>
            <a:noFill/>
          </a:ln>
        </p:spPr>
        <p:txBody>
          <a:bodyPr/>
          <a:lstStyle/>
          <a:p>
            <a:r>
              <a:rPr lang="en-US" altLang="ko-KR" sz="900" b="1" dirty="0">
                <a:solidFill>
                  <a:schemeClr val="bg1"/>
                </a:solidFill>
                <a:latin typeface="Microsoft JhengHei" panose="020B0604030504040204" pitchFamily="34" charset="-120"/>
                <a:ea typeface="Microsoft JhengHei" panose="020B0604030504040204" pitchFamily="34" charset="-120"/>
              </a:rPr>
              <a:t>Seminar</a:t>
            </a:r>
          </a:p>
          <a:p>
            <a:r>
              <a:rPr lang="en-US" altLang="ko-KR" sz="900" b="1" dirty="0">
                <a:solidFill>
                  <a:schemeClr val="bg1"/>
                </a:solidFill>
                <a:latin typeface="Microsoft JhengHei" panose="020B0604030504040204" pitchFamily="34" charset="-120"/>
                <a:ea typeface="Microsoft JhengHei" panose="020B0604030504040204" pitchFamily="34" charset="-120"/>
              </a:rPr>
              <a:t>(</a:t>
            </a:r>
            <a:r>
              <a:rPr lang="ko-KR" altLang="en-US" sz="900" b="1" dirty="0">
                <a:solidFill>
                  <a:schemeClr val="bg1"/>
                </a:solidFill>
                <a:latin typeface="Microsoft JhengHei" panose="020B0604030504040204" pitchFamily="34" charset="-120"/>
              </a:rPr>
              <a:t>세미나</a:t>
            </a:r>
            <a:r>
              <a:rPr lang="en-US" altLang="ko-KR" sz="900" b="1" dirty="0">
                <a:solidFill>
                  <a:schemeClr val="bg1"/>
                </a:solidFill>
                <a:latin typeface="Microsoft JhengHei" panose="020B0604030504040204" pitchFamily="34" charset="-120"/>
                <a:ea typeface="Microsoft JhengHei" panose="020B0604030504040204" pitchFamily="34" charset="-120"/>
              </a:rPr>
              <a:t>)</a:t>
            </a:r>
            <a:endParaRPr lang="ko-KR" altLang="en-US" sz="900" b="1" dirty="0">
              <a:solidFill>
                <a:schemeClr val="bg1"/>
              </a:solidFill>
              <a:latin typeface="Microsoft JhengHei" panose="020B0604030504040204" pitchFamily="34" charset="-120"/>
            </a:endParaRPr>
          </a:p>
        </p:txBody>
      </p:sp>
      <p:sp>
        <p:nvSpPr>
          <p:cNvPr id="9" name="슬라이드 번호 개체 틀 8">
            <a:extLst>
              <a:ext uri="{FF2B5EF4-FFF2-40B4-BE49-F238E27FC236}">
                <a16:creationId xmlns:a16="http://schemas.microsoft.com/office/drawing/2014/main" id="{A8C5A698-0A88-4D3B-AA6B-6C70CBCF85A0}"/>
              </a:ext>
            </a:extLst>
          </p:cNvPr>
          <p:cNvSpPr>
            <a:spLocks noGrp="1"/>
          </p:cNvSpPr>
          <p:nvPr>
            <p:ph type="sldNum" sz="quarter" idx="12"/>
          </p:nvPr>
        </p:nvSpPr>
        <p:spPr>
          <a:xfrm>
            <a:off x="8153398" y="6554315"/>
            <a:ext cx="4038598" cy="303685"/>
          </a:xfrm>
          <a:solidFill>
            <a:srgbClr val="0066B3"/>
          </a:solidFill>
          <a:ln>
            <a:noFill/>
          </a:ln>
        </p:spPr>
        <p:txBody>
          <a:bodyPr/>
          <a:lstStyle/>
          <a:p>
            <a:fld id="{0A570ED9-8B4C-4028-AEB1-AC169DE65863}" type="slidenum">
              <a:rPr lang="ko-KR" altLang="en-US" sz="900" b="1" smtClean="0">
                <a:solidFill>
                  <a:schemeClr val="bg1"/>
                </a:solidFill>
                <a:latin typeface="Microsoft JhengHei" panose="020B0604030504040204" pitchFamily="34" charset="-120"/>
              </a:rPr>
              <a:t>22</a:t>
            </a:fld>
            <a:endParaRPr lang="ko-KR" altLang="en-US" sz="900" b="1" dirty="0">
              <a:solidFill>
                <a:schemeClr val="bg1"/>
              </a:solidFill>
              <a:latin typeface="Microsoft JhengHei" panose="020B0604030504040204" pitchFamily="34" charset="-120"/>
            </a:endParaRPr>
          </a:p>
        </p:txBody>
      </p:sp>
      <p:pic>
        <p:nvPicPr>
          <p:cNvPr id="1026" name="Picture 2" descr="엠블렘 A 타입 이미지">
            <a:extLst>
              <a:ext uri="{FF2B5EF4-FFF2-40B4-BE49-F238E27FC236}">
                <a16:creationId xmlns:a16="http://schemas.microsoft.com/office/drawing/2014/main" id="{92BF80AC-81FA-4517-9DB8-A0BF75F6C64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800" r="19920"/>
          <a:stretch/>
        </p:blipFill>
        <p:spPr bwMode="auto">
          <a:xfrm>
            <a:off x="11671883" y="0"/>
            <a:ext cx="520117" cy="509215"/>
          </a:xfrm>
          <a:prstGeom prst="rect">
            <a:avLst/>
          </a:prstGeom>
          <a:noFill/>
          <a:extLst>
            <a:ext uri="{909E8E84-426E-40DD-AFC4-6F175D3DCCD1}">
              <a14:hiddenFill xmlns:a14="http://schemas.microsoft.com/office/drawing/2010/main">
                <a:solidFill>
                  <a:srgbClr val="FFFFFF"/>
                </a:solidFill>
              </a14:hiddenFill>
            </a:ext>
          </a:extLst>
        </p:spPr>
      </p:pic>
      <p:sp>
        <p:nvSpPr>
          <p:cNvPr id="10" name="내용 개체 틀 2">
            <a:extLst>
              <a:ext uri="{FF2B5EF4-FFF2-40B4-BE49-F238E27FC236}">
                <a16:creationId xmlns:a16="http://schemas.microsoft.com/office/drawing/2014/main" id="{AB18EC4C-AD45-4432-960A-8F4C1E46BE71}"/>
              </a:ext>
            </a:extLst>
          </p:cNvPr>
          <p:cNvSpPr>
            <a:spLocks noGrp="1"/>
          </p:cNvSpPr>
          <p:nvPr>
            <p:ph idx="1"/>
          </p:nvPr>
        </p:nvSpPr>
        <p:spPr>
          <a:xfrm>
            <a:off x="-1" y="509215"/>
            <a:ext cx="12191999" cy="5916752"/>
          </a:xfrm>
        </p:spPr>
        <p:txBody>
          <a:bodyPr>
            <a:normAutofit/>
          </a:bodyPr>
          <a:lstStyle/>
          <a:p>
            <a:endParaRPr lang="en-US" altLang="ko-KR" sz="1600"/>
          </a:p>
          <a:p>
            <a:r>
              <a:rPr lang="en-US" altLang="ko-KR" sz="1600"/>
              <a:t>The model performs similarly on subsets of the holdout set with different apnea severity (Table 6).</a:t>
            </a:r>
          </a:p>
          <a:p>
            <a:endParaRPr lang="en-US" altLang="ko-KR" sz="1600"/>
          </a:p>
          <a:p>
            <a:r>
              <a:rPr lang="en-US" altLang="ko-KR" sz="1600"/>
              <a:t>A model trained and tested on severe OSA patients only achieved an </a:t>
            </a:r>
            <a:r>
              <a:rPr lang="en-US" altLang="ko-KR" sz="1600" b="1"/>
              <a:t>unweighted F1-score </a:t>
            </a:r>
            <a:r>
              <a:rPr lang="en-US" altLang="ko-KR" sz="1600"/>
              <a:t>of 0.846, similar to the model trained on heterogeneous data.</a:t>
            </a:r>
            <a:endParaRPr lang="en-US" altLang="ko-KR" sz="1600" b="1">
              <a:latin typeface="Microsoft JhengHei" panose="020B0604030504040204" pitchFamily="34" charset="-120"/>
              <a:cs typeface="Calibri Light" panose="020F0302020204030204" pitchFamily="34" charset="0"/>
            </a:endParaRPr>
          </a:p>
        </p:txBody>
      </p:sp>
      <p:pic>
        <p:nvPicPr>
          <p:cNvPr id="4" name="그림 3">
            <a:extLst>
              <a:ext uri="{FF2B5EF4-FFF2-40B4-BE49-F238E27FC236}">
                <a16:creationId xmlns:a16="http://schemas.microsoft.com/office/drawing/2014/main" id="{34E7BE02-0408-4A5A-B4B3-E620351F3CB4}"/>
              </a:ext>
            </a:extLst>
          </p:cNvPr>
          <p:cNvPicPr>
            <a:picLocks noChangeAspect="1"/>
          </p:cNvPicPr>
          <p:nvPr/>
        </p:nvPicPr>
        <p:blipFill>
          <a:blip r:embed="rId3"/>
          <a:stretch>
            <a:fillRect/>
          </a:stretch>
        </p:blipFill>
        <p:spPr>
          <a:xfrm>
            <a:off x="3071809" y="2892470"/>
            <a:ext cx="6048375" cy="2867025"/>
          </a:xfrm>
          <a:prstGeom prst="rect">
            <a:avLst/>
          </a:prstGeom>
        </p:spPr>
      </p:pic>
    </p:spTree>
    <p:extLst>
      <p:ext uri="{BB962C8B-B14F-4D97-AF65-F5344CB8AC3E}">
        <p14:creationId xmlns:p14="http://schemas.microsoft.com/office/powerpoint/2010/main" val="41159863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날짜 개체 틀 6">
            <a:extLst>
              <a:ext uri="{FF2B5EF4-FFF2-40B4-BE49-F238E27FC236}">
                <a16:creationId xmlns:a16="http://schemas.microsoft.com/office/drawing/2014/main" id="{3A5ABEE3-594E-4B4E-B742-B9559831185B}"/>
              </a:ext>
            </a:extLst>
          </p:cNvPr>
          <p:cNvSpPr>
            <a:spLocks noGrp="1"/>
          </p:cNvSpPr>
          <p:nvPr>
            <p:ph type="dt" sz="half" idx="10"/>
          </p:nvPr>
        </p:nvSpPr>
        <p:spPr>
          <a:xfrm>
            <a:off x="0" y="6554315"/>
            <a:ext cx="4038599" cy="303685"/>
          </a:xfrm>
          <a:solidFill>
            <a:srgbClr val="0066B3"/>
          </a:solidFill>
          <a:ln>
            <a:noFill/>
          </a:ln>
        </p:spPr>
        <p:txBody>
          <a:bodyPr/>
          <a:lstStyle/>
          <a:p>
            <a:r>
              <a:rPr lang="en-US" altLang="ko-KR" sz="900" b="1" dirty="0" err="1">
                <a:solidFill>
                  <a:schemeClr val="bg1"/>
                </a:solidFill>
                <a:latin typeface="Microsoft JhengHei" panose="020B0604030504040204" pitchFamily="34" charset="-120"/>
                <a:ea typeface="Microsoft JhengHei" panose="020B0604030504040204" pitchFamily="34" charset="-120"/>
              </a:rPr>
              <a:t>Jaemin</a:t>
            </a:r>
            <a:r>
              <a:rPr lang="en-US" altLang="ko-KR" sz="900" b="1" dirty="0">
                <a:solidFill>
                  <a:schemeClr val="bg1"/>
                </a:solidFill>
                <a:latin typeface="Microsoft JhengHei" panose="020B0604030504040204" pitchFamily="34" charset="-120"/>
                <a:ea typeface="Microsoft JhengHei" panose="020B0604030504040204" pitchFamily="34" charset="-120"/>
              </a:rPr>
              <a:t> </a:t>
            </a:r>
            <a:r>
              <a:rPr lang="en-US" altLang="ko-KR" sz="900" b="1" dirty="0" err="1">
                <a:solidFill>
                  <a:schemeClr val="bg1"/>
                </a:solidFill>
                <a:latin typeface="Microsoft JhengHei" panose="020B0604030504040204" pitchFamily="34" charset="-120"/>
                <a:ea typeface="Microsoft JhengHei" panose="020B0604030504040204" pitchFamily="34" charset="-120"/>
              </a:rPr>
              <a:t>Jeong</a:t>
            </a:r>
            <a:endParaRPr lang="ko-KR" altLang="en-US" sz="900" b="1" dirty="0">
              <a:solidFill>
                <a:schemeClr val="bg1"/>
              </a:solidFill>
              <a:latin typeface="Microsoft JhengHei" panose="020B0604030504040204" pitchFamily="34" charset="-120"/>
            </a:endParaRPr>
          </a:p>
        </p:txBody>
      </p:sp>
      <p:sp>
        <p:nvSpPr>
          <p:cNvPr id="8" name="바닥글 개체 틀 7">
            <a:extLst>
              <a:ext uri="{FF2B5EF4-FFF2-40B4-BE49-F238E27FC236}">
                <a16:creationId xmlns:a16="http://schemas.microsoft.com/office/drawing/2014/main" id="{CD674BA0-F4F6-4576-A578-617569182EEB}"/>
              </a:ext>
            </a:extLst>
          </p:cNvPr>
          <p:cNvSpPr>
            <a:spLocks noGrp="1"/>
          </p:cNvSpPr>
          <p:nvPr>
            <p:ph type="ftr" sz="quarter" idx="11"/>
          </p:nvPr>
        </p:nvSpPr>
        <p:spPr>
          <a:xfrm>
            <a:off x="4038597" y="6554315"/>
            <a:ext cx="4114800" cy="303685"/>
          </a:xfrm>
          <a:solidFill>
            <a:srgbClr val="0066B3"/>
          </a:solidFill>
          <a:ln>
            <a:noFill/>
          </a:ln>
        </p:spPr>
        <p:txBody>
          <a:bodyPr/>
          <a:lstStyle/>
          <a:p>
            <a:r>
              <a:rPr lang="en-US" altLang="ko-KR" sz="900" b="1" dirty="0">
                <a:solidFill>
                  <a:schemeClr val="bg1"/>
                </a:solidFill>
                <a:latin typeface="Microsoft JhengHei" panose="020B0604030504040204" pitchFamily="34" charset="-120"/>
                <a:ea typeface="Microsoft JhengHei" panose="020B0604030504040204" pitchFamily="34" charset="-120"/>
              </a:rPr>
              <a:t>Seminar</a:t>
            </a:r>
          </a:p>
          <a:p>
            <a:r>
              <a:rPr lang="en-US" altLang="ko-KR" sz="900" b="1" dirty="0">
                <a:solidFill>
                  <a:schemeClr val="bg1"/>
                </a:solidFill>
                <a:latin typeface="Microsoft JhengHei" panose="020B0604030504040204" pitchFamily="34" charset="-120"/>
                <a:ea typeface="Microsoft JhengHei" panose="020B0604030504040204" pitchFamily="34" charset="-120"/>
              </a:rPr>
              <a:t>(</a:t>
            </a:r>
            <a:r>
              <a:rPr lang="ko-KR" altLang="en-US" sz="900" b="1" dirty="0">
                <a:solidFill>
                  <a:schemeClr val="bg1"/>
                </a:solidFill>
                <a:latin typeface="Microsoft JhengHei" panose="020B0604030504040204" pitchFamily="34" charset="-120"/>
              </a:rPr>
              <a:t>세미나</a:t>
            </a:r>
            <a:r>
              <a:rPr lang="en-US" altLang="ko-KR" sz="900" b="1" dirty="0">
                <a:solidFill>
                  <a:schemeClr val="bg1"/>
                </a:solidFill>
                <a:latin typeface="Microsoft JhengHei" panose="020B0604030504040204" pitchFamily="34" charset="-120"/>
                <a:ea typeface="Microsoft JhengHei" panose="020B0604030504040204" pitchFamily="34" charset="-120"/>
              </a:rPr>
              <a:t>)</a:t>
            </a:r>
            <a:endParaRPr lang="ko-KR" altLang="en-US" sz="900" b="1" dirty="0">
              <a:solidFill>
                <a:schemeClr val="bg1"/>
              </a:solidFill>
              <a:latin typeface="Microsoft JhengHei" panose="020B0604030504040204" pitchFamily="34" charset="-120"/>
            </a:endParaRPr>
          </a:p>
        </p:txBody>
      </p:sp>
      <p:sp>
        <p:nvSpPr>
          <p:cNvPr id="9" name="슬라이드 번호 개체 틀 8">
            <a:extLst>
              <a:ext uri="{FF2B5EF4-FFF2-40B4-BE49-F238E27FC236}">
                <a16:creationId xmlns:a16="http://schemas.microsoft.com/office/drawing/2014/main" id="{A8C5A698-0A88-4D3B-AA6B-6C70CBCF85A0}"/>
              </a:ext>
            </a:extLst>
          </p:cNvPr>
          <p:cNvSpPr>
            <a:spLocks noGrp="1"/>
          </p:cNvSpPr>
          <p:nvPr>
            <p:ph type="sldNum" sz="quarter" idx="12"/>
          </p:nvPr>
        </p:nvSpPr>
        <p:spPr>
          <a:xfrm>
            <a:off x="8153398" y="6554315"/>
            <a:ext cx="4038598" cy="303685"/>
          </a:xfrm>
          <a:solidFill>
            <a:srgbClr val="0066B3"/>
          </a:solidFill>
          <a:ln>
            <a:noFill/>
          </a:ln>
        </p:spPr>
        <p:txBody>
          <a:bodyPr/>
          <a:lstStyle/>
          <a:p>
            <a:fld id="{0A570ED9-8B4C-4028-AEB1-AC169DE65863}" type="slidenum">
              <a:rPr lang="ko-KR" altLang="en-US" sz="900" b="1" smtClean="0">
                <a:solidFill>
                  <a:schemeClr val="bg1"/>
                </a:solidFill>
                <a:latin typeface="Microsoft JhengHei" panose="020B0604030504040204" pitchFamily="34" charset="-120"/>
              </a:rPr>
              <a:t>23</a:t>
            </a:fld>
            <a:endParaRPr lang="ko-KR" altLang="en-US" sz="900" b="1" dirty="0">
              <a:solidFill>
                <a:schemeClr val="bg1"/>
              </a:solidFill>
              <a:latin typeface="Microsoft JhengHei" panose="020B0604030504040204" pitchFamily="34" charset="-120"/>
            </a:endParaRPr>
          </a:p>
        </p:txBody>
      </p:sp>
      <p:pic>
        <p:nvPicPr>
          <p:cNvPr id="1026" name="Picture 2" descr="엠블렘 A 타입 이미지">
            <a:extLst>
              <a:ext uri="{FF2B5EF4-FFF2-40B4-BE49-F238E27FC236}">
                <a16:creationId xmlns:a16="http://schemas.microsoft.com/office/drawing/2014/main" id="{92BF80AC-81FA-4517-9DB8-A0BF75F6C64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800" r="19920"/>
          <a:stretch/>
        </p:blipFill>
        <p:spPr bwMode="auto">
          <a:xfrm>
            <a:off x="11671883" y="0"/>
            <a:ext cx="520117" cy="509215"/>
          </a:xfrm>
          <a:prstGeom prst="rect">
            <a:avLst/>
          </a:prstGeom>
          <a:noFill/>
          <a:extLst>
            <a:ext uri="{909E8E84-426E-40DD-AFC4-6F175D3DCCD1}">
              <a14:hiddenFill xmlns:a14="http://schemas.microsoft.com/office/drawing/2010/main">
                <a:solidFill>
                  <a:srgbClr val="FFFFFF"/>
                </a:solidFill>
              </a14:hiddenFill>
            </a:ext>
          </a:extLst>
        </p:spPr>
      </p:pic>
      <p:pic>
        <p:nvPicPr>
          <p:cNvPr id="11" name="그림 10">
            <a:extLst>
              <a:ext uri="{FF2B5EF4-FFF2-40B4-BE49-F238E27FC236}">
                <a16:creationId xmlns:a16="http://schemas.microsoft.com/office/drawing/2014/main" id="{65E24CB4-A07B-43EC-97BF-724C964DC665}"/>
              </a:ext>
            </a:extLst>
          </p:cNvPr>
          <p:cNvPicPr>
            <a:picLocks noChangeAspect="1"/>
          </p:cNvPicPr>
          <p:nvPr/>
        </p:nvPicPr>
        <p:blipFill>
          <a:blip r:embed="rId3"/>
          <a:stretch>
            <a:fillRect/>
          </a:stretch>
        </p:blipFill>
        <p:spPr>
          <a:xfrm>
            <a:off x="3454559" y="509215"/>
            <a:ext cx="5282876" cy="5659613"/>
          </a:xfrm>
          <a:prstGeom prst="rect">
            <a:avLst/>
          </a:prstGeom>
        </p:spPr>
      </p:pic>
    </p:spTree>
    <p:extLst>
      <p:ext uri="{BB962C8B-B14F-4D97-AF65-F5344CB8AC3E}">
        <p14:creationId xmlns:p14="http://schemas.microsoft.com/office/powerpoint/2010/main" val="17491439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BAF7F64-8884-43D7-A527-32F39957D448}"/>
              </a:ext>
            </a:extLst>
          </p:cNvPr>
          <p:cNvSpPr>
            <a:spLocks noGrp="1"/>
          </p:cNvSpPr>
          <p:nvPr>
            <p:ph type="title"/>
          </p:nvPr>
        </p:nvSpPr>
        <p:spPr>
          <a:xfrm>
            <a:off x="1" y="0"/>
            <a:ext cx="12191998" cy="509215"/>
          </a:xfrm>
        </p:spPr>
        <p:txBody>
          <a:bodyPr>
            <a:noAutofit/>
          </a:bodyPr>
          <a:lstStyle/>
          <a:p>
            <a:r>
              <a:rPr lang="en-US" altLang="ko-KR" sz="2800" b="1">
                <a:solidFill>
                  <a:srgbClr val="0066B3"/>
                </a:solidFill>
                <a:latin typeface="Microsoft JhengHei" panose="020B0604030504040204" pitchFamily="34" charset="-120"/>
                <a:cs typeface="Calibri Light" panose="020F0302020204030204" pitchFamily="34" charset="0"/>
              </a:rPr>
              <a:t>Discussion</a:t>
            </a:r>
            <a:endParaRPr lang="ko-KR" altLang="en-US" sz="2800" b="1" dirty="0">
              <a:solidFill>
                <a:srgbClr val="0066B3"/>
              </a:solidFill>
              <a:latin typeface="Microsoft JhengHei" panose="020B0604030504040204" pitchFamily="34" charset="-120"/>
              <a:cs typeface="Calibri Light" panose="020F0302020204030204" pitchFamily="34" charset="0"/>
            </a:endParaRPr>
          </a:p>
        </p:txBody>
      </p:sp>
      <p:sp>
        <p:nvSpPr>
          <p:cNvPr id="7" name="날짜 개체 틀 6">
            <a:extLst>
              <a:ext uri="{FF2B5EF4-FFF2-40B4-BE49-F238E27FC236}">
                <a16:creationId xmlns:a16="http://schemas.microsoft.com/office/drawing/2014/main" id="{3A5ABEE3-594E-4B4E-B742-B9559831185B}"/>
              </a:ext>
            </a:extLst>
          </p:cNvPr>
          <p:cNvSpPr>
            <a:spLocks noGrp="1"/>
          </p:cNvSpPr>
          <p:nvPr>
            <p:ph type="dt" sz="half" idx="10"/>
          </p:nvPr>
        </p:nvSpPr>
        <p:spPr>
          <a:xfrm>
            <a:off x="0" y="6554315"/>
            <a:ext cx="4038599" cy="303685"/>
          </a:xfrm>
          <a:solidFill>
            <a:srgbClr val="0066B3"/>
          </a:solidFill>
          <a:ln>
            <a:noFill/>
          </a:ln>
        </p:spPr>
        <p:txBody>
          <a:bodyPr/>
          <a:lstStyle/>
          <a:p>
            <a:r>
              <a:rPr lang="en-US" altLang="ko-KR" sz="900" b="1" dirty="0" err="1">
                <a:solidFill>
                  <a:schemeClr val="bg1"/>
                </a:solidFill>
                <a:latin typeface="Microsoft JhengHei" panose="020B0604030504040204" pitchFamily="34" charset="-120"/>
                <a:ea typeface="Microsoft JhengHei" panose="020B0604030504040204" pitchFamily="34" charset="-120"/>
              </a:rPr>
              <a:t>Jaemin</a:t>
            </a:r>
            <a:r>
              <a:rPr lang="en-US" altLang="ko-KR" sz="900" b="1" dirty="0">
                <a:solidFill>
                  <a:schemeClr val="bg1"/>
                </a:solidFill>
                <a:latin typeface="Microsoft JhengHei" panose="020B0604030504040204" pitchFamily="34" charset="-120"/>
                <a:ea typeface="Microsoft JhengHei" panose="020B0604030504040204" pitchFamily="34" charset="-120"/>
              </a:rPr>
              <a:t> </a:t>
            </a:r>
            <a:r>
              <a:rPr lang="en-US" altLang="ko-KR" sz="900" b="1" dirty="0" err="1">
                <a:solidFill>
                  <a:schemeClr val="bg1"/>
                </a:solidFill>
                <a:latin typeface="Microsoft JhengHei" panose="020B0604030504040204" pitchFamily="34" charset="-120"/>
                <a:ea typeface="Microsoft JhengHei" panose="020B0604030504040204" pitchFamily="34" charset="-120"/>
              </a:rPr>
              <a:t>Jeong</a:t>
            </a:r>
            <a:endParaRPr lang="ko-KR" altLang="en-US" sz="900" b="1" dirty="0">
              <a:solidFill>
                <a:schemeClr val="bg1"/>
              </a:solidFill>
              <a:latin typeface="Microsoft JhengHei" panose="020B0604030504040204" pitchFamily="34" charset="-120"/>
            </a:endParaRPr>
          </a:p>
        </p:txBody>
      </p:sp>
      <p:sp>
        <p:nvSpPr>
          <p:cNvPr id="8" name="바닥글 개체 틀 7">
            <a:extLst>
              <a:ext uri="{FF2B5EF4-FFF2-40B4-BE49-F238E27FC236}">
                <a16:creationId xmlns:a16="http://schemas.microsoft.com/office/drawing/2014/main" id="{CD674BA0-F4F6-4576-A578-617569182EEB}"/>
              </a:ext>
            </a:extLst>
          </p:cNvPr>
          <p:cNvSpPr>
            <a:spLocks noGrp="1"/>
          </p:cNvSpPr>
          <p:nvPr>
            <p:ph type="ftr" sz="quarter" idx="11"/>
          </p:nvPr>
        </p:nvSpPr>
        <p:spPr>
          <a:xfrm>
            <a:off x="4038597" y="6554315"/>
            <a:ext cx="4114800" cy="303685"/>
          </a:xfrm>
          <a:solidFill>
            <a:srgbClr val="0066B3"/>
          </a:solidFill>
          <a:ln>
            <a:noFill/>
          </a:ln>
        </p:spPr>
        <p:txBody>
          <a:bodyPr/>
          <a:lstStyle/>
          <a:p>
            <a:r>
              <a:rPr lang="en-US" altLang="ko-KR" sz="900" b="1" dirty="0">
                <a:solidFill>
                  <a:schemeClr val="bg1"/>
                </a:solidFill>
                <a:latin typeface="Microsoft JhengHei" panose="020B0604030504040204" pitchFamily="34" charset="-120"/>
                <a:ea typeface="Microsoft JhengHei" panose="020B0604030504040204" pitchFamily="34" charset="-120"/>
              </a:rPr>
              <a:t>Seminar</a:t>
            </a:r>
          </a:p>
          <a:p>
            <a:r>
              <a:rPr lang="en-US" altLang="ko-KR" sz="900" b="1" dirty="0">
                <a:solidFill>
                  <a:schemeClr val="bg1"/>
                </a:solidFill>
                <a:latin typeface="Microsoft JhengHei" panose="020B0604030504040204" pitchFamily="34" charset="-120"/>
                <a:ea typeface="Microsoft JhengHei" panose="020B0604030504040204" pitchFamily="34" charset="-120"/>
              </a:rPr>
              <a:t>(</a:t>
            </a:r>
            <a:r>
              <a:rPr lang="ko-KR" altLang="en-US" sz="900" b="1" dirty="0">
                <a:solidFill>
                  <a:schemeClr val="bg1"/>
                </a:solidFill>
                <a:latin typeface="Microsoft JhengHei" panose="020B0604030504040204" pitchFamily="34" charset="-120"/>
              </a:rPr>
              <a:t>세미나</a:t>
            </a:r>
            <a:r>
              <a:rPr lang="en-US" altLang="ko-KR" sz="900" b="1" dirty="0">
                <a:solidFill>
                  <a:schemeClr val="bg1"/>
                </a:solidFill>
                <a:latin typeface="Microsoft JhengHei" panose="020B0604030504040204" pitchFamily="34" charset="-120"/>
                <a:ea typeface="Microsoft JhengHei" panose="020B0604030504040204" pitchFamily="34" charset="-120"/>
              </a:rPr>
              <a:t>)</a:t>
            </a:r>
            <a:endParaRPr lang="ko-KR" altLang="en-US" sz="900" b="1" dirty="0">
              <a:solidFill>
                <a:schemeClr val="bg1"/>
              </a:solidFill>
              <a:latin typeface="Microsoft JhengHei" panose="020B0604030504040204" pitchFamily="34" charset="-120"/>
            </a:endParaRPr>
          </a:p>
        </p:txBody>
      </p:sp>
      <p:sp>
        <p:nvSpPr>
          <p:cNvPr id="9" name="슬라이드 번호 개체 틀 8">
            <a:extLst>
              <a:ext uri="{FF2B5EF4-FFF2-40B4-BE49-F238E27FC236}">
                <a16:creationId xmlns:a16="http://schemas.microsoft.com/office/drawing/2014/main" id="{A8C5A698-0A88-4D3B-AA6B-6C70CBCF85A0}"/>
              </a:ext>
            </a:extLst>
          </p:cNvPr>
          <p:cNvSpPr>
            <a:spLocks noGrp="1"/>
          </p:cNvSpPr>
          <p:nvPr>
            <p:ph type="sldNum" sz="quarter" idx="12"/>
          </p:nvPr>
        </p:nvSpPr>
        <p:spPr>
          <a:xfrm>
            <a:off x="8153398" y="6554315"/>
            <a:ext cx="4038598" cy="303685"/>
          </a:xfrm>
          <a:solidFill>
            <a:srgbClr val="0066B3"/>
          </a:solidFill>
          <a:ln>
            <a:noFill/>
          </a:ln>
        </p:spPr>
        <p:txBody>
          <a:bodyPr/>
          <a:lstStyle/>
          <a:p>
            <a:fld id="{0A570ED9-8B4C-4028-AEB1-AC169DE65863}" type="slidenum">
              <a:rPr lang="ko-KR" altLang="en-US" sz="900" b="1" smtClean="0">
                <a:solidFill>
                  <a:schemeClr val="bg1"/>
                </a:solidFill>
                <a:latin typeface="Microsoft JhengHei" panose="020B0604030504040204" pitchFamily="34" charset="-120"/>
              </a:rPr>
              <a:t>24</a:t>
            </a:fld>
            <a:endParaRPr lang="ko-KR" altLang="en-US" sz="900" b="1" dirty="0">
              <a:solidFill>
                <a:schemeClr val="bg1"/>
              </a:solidFill>
              <a:latin typeface="Microsoft JhengHei" panose="020B0604030504040204" pitchFamily="34" charset="-120"/>
            </a:endParaRPr>
          </a:p>
        </p:txBody>
      </p:sp>
      <p:pic>
        <p:nvPicPr>
          <p:cNvPr id="1026" name="Picture 2" descr="엠블렘 A 타입 이미지">
            <a:extLst>
              <a:ext uri="{FF2B5EF4-FFF2-40B4-BE49-F238E27FC236}">
                <a16:creationId xmlns:a16="http://schemas.microsoft.com/office/drawing/2014/main" id="{92BF80AC-81FA-4517-9DB8-A0BF75F6C64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800" r="19920"/>
          <a:stretch/>
        </p:blipFill>
        <p:spPr bwMode="auto">
          <a:xfrm>
            <a:off x="11671883" y="0"/>
            <a:ext cx="520117" cy="509215"/>
          </a:xfrm>
          <a:prstGeom prst="rect">
            <a:avLst/>
          </a:prstGeom>
          <a:noFill/>
          <a:extLst>
            <a:ext uri="{909E8E84-426E-40DD-AFC4-6F175D3DCCD1}">
              <a14:hiddenFill xmlns:a14="http://schemas.microsoft.com/office/drawing/2010/main">
                <a:solidFill>
                  <a:srgbClr val="FFFFFF"/>
                </a:solidFill>
              </a14:hiddenFill>
            </a:ext>
          </a:extLst>
        </p:spPr>
      </p:pic>
      <p:sp>
        <p:nvSpPr>
          <p:cNvPr id="10" name="내용 개체 틀 2">
            <a:extLst>
              <a:ext uri="{FF2B5EF4-FFF2-40B4-BE49-F238E27FC236}">
                <a16:creationId xmlns:a16="http://schemas.microsoft.com/office/drawing/2014/main" id="{AB18EC4C-AD45-4432-960A-8F4C1E46BE71}"/>
              </a:ext>
            </a:extLst>
          </p:cNvPr>
          <p:cNvSpPr>
            <a:spLocks noGrp="1"/>
          </p:cNvSpPr>
          <p:nvPr>
            <p:ph idx="1"/>
          </p:nvPr>
        </p:nvSpPr>
        <p:spPr>
          <a:xfrm>
            <a:off x="-1" y="509215"/>
            <a:ext cx="5886995" cy="5395196"/>
          </a:xfrm>
        </p:spPr>
        <p:txBody>
          <a:bodyPr>
            <a:normAutofit/>
          </a:bodyPr>
          <a:lstStyle/>
          <a:p>
            <a:r>
              <a:rPr lang="en-US" altLang="ko-KR" sz="1600" b="1">
                <a:latin typeface="Microsoft JhengHei" panose="020B0604030504040204" pitchFamily="34" charset="-120"/>
                <a:cs typeface="Calibri Light" panose="020F0302020204030204" pitchFamily="34" charset="0"/>
              </a:rPr>
              <a:t>Noise</a:t>
            </a:r>
            <a:r>
              <a:rPr lang="ko-KR" altLang="en-US" sz="1600" b="1">
                <a:latin typeface="Microsoft JhengHei" panose="020B0604030504040204" pitchFamily="34" charset="-120"/>
                <a:cs typeface="Calibri Light" panose="020F0302020204030204" pitchFamily="34" charset="0"/>
              </a:rPr>
              <a:t>가 있는게 더 좋더라</a:t>
            </a:r>
            <a:endParaRPr lang="en-US" altLang="ko-KR" sz="1600" b="1">
              <a:latin typeface="Microsoft JhengHei" panose="020B0604030504040204" pitchFamily="34" charset="-120"/>
              <a:cs typeface="Calibri Light" panose="020F0302020204030204" pitchFamily="34" charset="0"/>
            </a:endParaRPr>
          </a:p>
          <a:p>
            <a:endParaRPr lang="en-US" altLang="ko-KR" sz="1600" b="1">
              <a:latin typeface="Microsoft JhengHei" panose="020B0604030504040204" pitchFamily="34" charset="-120"/>
              <a:cs typeface="Calibri Light" panose="020F0302020204030204" pitchFamily="34" charset="0"/>
            </a:endParaRPr>
          </a:p>
          <a:p>
            <a:endParaRPr lang="en-US" altLang="ko-KR" sz="1600" b="1">
              <a:latin typeface="Microsoft JhengHei" panose="020B0604030504040204" pitchFamily="34" charset="-120"/>
              <a:cs typeface="Calibri Light" panose="020F0302020204030204" pitchFamily="34" charset="0"/>
            </a:endParaRPr>
          </a:p>
          <a:p>
            <a:r>
              <a:rPr lang="ko-KR" altLang="en-US" sz="1600" b="1">
                <a:latin typeface="Microsoft JhengHei" panose="020B0604030504040204" pitchFamily="34" charset="-120"/>
                <a:cs typeface="Calibri Light" panose="020F0302020204030204" pitchFamily="34" charset="0"/>
              </a:rPr>
              <a:t>전처리 작업이 성능을 크게 향상시키진 않는다</a:t>
            </a:r>
            <a:r>
              <a:rPr lang="en-US" altLang="ko-KR" sz="1600" b="1">
                <a:latin typeface="Microsoft JhengHei" panose="020B0604030504040204" pitchFamily="34" charset="-120"/>
                <a:cs typeface="Calibri Light" panose="020F0302020204030204" pitchFamily="34" charset="0"/>
              </a:rPr>
              <a:t>. </a:t>
            </a:r>
            <a:r>
              <a:rPr lang="ko-KR" altLang="en-US" sz="1600" b="1">
                <a:latin typeface="Microsoft JhengHei" panose="020B0604030504040204" pitchFamily="34" charset="-120"/>
                <a:cs typeface="Calibri Light" panose="020F0302020204030204" pitchFamily="34" charset="0"/>
              </a:rPr>
              <a:t>오히려 떨어질수도</a:t>
            </a:r>
            <a:r>
              <a:rPr lang="en-US" altLang="ko-KR" sz="1600" b="1">
                <a:latin typeface="Microsoft JhengHei" panose="020B0604030504040204" pitchFamily="34" charset="-120"/>
                <a:cs typeface="Calibri Light" panose="020F0302020204030204" pitchFamily="34" charset="0"/>
              </a:rPr>
              <a:t>..</a:t>
            </a:r>
          </a:p>
          <a:p>
            <a:endParaRPr lang="en-US" altLang="ko-KR" sz="1600" b="1">
              <a:latin typeface="Microsoft JhengHei" panose="020B0604030504040204" pitchFamily="34" charset="-120"/>
              <a:cs typeface="Calibri Light" panose="020F0302020204030204" pitchFamily="34" charset="0"/>
            </a:endParaRPr>
          </a:p>
          <a:p>
            <a:endParaRPr lang="en-US" altLang="ko-KR" sz="1600" b="1">
              <a:latin typeface="Microsoft JhengHei" panose="020B0604030504040204" pitchFamily="34" charset="-120"/>
              <a:cs typeface="Calibri Light" panose="020F0302020204030204" pitchFamily="34" charset="0"/>
            </a:endParaRPr>
          </a:p>
          <a:p>
            <a:r>
              <a:rPr lang="ko-KR" altLang="en-US" sz="1600" b="1">
                <a:latin typeface="Microsoft JhengHei" panose="020B0604030504040204" pitchFamily="34" charset="-120"/>
                <a:cs typeface="Calibri Light" panose="020F0302020204030204" pitchFamily="34" charset="0"/>
              </a:rPr>
              <a:t>데이터 균형을 맞추는 건 오히려 안좋더라</a:t>
            </a:r>
            <a:endParaRPr lang="en-US" altLang="ko-KR" sz="1600" b="1">
              <a:latin typeface="Microsoft JhengHei" panose="020B0604030504040204" pitchFamily="34" charset="-120"/>
              <a:cs typeface="Calibri Light" panose="020F0302020204030204" pitchFamily="34" charset="0"/>
            </a:endParaRPr>
          </a:p>
          <a:p>
            <a:pPr lvl="1"/>
            <a:r>
              <a:rPr lang="ko-KR" altLang="en-US" sz="1200" b="1">
                <a:latin typeface="Microsoft JhengHei" panose="020B0604030504040204" pitchFamily="34" charset="-120"/>
                <a:cs typeface="Calibri Light" panose="020F0302020204030204" pitchFamily="34" charset="0"/>
              </a:rPr>
              <a:t>결국은 실생활에 데이터가 불균형하기 때문</a:t>
            </a:r>
            <a:endParaRPr lang="en-US" altLang="ko-KR" sz="1200" b="1">
              <a:latin typeface="Microsoft JhengHei" panose="020B0604030504040204" pitchFamily="34" charset="-120"/>
              <a:cs typeface="Calibri Light" panose="020F0302020204030204" pitchFamily="34" charset="0"/>
            </a:endParaRPr>
          </a:p>
          <a:p>
            <a:endParaRPr lang="en-US" altLang="ko-KR" sz="1600" b="1">
              <a:latin typeface="Microsoft JhengHei" panose="020B0604030504040204" pitchFamily="34" charset="-120"/>
              <a:cs typeface="Calibri Light" panose="020F0302020204030204" pitchFamily="34" charset="0"/>
            </a:endParaRPr>
          </a:p>
          <a:p>
            <a:endParaRPr lang="en-US" altLang="ko-KR" sz="1600" b="1">
              <a:latin typeface="Microsoft JhengHei" panose="020B0604030504040204" pitchFamily="34" charset="-120"/>
              <a:cs typeface="Calibri Light" panose="020F0302020204030204" pitchFamily="34" charset="0"/>
            </a:endParaRPr>
          </a:p>
          <a:p>
            <a:r>
              <a:rPr lang="en-US" altLang="ko-KR" sz="1600" b="1">
                <a:latin typeface="Microsoft JhengHei" panose="020B0604030504040204" pitchFamily="34" charset="-120"/>
                <a:cs typeface="Calibri Light" panose="020F0302020204030204" pitchFamily="34" charset="0"/>
              </a:rPr>
              <a:t>N1</a:t>
            </a:r>
            <a:r>
              <a:rPr lang="ko-KR" altLang="en-US" sz="1600" b="1">
                <a:latin typeface="Microsoft JhengHei" panose="020B0604030504040204" pitchFamily="34" charset="-120"/>
                <a:cs typeface="Calibri Light" panose="020F0302020204030204" pitchFamily="34" charset="0"/>
              </a:rPr>
              <a:t>이 안좋은건 데이터가 깔끔하지 않아서 그럴 수도 있다</a:t>
            </a:r>
            <a:r>
              <a:rPr lang="en-US" altLang="ko-KR" sz="1600" b="1">
                <a:latin typeface="Microsoft JhengHei" panose="020B0604030504040204" pitchFamily="34" charset="-120"/>
                <a:cs typeface="Calibri Light" panose="020F0302020204030204" pitchFamily="34" charset="0"/>
              </a:rPr>
              <a:t>.</a:t>
            </a:r>
          </a:p>
          <a:p>
            <a:pPr lvl="1"/>
            <a:r>
              <a:rPr lang="ko-KR" altLang="en-US" sz="1200" b="1">
                <a:latin typeface="Microsoft JhengHei" panose="020B0604030504040204" pitchFamily="34" charset="-120"/>
                <a:cs typeface="Calibri Light" panose="020F0302020204030204" pitchFamily="34" charset="0"/>
              </a:rPr>
              <a:t>결국은 스티커 부착해서 하는 거라 환자 움직임 그런게 많이 발생하는 부분</a:t>
            </a:r>
            <a:endParaRPr lang="en-US" altLang="ko-KR" sz="1200" b="1">
              <a:latin typeface="Microsoft JhengHei" panose="020B0604030504040204" pitchFamily="34" charset="-120"/>
              <a:cs typeface="Calibri Light" panose="020F0302020204030204" pitchFamily="34" charset="0"/>
            </a:endParaRPr>
          </a:p>
          <a:p>
            <a:endParaRPr lang="en-US" altLang="ko-KR" sz="1600" b="1">
              <a:latin typeface="Microsoft JhengHei" panose="020B0604030504040204" pitchFamily="34" charset="-120"/>
              <a:cs typeface="Calibri Light" panose="020F0302020204030204" pitchFamily="34" charset="0"/>
            </a:endParaRPr>
          </a:p>
          <a:p>
            <a:endParaRPr lang="en-US" altLang="ko-KR" sz="1600" b="1">
              <a:latin typeface="Microsoft JhengHei" panose="020B0604030504040204" pitchFamily="34" charset="-120"/>
              <a:cs typeface="Calibri Light" panose="020F0302020204030204" pitchFamily="34" charset="0"/>
            </a:endParaRPr>
          </a:p>
          <a:p>
            <a:r>
              <a:rPr lang="ko-KR" altLang="en-US" sz="1600" b="1">
                <a:latin typeface="Microsoft JhengHei" panose="020B0604030504040204" pitchFamily="34" charset="-120"/>
                <a:cs typeface="Calibri Light" panose="020F0302020204030204" pitchFamily="34" charset="0"/>
              </a:rPr>
              <a:t>결국 </a:t>
            </a:r>
            <a:r>
              <a:rPr lang="en-US" altLang="ko-KR" sz="1600" b="1">
                <a:latin typeface="Microsoft JhengHei" panose="020B0604030504040204" pitchFamily="34" charset="-120"/>
                <a:cs typeface="Calibri Light" panose="020F0302020204030204" pitchFamily="34" charset="0"/>
              </a:rPr>
              <a:t>N1</a:t>
            </a:r>
            <a:r>
              <a:rPr lang="ko-KR" altLang="en-US" sz="1600" b="1">
                <a:latin typeface="Microsoft JhengHei" panose="020B0604030504040204" pitchFamily="34" charset="-120"/>
                <a:cs typeface="Calibri Light" panose="020F0302020204030204" pitchFamily="34" charset="0"/>
              </a:rPr>
              <a:t>을 잘 학습하거나 잘못 학습해도 전문가와 모델의 일치도는 낮다라는 것</a:t>
            </a:r>
            <a:endParaRPr lang="en-US" altLang="ko-KR" sz="1600" b="1">
              <a:latin typeface="Microsoft JhengHei" panose="020B0604030504040204" pitchFamily="34" charset="-120"/>
              <a:cs typeface="Calibri Light" panose="020F0302020204030204" pitchFamily="34" charset="0"/>
            </a:endParaRPr>
          </a:p>
        </p:txBody>
      </p:sp>
      <p:sp>
        <p:nvSpPr>
          <p:cNvPr id="12" name="내용 개체 틀 2">
            <a:extLst>
              <a:ext uri="{FF2B5EF4-FFF2-40B4-BE49-F238E27FC236}">
                <a16:creationId xmlns:a16="http://schemas.microsoft.com/office/drawing/2014/main" id="{56BAE45F-3F25-4E6E-B811-AB4D525E4F98}"/>
              </a:ext>
            </a:extLst>
          </p:cNvPr>
          <p:cNvSpPr txBox="1">
            <a:spLocks/>
          </p:cNvSpPr>
          <p:nvPr/>
        </p:nvSpPr>
        <p:spPr>
          <a:xfrm>
            <a:off x="6104708" y="509215"/>
            <a:ext cx="6095997" cy="5395196"/>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ko-KR" altLang="en-US" sz="1600" b="1">
                <a:latin typeface="Microsoft JhengHei" panose="020B0604030504040204" pitchFamily="34" charset="-120"/>
                <a:cs typeface="Calibri Light" panose="020F0302020204030204" pitchFamily="34" charset="0"/>
              </a:rPr>
              <a:t>이 논문의 장점</a:t>
            </a:r>
            <a:endParaRPr lang="en-US" altLang="ko-KR" sz="1600" b="1">
              <a:latin typeface="Microsoft JhengHei" panose="020B0604030504040204" pitchFamily="34" charset="-120"/>
              <a:cs typeface="Calibri Light" panose="020F0302020204030204" pitchFamily="34" charset="0"/>
            </a:endParaRPr>
          </a:p>
          <a:p>
            <a:endParaRPr lang="en-US" altLang="ko-KR" sz="1600" b="1">
              <a:latin typeface="Microsoft JhengHei" panose="020B0604030504040204" pitchFamily="34" charset="-120"/>
              <a:cs typeface="Calibri Light" panose="020F0302020204030204" pitchFamily="34" charset="0"/>
            </a:endParaRPr>
          </a:p>
          <a:p>
            <a:r>
              <a:rPr lang="ko-KR" altLang="en-US" sz="1600" b="1">
                <a:latin typeface="Microsoft JhengHei" panose="020B0604030504040204" pitchFamily="34" charset="-120"/>
                <a:cs typeface="Calibri Light" panose="020F0302020204030204" pitchFamily="34" charset="0"/>
              </a:rPr>
              <a:t>일반화에 대한 실험</a:t>
            </a:r>
            <a:endParaRPr lang="en-US" altLang="ko-KR" sz="1600" b="1">
              <a:latin typeface="Microsoft JhengHei" panose="020B0604030504040204" pitchFamily="34" charset="-120"/>
              <a:cs typeface="Calibri Light" panose="020F0302020204030204" pitchFamily="34" charset="0"/>
            </a:endParaRPr>
          </a:p>
          <a:p>
            <a:endParaRPr lang="en-US" altLang="ko-KR" sz="1600" b="1">
              <a:latin typeface="Microsoft JhengHei" panose="020B0604030504040204" pitchFamily="34" charset="-120"/>
              <a:cs typeface="Calibri Light" panose="020F0302020204030204" pitchFamily="34" charset="0"/>
            </a:endParaRPr>
          </a:p>
          <a:p>
            <a:r>
              <a:rPr lang="ko-KR" altLang="en-US" sz="1600" b="1">
                <a:latin typeface="Microsoft JhengHei" panose="020B0604030504040204" pitchFamily="34" charset="-120"/>
                <a:cs typeface="Calibri Light" panose="020F0302020204030204" pitchFamily="34" charset="0"/>
              </a:rPr>
              <a:t>각 데이터셋에 사용된 장비의 마이크로 볼트의 차이에도 불구하고 좋거나 중간 수준의 정확도</a:t>
            </a:r>
            <a:endParaRPr lang="en-US" altLang="ko-KR" sz="1600" b="1">
              <a:latin typeface="Microsoft JhengHei" panose="020B0604030504040204" pitchFamily="34" charset="-120"/>
              <a:cs typeface="Calibri Light" panose="020F0302020204030204" pitchFamily="34" charset="0"/>
            </a:endParaRPr>
          </a:p>
          <a:p>
            <a:endParaRPr lang="en-US" altLang="ko-KR" sz="1600" b="1">
              <a:latin typeface="Microsoft JhengHei" panose="020B0604030504040204" pitchFamily="34" charset="-120"/>
              <a:cs typeface="Calibri Light" panose="020F0302020204030204" pitchFamily="34" charset="0"/>
            </a:endParaRPr>
          </a:p>
          <a:p>
            <a:r>
              <a:rPr lang="ko-KR" altLang="en-US" sz="1600" b="1">
                <a:latin typeface="Microsoft JhengHei" panose="020B0604030504040204" pitchFamily="34" charset="-120"/>
                <a:cs typeface="Calibri Light" panose="020F0302020204030204" pitchFamily="34" charset="0"/>
              </a:rPr>
              <a:t>데이터를 늘리면</a:t>
            </a:r>
            <a:r>
              <a:rPr lang="en-US" altLang="ko-KR" sz="1600" b="1">
                <a:latin typeface="Microsoft JhengHei" panose="020B0604030504040204" pitchFamily="34" charset="-120"/>
                <a:cs typeface="Calibri Light" panose="020F0302020204030204" pitchFamily="34" charset="0"/>
              </a:rPr>
              <a:t>(</a:t>
            </a:r>
            <a:r>
              <a:rPr lang="ko-KR" altLang="en-US" sz="1600" b="1">
                <a:latin typeface="Microsoft JhengHei" panose="020B0604030504040204" pitchFamily="34" charset="-120"/>
                <a:cs typeface="Calibri Light" panose="020F0302020204030204" pitchFamily="34" charset="0"/>
              </a:rPr>
              <a:t>채널</a:t>
            </a:r>
            <a:r>
              <a:rPr lang="en-US" altLang="ko-KR" sz="1600" b="1">
                <a:latin typeface="Microsoft JhengHei" panose="020B0604030504040204" pitchFamily="34" charset="-120"/>
                <a:cs typeface="Calibri Light" panose="020F0302020204030204" pitchFamily="34" charset="0"/>
              </a:rPr>
              <a:t>)</a:t>
            </a:r>
            <a:r>
              <a:rPr lang="ko-KR" altLang="en-US" sz="1600" b="1">
                <a:latin typeface="Microsoft JhengHei" panose="020B0604030504040204" pitchFamily="34" charset="-120"/>
                <a:cs typeface="Calibri Light" panose="020F0302020204030204" pitchFamily="34" charset="0"/>
              </a:rPr>
              <a:t> 성능이 향상될 가능성이 존재</a:t>
            </a:r>
            <a:endParaRPr lang="en-US" altLang="ko-KR" sz="1600" b="1">
              <a:latin typeface="Microsoft JhengHei" panose="020B0604030504040204" pitchFamily="34" charset="-120"/>
              <a:cs typeface="Calibri Light" panose="020F0302020204030204" pitchFamily="34" charset="0"/>
            </a:endParaRPr>
          </a:p>
          <a:p>
            <a:endParaRPr lang="en-US" altLang="ko-KR" sz="1600" b="1">
              <a:latin typeface="Microsoft JhengHei" panose="020B0604030504040204" pitchFamily="34" charset="-120"/>
              <a:cs typeface="Calibri Light" panose="020F0302020204030204" pitchFamily="34" charset="0"/>
            </a:endParaRPr>
          </a:p>
          <a:p>
            <a:r>
              <a:rPr lang="ko-KR" altLang="en-US" sz="1600" b="1">
                <a:latin typeface="Microsoft JhengHei" panose="020B0604030504040204" pitchFamily="34" charset="-120"/>
                <a:cs typeface="Calibri Light" panose="020F0302020204030204" pitchFamily="34" charset="0"/>
              </a:rPr>
              <a:t>현재 인간 수준임을 암시</a:t>
            </a:r>
            <a:endParaRPr lang="en-US" altLang="ko-KR" sz="1600" b="1">
              <a:latin typeface="Microsoft JhengHei" panose="020B0604030504040204" pitchFamily="34" charset="-120"/>
              <a:cs typeface="Calibri Light" panose="020F0302020204030204" pitchFamily="34" charset="0"/>
            </a:endParaRPr>
          </a:p>
          <a:p>
            <a:endParaRPr lang="en-US" altLang="ko-KR" sz="1600" b="1">
              <a:latin typeface="Microsoft JhengHei" panose="020B0604030504040204" pitchFamily="34" charset="-120"/>
              <a:cs typeface="Calibri Light" panose="020F0302020204030204" pitchFamily="34" charset="0"/>
            </a:endParaRPr>
          </a:p>
          <a:p>
            <a:endParaRPr lang="en-US" altLang="ko-KR" sz="1600" b="1">
              <a:latin typeface="Microsoft JhengHei" panose="020B0604030504040204" pitchFamily="34" charset="-120"/>
              <a:cs typeface="Calibri Light" panose="020F0302020204030204" pitchFamily="34" charset="0"/>
            </a:endParaRPr>
          </a:p>
          <a:p>
            <a:r>
              <a:rPr lang="ko-KR" altLang="en-US" sz="1600" b="1">
                <a:latin typeface="Microsoft JhengHei" panose="020B0604030504040204" pitchFamily="34" charset="-120"/>
                <a:cs typeface="Calibri Light" panose="020F0302020204030204" pitchFamily="34" charset="0"/>
              </a:rPr>
              <a:t>향후 작업 </a:t>
            </a:r>
            <a:r>
              <a:rPr lang="en-US" altLang="ko-KR" sz="1600" b="1">
                <a:latin typeface="Microsoft JhengHei" panose="020B0604030504040204" pitchFamily="34" charset="-120"/>
                <a:cs typeface="Calibri Light" panose="020F0302020204030204" pitchFamily="34" charset="0"/>
              </a:rPr>
              <a:t>: </a:t>
            </a:r>
            <a:r>
              <a:rPr lang="ko-KR" altLang="en-US" sz="1600" b="1">
                <a:latin typeface="Microsoft JhengHei" panose="020B0604030504040204" pitchFamily="34" charset="-120"/>
                <a:cs typeface="Calibri Light" panose="020F0302020204030204" pitchFamily="34" charset="0"/>
              </a:rPr>
              <a:t>일반화가 가능하도록 모델을 구축하고 대규모 라이브러리 구축</a:t>
            </a:r>
            <a:endParaRPr lang="en-US" altLang="ko-KR" sz="1600" b="1">
              <a:latin typeface="Microsoft JhengHei" panose="020B0604030504040204" pitchFamily="34" charset="-120"/>
              <a:cs typeface="Calibri Light" panose="020F0302020204030204" pitchFamily="34" charset="0"/>
            </a:endParaRPr>
          </a:p>
        </p:txBody>
      </p:sp>
    </p:spTree>
    <p:extLst>
      <p:ext uri="{BB962C8B-B14F-4D97-AF65-F5344CB8AC3E}">
        <p14:creationId xmlns:p14="http://schemas.microsoft.com/office/powerpoint/2010/main" val="1487537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BAF7F64-8884-43D7-A527-32F39957D448}"/>
              </a:ext>
            </a:extLst>
          </p:cNvPr>
          <p:cNvSpPr>
            <a:spLocks noGrp="1"/>
          </p:cNvSpPr>
          <p:nvPr>
            <p:ph type="title"/>
          </p:nvPr>
        </p:nvSpPr>
        <p:spPr>
          <a:xfrm>
            <a:off x="1" y="0"/>
            <a:ext cx="12191998" cy="509215"/>
          </a:xfrm>
        </p:spPr>
        <p:txBody>
          <a:bodyPr>
            <a:noAutofit/>
          </a:bodyPr>
          <a:lstStyle/>
          <a:p>
            <a:r>
              <a:rPr lang="en-US" altLang="ko-KR" sz="2800" b="1">
                <a:solidFill>
                  <a:srgbClr val="0066B3"/>
                </a:solidFill>
                <a:latin typeface="Microsoft JhengHei" panose="020B0604030504040204" pitchFamily="34" charset="-120"/>
                <a:ea typeface="Microsoft JhengHei" panose="020B0604030504040204" pitchFamily="34" charset="-120"/>
                <a:cs typeface="Calibri Light" panose="020F0302020204030204" pitchFamily="34" charset="0"/>
              </a:rPr>
              <a:t>Keypoints</a:t>
            </a:r>
            <a:endParaRPr lang="ko-KR" altLang="en-US" sz="2800" b="1" dirty="0">
              <a:solidFill>
                <a:srgbClr val="0066B3"/>
              </a:solidFill>
              <a:latin typeface="Microsoft JhengHei" panose="020B0604030504040204" pitchFamily="34" charset="-120"/>
              <a:cs typeface="Calibri Light" panose="020F0302020204030204" pitchFamily="34" charset="0"/>
            </a:endParaRPr>
          </a:p>
        </p:txBody>
      </p:sp>
      <p:sp>
        <p:nvSpPr>
          <p:cNvPr id="7" name="날짜 개체 틀 6">
            <a:extLst>
              <a:ext uri="{FF2B5EF4-FFF2-40B4-BE49-F238E27FC236}">
                <a16:creationId xmlns:a16="http://schemas.microsoft.com/office/drawing/2014/main" id="{3A5ABEE3-594E-4B4E-B742-B9559831185B}"/>
              </a:ext>
            </a:extLst>
          </p:cNvPr>
          <p:cNvSpPr>
            <a:spLocks noGrp="1"/>
          </p:cNvSpPr>
          <p:nvPr>
            <p:ph type="dt" sz="half" idx="10"/>
          </p:nvPr>
        </p:nvSpPr>
        <p:spPr>
          <a:xfrm>
            <a:off x="0" y="6554315"/>
            <a:ext cx="4038599" cy="303685"/>
          </a:xfrm>
          <a:solidFill>
            <a:srgbClr val="0066B3"/>
          </a:solidFill>
          <a:ln>
            <a:noFill/>
          </a:ln>
        </p:spPr>
        <p:txBody>
          <a:bodyPr/>
          <a:lstStyle/>
          <a:p>
            <a:r>
              <a:rPr lang="en-US" altLang="ko-KR" sz="900" b="1" dirty="0" err="1">
                <a:solidFill>
                  <a:schemeClr val="bg1"/>
                </a:solidFill>
                <a:latin typeface="Microsoft JhengHei" panose="020B0604030504040204" pitchFamily="34" charset="-120"/>
                <a:ea typeface="Microsoft JhengHei" panose="020B0604030504040204" pitchFamily="34" charset="-120"/>
              </a:rPr>
              <a:t>Jaemin</a:t>
            </a:r>
            <a:r>
              <a:rPr lang="en-US" altLang="ko-KR" sz="900" b="1" dirty="0">
                <a:solidFill>
                  <a:schemeClr val="bg1"/>
                </a:solidFill>
                <a:latin typeface="Microsoft JhengHei" panose="020B0604030504040204" pitchFamily="34" charset="-120"/>
                <a:ea typeface="Microsoft JhengHei" panose="020B0604030504040204" pitchFamily="34" charset="-120"/>
              </a:rPr>
              <a:t> </a:t>
            </a:r>
            <a:r>
              <a:rPr lang="en-US" altLang="ko-KR" sz="900" b="1" dirty="0" err="1">
                <a:solidFill>
                  <a:schemeClr val="bg1"/>
                </a:solidFill>
                <a:latin typeface="Microsoft JhengHei" panose="020B0604030504040204" pitchFamily="34" charset="-120"/>
                <a:ea typeface="Microsoft JhengHei" panose="020B0604030504040204" pitchFamily="34" charset="-120"/>
              </a:rPr>
              <a:t>Jeong</a:t>
            </a:r>
            <a:endParaRPr lang="ko-KR" altLang="en-US" sz="900" b="1" dirty="0">
              <a:solidFill>
                <a:schemeClr val="bg1"/>
              </a:solidFill>
              <a:latin typeface="Microsoft JhengHei" panose="020B0604030504040204" pitchFamily="34" charset="-120"/>
            </a:endParaRPr>
          </a:p>
        </p:txBody>
      </p:sp>
      <p:sp>
        <p:nvSpPr>
          <p:cNvPr id="8" name="바닥글 개체 틀 7">
            <a:extLst>
              <a:ext uri="{FF2B5EF4-FFF2-40B4-BE49-F238E27FC236}">
                <a16:creationId xmlns:a16="http://schemas.microsoft.com/office/drawing/2014/main" id="{CD674BA0-F4F6-4576-A578-617569182EEB}"/>
              </a:ext>
            </a:extLst>
          </p:cNvPr>
          <p:cNvSpPr>
            <a:spLocks noGrp="1"/>
          </p:cNvSpPr>
          <p:nvPr>
            <p:ph type="ftr" sz="quarter" idx="11"/>
          </p:nvPr>
        </p:nvSpPr>
        <p:spPr>
          <a:xfrm>
            <a:off x="4038597" y="6554315"/>
            <a:ext cx="4114800" cy="303685"/>
          </a:xfrm>
          <a:solidFill>
            <a:srgbClr val="0066B3"/>
          </a:solidFill>
          <a:ln>
            <a:noFill/>
          </a:ln>
        </p:spPr>
        <p:txBody>
          <a:bodyPr/>
          <a:lstStyle/>
          <a:p>
            <a:r>
              <a:rPr lang="en-US" altLang="ko-KR" sz="900" b="1" dirty="0">
                <a:solidFill>
                  <a:schemeClr val="bg1"/>
                </a:solidFill>
                <a:latin typeface="Microsoft JhengHei" panose="020B0604030504040204" pitchFamily="34" charset="-120"/>
                <a:ea typeface="Microsoft JhengHei" panose="020B0604030504040204" pitchFamily="34" charset="-120"/>
              </a:rPr>
              <a:t>Seminar</a:t>
            </a:r>
          </a:p>
          <a:p>
            <a:r>
              <a:rPr lang="en-US" altLang="ko-KR" sz="900" b="1" dirty="0">
                <a:solidFill>
                  <a:schemeClr val="bg1"/>
                </a:solidFill>
                <a:latin typeface="Microsoft JhengHei" panose="020B0604030504040204" pitchFamily="34" charset="-120"/>
                <a:ea typeface="Microsoft JhengHei" panose="020B0604030504040204" pitchFamily="34" charset="-120"/>
              </a:rPr>
              <a:t>(</a:t>
            </a:r>
            <a:r>
              <a:rPr lang="ko-KR" altLang="en-US" sz="900" b="1" dirty="0">
                <a:solidFill>
                  <a:schemeClr val="bg1"/>
                </a:solidFill>
                <a:latin typeface="Microsoft JhengHei" panose="020B0604030504040204" pitchFamily="34" charset="-120"/>
              </a:rPr>
              <a:t>세미나</a:t>
            </a:r>
            <a:r>
              <a:rPr lang="en-US" altLang="ko-KR" sz="900" b="1" dirty="0">
                <a:solidFill>
                  <a:schemeClr val="bg1"/>
                </a:solidFill>
                <a:latin typeface="Microsoft JhengHei" panose="020B0604030504040204" pitchFamily="34" charset="-120"/>
                <a:ea typeface="Microsoft JhengHei" panose="020B0604030504040204" pitchFamily="34" charset="-120"/>
              </a:rPr>
              <a:t>)</a:t>
            </a:r>
            <a:endParaRPr lang="ko-KR" altLang="en-US" sz="900" b="1" dirty="0">
              <a:solidFill>
                <a:schemeClr val="bg1"/>
              </a:solidFill>
              <a:latin typeface="Microsoft JhengHei" panose="020B0604030504040204" pitchFamily="34" charset="-120"/>
            </a:endParaRPr>
          </a:p>
        </p:txBody>
      </p:sp>
      <p:sp>
        <p:nvSpPr>
          <p:cNvPr id="9" name="슬라이드 번호 개체 틀 8">
            <a:extLst>
              <a:ext uri="{FF2B5EF4-FFF2-40B4-BE49-F238E27FC236}">
                <a16:creationId xmlns:a16="http://schemas.microsoft.com/office/drawing/2014/main" id="{A8C5A698-0A88-4D3B-AA6B-6C70CBCF85A0}"/>
              </a:ext>
            </a:extLst>
          </p:cNvPr>
          <p:cNvSpPr>
            <a:spLocks noGrp="1"/>
          </p:cNvSpPr>
          <p:nvPr>
            <p:ph type="sldNum" sz="quarter" idx="12"/>
          </p:nvPr>
        </p:nvSpPr>
        <p:spPr>
          <a:xfrm>
            <a:off x="8153398" y="6554315"/>
            <a:ext cx="4038598" cy="303685"/>
          </a:xfrm>
          <a:solidFill>
            <a:srgbClr val="0066B3"/>
          </a:solidFill>
          <a:ln>
            <a:noFill/>
          </a:ln>
        </p:spPr>
        <p:txBody>
          <a:bodyPr/>
          <a:lstStyle/>
          <a:p>
            <a:fld id="{0A570ED9-8B4C-4028-AEB1-AC169DE65863}" type="slidenum">
              <a:rPr lang="ko-KR" altLang="en-US" sz="900" b="1" smtClean="0">
                <a:solidFill>
                  <a:schemeClr val="bg1"/>
                </a:solidFill>
                <a:latin typeface="Microsoft JhengHei" panose="020B0604030504040204" pitchFamily="34" charset="-120"/>
              </a:rPr>
              <a:t>3</a:t>
            </a:fld>
            <a:endParaRPr lang="ko-KR" altLang="en-US" sz="900" b="1" dirty="0">
              <a:solidFill>
                <a:schemeClr val="bg1"/>
              </a:solidFill>
              <a:latin typeface="Microsoft JhengHei" panose="020B0604030504040204" pitchFamily="34" charset="-120"/>
            </a:endParaRPr>
          </a:p>
        </p:txBody>
      </p:sp>
      <p:pic>
        <p:nvPicPr>
          <p:cNvPr id="1026" name="Picture 2" descr="엠블렘 A 타입 이미지">
            <a:extLst>
              <a:ext uri="{FF2B5EF4-FFF2-40B4-BE49-F238E27FC236}">
                <a16:creationId xmlns:a16="http://schemas.microsoft.com/office/drawing/2014/main" id="{92BF80AC-81FA-4517-9DB8-A0BF75F6C64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800" r="19920"/>
          <a:stretch/>
        </p:blipFill>
        <p:spPr bwMode="auto">
          <a:xfrm>
            <a:off x="11671883" y="0"/>
            <a:ext cx="520117" cy="509215"/>
          </a:xfrm>
          <a:prstGeom prst="rect">
            <a:avLst/>
          </a:prstGeom>
          <a:noFill/>
          <a:extLst>
            <a:ext uri="{909E8E84-426E-40DD-AFC4-6F175D3DCCD1}">
              <a14:hiddenFill xmlns:a14="http://schemas.microsoft.com/office/drawing/2010/main">
                <a:solidFill>
                  <a:srgbClr val="FFFFFF"/>
                </a:solidFill>
              </a14:hiddenFill>
            </a:ext>
          </a:extLst>
        </p:spPr>
      </p:pic>
      <p:sp>
        <p:nvSpPr>
          <p:cNvPr id="10" name="내용 개체 틀 2">
            <a:extLst>
              <a:ext uri="{FF2B5EF4-FFF2-40B4-BE49-F238E27FC236}">
                <a16:creationId xmlns:a16="http://schemas.microsoft.com/office/drawing/2014/main" id="{AB18EC4C-AD45-4432-960A-8F4C1E46BE71}"/>
              </a:ext>
            </a:extLst>
          </p:cNvPr>
          <p:cNvSpPr>
            <a:spLocks noGrp="1"/>
          </p:cNvSpPr>
          <p:nvPr>
            <p:ph idx="1"/>
          </p:nvPr>
        </p:nvSpPr>
        <p:spPr>
          <a:xfrm>
            <a:off x="-1" y="509215"/>
            <a:ext cx="12191999" cy="5916752"/>
          </a:xfrm>
        </p:spPr>
        <p:txBody>
          <a:bodyPr>
            <a:normAutofit/>
          </a:bodyPr>
          <a:lstStyle/>
          <a:p>
            <a:endParaRPr lang="en-US" altLang="ko-KR" sz="2400" b="1"/>
          </a:p>
          <a:p>
            <a:endParaRPr lang="en-US" altLang="ko-KR" sz="2400" b="1"/>
          </a:p>
          <a:p>
            <a:endParaRPr lang="en-US" altLang="ko-KR" sz="2400" b="1"/>
          </a:p>
          <a:p>
            <a:r>
              <a:rPr lang="en-US" altLang="ko-KR" sz="2400" b="1"/>
              <a:t>PSGs are well suited for convolutional and recurrent processing methodologies as they consist of spatially and temporally related signal data. </a:t>
            </a:r>
          </a:p>
          <a:p>
            <a:endParaRPr lang="en-US" altLang="ko-KR" sz="2400" b="1"/>
          </a:p>
          <a:p>
            <a:endParaRPr lang="en-US" altLang="ko-KR" sz="2400" b="1"/>
          </a:p>
          <a:p>
            <a:r>
              <a:rPr lang="en-US" altLang="ko-KR" sz="2400" b="1"/>
              <a:t>For example, a k-complex may signal onset of N2 sleep, even though subsequent electromyogram (EEG) data may be low-amplitude mixed-frequency data visually identical to N1.</a:t>
            </a:r>
            <a:endParaRPr lang="en-US" altLang="ko-KR" sz="2400" b="1">
              <a:latin typeface="Microsoft JhengHei" panose="020B0604030504040204" pitchFamily="34" charset="-120"/>
              <a:cs typeface="Calibri Light" panose="020F0302020204030204" pitchFamily="34" charset="0"/>
            </a:endParaRPr>
          </a:p>
        </p:txBody>
      </p:sp>
    </p:spTree>
    <p:extLst>
      <p:ext uri="{BB962C8B-B14F-4D97-AF65-F5344CB8AC3E}">
        <p14:creationId xmlns:p14="http://schemas.microsoft.com/office/powerpoint/2010/main" val="4052566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BAF7F64-8884-43D7-A527-32F39957D448}"/>
              </a:ext>
            </a:extLst>
          </p:cNvPr>
          <p:cNvSpPr>
            <a:spLocks noGrp="1"/>
          </p:cNvSpPr>
          <p:nvPr>
            <p:ph type="title"/>
          </p:nvPr>
        </p:nvSpPr>
        <p:spPr>
          <a:xfrm>
            <a:off x="1" y="0"/>
            <a:ext cx="12191998" cy="509215"/>
          </a:xfrm>
        </p:spPr>
        <p:txBody>
          <a:bodyPr>
            <a:noAutofit/>
          </a:bodyPr>
          <a:lstStyle/>
          <a:p>
            <a:r>
              <a:rPr lang="en-US" altLang="ko-KR" sz="2800" b="1">
                <a:solidFill>
                  <a:srgbClr val="0066B3"/>
                </a:solidFill>
                <a:latin typeface="Microsoft JhengHei" panose="020B0604030504040204" pitchFamily="34" charset="-120"/>
                <a:ea typeface="Microsoft JhengHei" panose="020B0604030504040204" pitchFamily="34" charset="-120"/>
                <a:cs typeface="Calibri Light" panose="020F0302020204030204" pitchFamily="34" charset="0"/>
              </a:rPr>
              <a:t>SHHS</a:t>
            </a:r>
            <a:endParaRPr lang="ko-KR" altLang="en-US" sz="2800" b="1" dirty="0">
              <a:solidFill>
                <a:srgbClr val="0066B3"/>
              </a:solidFill>
              <a:latin typeface="Microsoft JhengHei" panose="020B0604030504040204" pitchFamily="34" charset="-120"/>
              <a:cs typeface="Calibri Light" panose="020F0302020204030204" pitchFamily="34" charset="0"/>
            </a:endParaRPr>
          </a:p>
        </p:txBody>
      </p:sp>
      <p:sp>
        <p:nvSpPr>
          <p:cNvPr id="7" name="날짜 개체 틀 6">
            <a:extLst>
              <a:ext uri="{FF2B5EF4-FFF2-40B4-BE49-F238E27FC236}">
                <a16:creationId xmlns:a16="http://schemas.microsoft.com/office/drawing/2014/main" id="{3A5ABEE3-594E-4B4E-B742-B9559831185B}"/>
              </a:ext>
            </a:extLst>
          </p:cNvPr>
          <p:cNvSpPr>
            <a:spLocks noGrp="1"/>
          </p:cNvSpPr>
          <p:nvPr>
            <p:ph type="dt" sz="half" idx="10"/>
          </p:nvPr>
        </p:nvSpPr>
        <p:spPr>
          <a:xfrm>
            <a:off x="0" y="6554315"/>
            <a:ext cx="4038599" cy="303685"/>
          </a:xfrm>
          <a:solidFill>
            <a:srgbClr val="0066B3"/>
          </a:solidFill>
          <a:ln>
            <a:noFill/>
          </a:ln>
        </p:spPr>
        <p:txBody>
          <a:bodyPr/>
          <a:lstStyle/>
          <a:p>
            <a:r>
              <a:rPr lang="en-US" altLang="ko-KR" sz="900" b="1" dirty="0" err="1">
                <a:solidFill>
                  <a:schemeClr val="bg1"/>
                </a:solidFill>
                <a:latin typeface="Microsoft JhengHei" panose="020B0604030504040204" pitchFamily="34" charset="-120"/>
                <a:ea typeface="Microsoft JhengHei" panose="020B0604030504040204" pitchFamily="34" charset="-120"/>
              </a:rPr>
              <a:t>Jaemin</a:t>
            </a:r>
            <a:r>
              <a:rPr lang="en-US" altLang="ko-KR" sz="900" b="1" dirty="0">
                <a:solidFill>
                  <a:schemeClr val="bg1"/>
                </a:solidFill>
                <a:latin typeface="Microsoft JhengHei" panose="020B0604030504040204" pitchFamily="34" charset="-120"/>
                <a:ea typeface="Microsoft JhengHei" panose="020B0604030504040204" pitchFamily="34" charset="-120"/>
              </a:rPr>
              <a:t> </a:t>
            </a:r>
            <a:r>
              <a:rPr lang="en-US" altLang="ko-KR" sz="900" b="1" dirty="0" err="1">
                <a:solidFill>
                  <a:schemeClr val="bg1"/>
                </a:solidFill>
                <a:latin typeface="Microsoft JhengHei" panose="020B0604030504040204" pitchFamily="34" charset="-120"/>
                <a:ea typeface="Microsoft JhengHei" panose="020B0604030504040204" pitchFamily="34" charset="-120"/>
              </a:rPr>
              <a:t>Jeong</a:t>
            </a:r>
            <a:endParaRPr lang="ko-KR" altLang="en-US" sz="900" b="1" dirty="0">
              <a:solidFill>
                <a:schemeClr val="bg1"/>
              </a:solidFill>
              <a:latin typeface="Microsoft JhengHei" panose="020B0604030504040204" pitchFamily="34" charset="-120"/>
            </a:endParaRPr>
          </a:p>
        </p:txBody>
      </p:sp>
      <p:sp>
        <p:nvSpPr>
          <p:cNvPr id="8" name="바닥글 개체 틀 7">
            <a:extLst>
              <a:ext uri="{FF2B5EF4-FFF2-40B4-BE49-F238E27FC236}">
                <a16:creationId xmlns:a16="http://schemas.microsoft.com/office/drawing/2014/main" id="{CD674BA0-F4F6-4576-A578-617569182EEB}"/>
              </a:ext>
            </a:extLst>
          </p:cNvPr>
          <p:cNvSpPr>
            <a:spLocks noGrp="1"/>
          </p:cNvSpPr>
          <p:nvPr>
            <p:ph type="ftr" sz="quarter" idx="11"/>
          </p:nvPr>
        </p:nvSpPr>
        <p:spPr>
          <a:xfrm>
            <a:off x="4038597" y="6554315"/>
            <a:ext cx="4114800" cy="303685"/>
          </a:xfrm>
          <a:solidFill>
            <a:srgbClr val="0066B3"/>
          </a:solidFill>
          <a:ln>
            <a:noFill/>
          </a:ln>
        </p:spPr>
        <p:txBody>
          <a:bodyPr/>
          <a:lstStyle/>
          <a:p>
            <a:r>
              <a:rPr lang="en-US" altLang="ko-KR" sz="900" b="1" dirty="0">
                <a:solidFill>
                  <a:schemeClr val="bg1"/>
                </a:solidFill>
                <a:latin typeface="Microsoft JhengHei" panose="020B0604030504040204" pitchFamily="34" charset="-120"/>
                <a:ea typeface="Microsoft JhengHei" panose="020B0604030504040204" pitchFamily="34" charset="-120"/>
              </a:rPr>
              <a:t>Seminar</a:t>
            </a:r>
          </a:p>
          <a:p>
            <a:r>
              <a:rPr lang="en-US" altLang="ko-KR" sz="900" b="1" dirty="0">
                <a:solidFill>
                  <a:schemeClr val="bg1"/>
                </a:solidFill>
                <a:latin typeface="Microsoft JhengHei" panose="020B0604030504040204" pitchFamily="34" charset="-120"/>
                <a:ea typeface="Microsoft JhengHei" panose="020B0604030504040204" pitchFamily="34" charset="-120"/>
              </a:rPr>
              <a:t>(</a:t>
            </a:r>
            <a:r>
              <a:rPr lang="ko-KR" altLang="en-US" sz="900" b="1" dirty="0">
                <a:solidFill>
                  <a:schemeClr val="bg1"/>
                </a:solidFill>
                <a:latin typeface="Microsoft JhengHei" panose="020B0604030504040204" pitchFamily="34" charset="-120"/>
              </a:rPr>
              <a:t>세미나</a:t>
            </a:r>
            <a:r>
              <a:rPr lang="en-US" altLang="ko-KR" sz="900" b="1" dirty="0">
                <a:solidFill>
                  <a:schemeClr val="bg1"/>
                </a:solidFill>
                <a:latin typeface="Microsoft JhengHei" panose="020B0604030504040204" pitchFamily="34" charset="-120"/>
                <a:ea typeface="Microsoft JhengHei" panose="020B0604030504040204" pitchFamily="34" charset="-120"/>
              </a:rPr>
              <a:t>)</a:t>
            </a:r>
            <a:endParaRPr lang="ko-KR" altLang="en-US" sz="900" b="1" dirty="0">
              <a:solidFill>
                <a:schemeClr val="bg1"/>
              </a:solidFill>
              <a:latin typeface="Microsoft JhengHei" panose="020B0604030504040204" pitchFamily="34" charset="-120"/>
            </a:endParaRPr>
          </a:p>
        </p:txBody>
      </p:sp>
      <p:sp>
        <p:nvSpPr>
          <p:cNvPr id="9" name="슬라이드 번호 개체 틀 8">
            <a:extLst>
              <a:ext uri="{FF2B5EF4-FFF2-40B4-BE49-F238E27FC236}">
                <a16:creationId xmlns:a16="http://schemas.microsoft.com/office/drawing/2014/main" id="{A8C5A698-0A88-4D3B-AA6B-6C70CBCF85A0}"/>
              </a:ext>
            </a:extLst>
          </p:cNvPr>
          <p:cNvSpPr>
            <a:spLocks noGrp="1"/>
          </p:cNvSpPr>
          <p:nvPr>
            <p:ph type="sldNum" sz="quarter" idx="12"/>
          </p:nvPr>
        </p:nvSpPr>
        <p:spPr>
          <a:xfrm>
            <a:off x="8153398" y="6554315"/>
            <a:ext cx="4038598" cy="303685"/>
          </a:xfrm>
          <a:solidFill>
            <a:srgbClr val="0066B3"/>
          </a:solidFill>
          <a:ln>
            <a:noFill/>
          </a:ln>
        </p:spPr>
        <p:txBody>
          <a:bodyPr/>
          <a:lstStyle/>
          <a:p>
            <a:fld id="{0A570ED9-8B4C-4028-AEB1-AC169DE65863}" type="slidenum">
              <a:rPr lang="ko-KR" altLang="en-US" sz="900" b="1" smtClean="0">
                <a:solidFill>
                  <a:schemeClr val="bg1"/>
                </a:solidFill>
                <a:latin typeface="Microsoft JhengHei" panose="020B0604030504040204" pitchFamily="34" charset="-120"/>
              </a:rPr>
              <a:t>4</a:t>
            </a:fld>
            <a:endParaRPr lang="ko-KR" altLang="en-US" sz="900" b="1" dirty="0">
              <a:solidFill>
                <a:schemeClr val="bg1"/>
              </a:solidFill>
              <a:latin typeface="Microsoft JhengHei" panose="020B0604030504040204" pitchFamily="34" charset="-120"/>
            </a:endParaRPr>
          </a:p>
        </p:txBody>
      </p:sp>
      <p:pic>
        <p:nvPicPr>
          <p:cNvPr id="1026" name="Picture 2" descr="엠블렘 A 타입 이미지">
            <a:extLst>
              <a:ext uri="{FF2B5EF4-FFF2-40B4-BE49-F238E27FC236}">
                <a16:creationId xmlns:a16="http://schemas.microsoft.com/office/drawing/2014/main" id="{92BF80AC-81FA-4517-9DB8-A0BF75F6C64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800" r="19920"/>
          <a:stretch/>
        </p:blipFill>
        <p:spPr bwMode="auto">
          <a:xfrm>
            <a:off x="11671883" y="0"/>
            <a:ext cx="520117" cy="509215"/>
          </a:xfrm>
          <a:prstGeom prst="rect">
            <a:avLst/>
          </a:prstGeom>
          <a:noFill/>
          <a:extLst>
            <a:ext uri="{909E8E84-426E-40DD-AFC4-6F175D3DCCD1}">
              <a14:hiddenFill xmlns:a14="http://schemas.microsoft.com/office/drawing/2010/main">
                <a:solidFill>
                  <a:srgbClr val="FFFFFF"/>
                </a:solidFill>
              </a14:hiddenFill>
            </a:ext>
          </a:extLst>
        </p:spPr>
      </p:pic>
      <p:pic>
        <p:nvPicPr>
          <p:cNvPr id="3" name="내용 개체 틀 2">
            <a:extLst>
              <a:ext uri="{FF2B5EF4-FFF2-40B4-BE49-F238E27FC236}">
                <a16:creationId xmlns:a16="http://schemas.microsoft.com/office/drawing/2014/main" id="{135DEF76-54F1-4F10-B837-E5A6EC73C3CC}"/>
              </a:ext>
            </a:extLst>
          </p:cNvPr>
          <p:cNvPicPr>
            <a:picLocks noGrp="1" noChangeAspect="1"/>
          </p:cNvPicPr>
          <p:nvPr>
            <p:ph idx="1"/>
          </p:nvPr>
        </p:nvPicPr>
        <p:blipFill>
          <a:blip r:embed="rId3"/>
          <a:stretch>
            <a:fillRect/>
          </a:stretch>
        </p:blipFill>
        <p:spPr>
          <a:xfrm>
            <a:off x="2762247" y="885825"/>
            <a:ext cx="6667500" cy="5086350"/>
          </a:xfrm>
          <a:prstGeom prst="rect">
            <a:avLst/>
          </a:prstGeom>
        </p:spPr>
      </p:pic>
    </p:spTree>
    <p:extLst>
      <p:ext uri="{BB962C8B-B14F-4D97-AF65-F5344CB8AC3E}">
        <p14:creationId xmlns:p14="http://schemas.microsoft.com/office/powerpoint/2010/main" val="565029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BAF7F64-8884-43D7-A527-32F39957D448}"/>
              </a:ext>
            </a:extLst>
          </p:cNvPr>
          <p:cNvSpPr>
            <a:spLocks noGrp="1"/>
          </p:cNvSpPr>
          <p:nvPr>
            <p:ph type="title"/>
          </p:nvPr>
        </p:nvSpPr>
        <p:spPr>
          <a:xfrm>
            <a:off x="1" y="0"/>
            <a:ext cx="12191998" cy="509215"/>
          </a:xfrm>
        </p:spPr>
        <p:txBody>
          <a:bodyPr>
            <a:noAutofit/>
          </a:bodyPr>
          <a:lstStyle/>
          <a:p>
            <a:r>
              <a:rPr lang="en-US" altLang="ko-KR" sz="2800" b="1">
                <a:solidFill>
                  <a:srgbClr val="0066B3"/>
                </a:solidFill>
                <a:latin typeface="Microsoft JhengHei" panose="020B0604030504040204" pitchFamily="34" charset="-120"/>
                <a:ea typeface="Microsoft JhengHei" panose="020B0604030504040204" pitchFamily="34" charset="-120"/>
                <a:cs typeface="Calibri Light" panose="020F0302020204030204" pitchFamily="34" charset="0"/>
              </a:rPr>
              <a:t>SHHS statistics</a:t>
            </a:r>
            <a:endParaRPr lang="ko-KR" altLang="en-US" sz="2800" b="1" dirty="0">
              <a:solidFill>
                <a:srgbClr val="0066B3"/>
              </a:solidFill>
              <a:latin typeface="Microsoft JhengHei" panose="020B0604030504040204" pitchFamily="34" charset="-120"/>
              <a:cs typeface="Calibri Light" panose="020F0302020204030204" pitchFamily="34" charset="0"/>
            </a:endParaRPr>
          </a:p>
        </p:txBody>
      </p:sp>
      <p:sp>
        <p:nvSpPr>
          <p:cNvPr id="7" name="날짜 개체 틀 6">
            <a:extLst>
              <a:ext uri="{FF2B5EF4-FFF2-40B4-BE49-F238E27FC236}">
                <a16:creationId xmlns:a16="http://schemas.microsoft.com/office/drawing/2014/main" id="{3A5ABEE3-594E-4B4E-B742-B9559831185B}"/>
              </a:ext>
            </a:extLst>
          </p:cNvPr>
          <p:cNvSpPr>
            <a:spLocks noGrp="1"/>
          </p:cNvSpPr>
          <p:nvPr>
            <p:ph type="dt" sz="half" idx="10"/>
          </p:nvPr>
        </p:nvSpPr>
        <p:spPr>
          <a:xfrm>
            <a:off x="0" y="6554315"/>
            <a:ext cx="4038599" cy="303685"/>
          </a:xfrm>
          <a:solidFill>
            <a:srgbClr val="0066B3"/>
          </a:solidFill>
          <a:ln>
            <a:noFill/>
          </a:ln>
        </p:spPr>
        <p:txBody>
          <a:bodyPr/>
          <a:lstStyle/>
          <a:p>
            <a:r>
              <a:rPr lang="en-US" altLang="ko-KR" sz="900" b="1" dirty="0" err="1">
                <a:solidFill>
                  <a:schemeClr val="bg1"/>
                </a:solidFill>
                <a:latin typeface="Microsoft JhengHei" panose="020B0604030504040204" pitchFamily="34" charset="-120"/>
                <a:ea typeface="Microsoft JhengHei" panose="020B0604030504040204" pitchFamily="34" charset="-120"/>
              </a:rPr>
              <a:t>Jaemin</a:t>
            </a:r>
            <a:r>
              <a:rPr lang="en-US" altLang="ko-KR" sz="900" b="1" dirty="0">
                <a:solidFill>
                  <a:schemeClr val="bg1"/>
                </a:solidFill>
                <a:latin typeface="Microsoft JhengHei" panose="020B0604030504040204" pitchFamily="34" charset="-120"/>
                <a:ea typeface="Microsoft JhengHei" panose="020B0604030504040204" pitchFamily="34" charset="-120"/>
              </a:rPr>
              <a:t> </a:t>
            </a:r>
            <a:r>
              <a:rPr lang="en-US" altLang="ko-KR" sz="900" b="1" dirty="0" err="1">
                <a:solidFill>
                  <a:schemeClr val="bg1"/>
                </a:solidFill>
                <a:latin typeface="Microsoft JhengHei" panose="020B0604030504040204" pitchFamily="34" charset="-120"/>
                <a:ea typeface="Microsoft JhengHei" panose="020B0604030504040204" pitchFamily="34" charset="-120"/>
              </a:rPr>
              <a:t>Jeong</a:t>
            </a:r>
            <a:endParaRPr lang="ko-KR" altLang="en-US" sz="900" b="1" dirty="0">
              <a:solidFill>
                <a:schemeClr val="bg1"/>
              </a:solidFill>
              <a:latin typeface="Microsoft JhengHei" panose="020B0604030504040204" pitchFamily="34" charset="-120"/>
            </a:endParaRPr>
          </a:p>
        </p:txBody>
      </p:sp>
      <p:sp>
        <p:nvSpPr>
          <p:cNvPr id="8" name="바닥글 개체 틀 7">
            <a:extLst>
              <a:ext uri="{FF2B5EF4-FFF2-40B4-BE49-F238E27FC236}">
                <a16:creationId xmlns:a16="http://schemas.microsoft.com/office/drawing/2014/main" id="{CD674BA0-F4F6-4576-A578-617569182EEB}"/>
              </a:ext>
            </a:extLst>
          </p:cNvPr>
          <p:cNvSpPr>
            <a:spLocks noGrp="1"/>
          </p:cNvSpPr>
          <p:nvPr>
            <p:ph type="ftr" sz="quarter" idx="11"/>
          </p:nvPr>
        </p:nvSpPr>
        <p:spPr>
          <a:xfrm>
            <a:off x="4038597" y="6554315"/>
            <a:ext cx="4114800" cy="303685"/>
          </a:xfrm>
          <a:solidFill>
            <a:srgbClr val="0066B3"/>
          </a:solidFill>
          <a:ln>
            <a:noFill/>
          </a:ln>
        </p:spPr>
        <p:txBody>
          <a:bodyPr/>
          <a:lstStyle/>
          <a:p>
            <a:r>
              <a:rPr lang="en-US" altLang="ko-KR" sz="900" b="1" dirty="0">
                <a:solidFill>
                  <a:schemeClr val="bg1"/>
                </a:solidFill>
                <a:latin typeface="Microsoft JhengHei" panose="020B0604030504040204" pitchFamily="34" charset="-120"/>
                <a:ea typeface="Microsoft JhengHei" panose="020B0604030504040204" pitchFamily="34" charset="-120"/>
              </a:rPr>
              <a:t>Seminar</a:t>
            </a:r>
          </a:p>
          <a:p>
            <a:r>
              <a:rPr lang="en-US" altLang="ko-KR" sz="900" b="1" dirty="0">
                <a:solidFill>
                  <a:schemeClr val="bg1"/>
                </a:solidFill>
                <a:latin typeface="Microsoft JhengHei" panose="020B0604030504040204" pitchFamily="34" charset="-120"/>
                <a:ea typeface="Microsoft JhengHei" panose="020B0604030504040204" pitchFamily="34" charset="-120"/>
              </a:rPr>
              <a:t>(</a:t>
            </a:r>
            <a:r>
              <a:rPr lang="ko-KR" altLang="en-US" sz="900" b="1" dirty="0">
                <a:solidFill>
                  <a:schemeClr val="bg1"/>
                </a:solidFill>
                <a:latin typeface="Microsoft JhengHei" panose="020B0604030504040204" pitchFamily="34" charset="-120"/>
              </a:rPr>
              <a:t>세미나</a:t>
            </a:r>
            <a:r>
              <a:rPr lang="en-US" altLang="ko-KR" sz="900" b="1" dirty="0">
                <a:solidFill>
                  <a:schemeClr val="bg1"/>
                </a:solidFill>
                <a:latin typeface="Microsoft JhengHei" panose="020B0604030504040204" pitchFamily="34" charset="-120"/>
                <a:ea typeface="Microsoft JhengHei" panose="020B0604030504040204" pitchFamily="34" charset="-120"/>
              </a:rPr>
              <a:t>)</a:t>
            </a:r>
            <a:endParaRPr lang="ko-KR" altLang="en-US" sz="900" b="1" dirty="0">
              <a:solidFill>
                <a:schemeClr val="bg1"/>
              </a:solidFill>
              <a:latin typeface="Microsoft JhengHei" panose="020B0604030504040204" pitchFamily="34" charset="-120"/>
            </a:endParaRPr>
          </a:p>
        </p:txBody>
      </p:sp>
      <p:sp>
        <p:nvSpPr>
          <p:cNvPr id="9" name="슬라이드 번호 개체 틀 8">
            <a:extLst>
              <a:ext uri="{FF2B5EF4-FFF2-40B4-BE49-F238E27FC236}">
                <a16:creationId xmlns:a16="http://schemas.microsoft.com/office/drawing/2014/main" id="{A8C5A698-0A88-4D3B-AA6B-6C70CBCF85A0}"/>
              </a:ext>
            </a:extLst>
          </p:cNvPr>
          <p:cNvSpPr>
            <a:spLocks noGrp="1"/>
          </p:cNvSpPr>
          <p:nvPr>
            <p:ph type="sldNum" sz="quarter" idx="12"/>
          </p:nvPr>
        </p:nvSpPr>
        <p:spPr>
          <a:xfrm>
            <a:off x="8153398" y="6554315"/>
            <a:ext cx="4038598" cy="303685"/>
          </a:xfrm>
          <a:solidFill>
            <a:srgbClr val="0066B3"/>
          </a:solidFill>
          <a:ln>
            <a:noFill/>
          </a:ln>
        </p:spPr>
        <p:txBody>
          <a:bodyPr/>
          <a:lstStyle/>
          <a:p>
            <a:fld id="{0A570ED9-8B4C-4028-AEB1-AC169DE65863}" type="slidenum">
              <a:rPr lang="ko-KR" altLang="en-US" sz="900" b="1" smtClean="0">
                <a:solidFill>
                  <a:schemeClr val="bg1"/>
                </a:solidFill>
                <a:latin typeface="Microsoft JhengHei" panose="020B0604030504040204" pitchFamily="34" charset="-120"/>
              </a:rPr>
              <a:t>5</a:t>
            </a:fld>
            <a:endParaRPr lang="ko-KR" altLang="en-US" sz="900" b="1" dirty="0">
              <a:solidFill>
                <a:schemeClr val="bg1"/>
              </a:solidFill>
              <a:latin typeface="Microsoft JhengHei" panose="020B0604030504040204" pitchFamily="34" charset="-120"/>
            </a:endParaRPr>
          </a:p>
        </p:txBody>
      </p:sp>
      <p:pic>
        <p:nvPicPr>
          <p:cNvPr id="1026" name="Picture 2" descr="엠블렘 A 타입 이미지">
            <a:extLst>
              <a:ext uri="{FF2B5EF4-FFF2-40B4-BE49-F238E27FC236}">
                <a16:creationId xmlns:a16="http://schemas.microsoft.com/office/drawing/2014/main" id="{92BF80AC-81FA-4517-9DB8-A0BF75F6C64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800" r="19920"/>
          <a:stretch/>
        </p:blipFill>
        <p:spPr bwMode="auto">
          <a:xfrm>
            <a:off x="11671883" y="0"/>
            <a:ext cx="520117" cy="509215"/>
          </a:xfrm>
          <a:prstGeom prst="rect">
            <a:avLst/>
          </a:prstGeom>
          <a:noFill/>
          <a:extLst>
            <a:ext uri="{909E8E84-426E-40DD-AFC4-6F175D3DCCD1}">
              <a14:hiddenFill xmlns:a14="http://schemas.microsoft.com/office/drawing/2010/main">
                <a:solidFill>
                  <a:srgbClr val="FFFFFF"/>
                </a:solidFill>
              </a14:hiddenFill>
            </a:ext>
          </a:extLst>
        </p:spPr>
      </p:pic>
      <p:pic>
        <p:nvPicPr>
          <p:cNvPr id="11" name="그림 10">
            <a:extLst>
              <a:ext uri="{FF2B5EF4-FFF2-40B4-BE49-F238E27FC236}">
                <a16:creationId xmlns:a16="http://schemas.microsoft.com/office/drawing/2014/main" id="{770AEACE-5A6F-4377-8949-2FBC855FD0A9}"/>
              </a:ext>
            </a:extLst>
          </p:cNvPr>
          <p:cNvPicPr>
            <a:picLocks noChangeAspect="1"/>
          </p:cNvPicPr>
          <p:nvPr/>
        </p:nvPicPr>
        <p:blipFill>
          <a:blip r:embed="rId3"/>
          <a:stretch>
            <a:fillRect/>
          </a:stretch>
        </p:blipFill>
        <p:spPr>
          <a:xfrm>
            <a:off x="2981322" y="1023937"/>
            <a:ext cx="6229350" cy="1914525"/>
          </a:xfrm>
          <a:prstGeom prst="rect">
            <a:avLst/>
          </a:prstGeom>
        </p:spPr>
      </p:pic>
      <p:pic>
        <p:nvPicPr>
          <p:cNvPr id="3" name="그림 2">
            <a:extLst>
              <a:ext uri="{FF2B5EF4-FFF2-40B4-BE49-F238E27FC236}">
                <a16:creationId xmlns:a16="http://schemas.microsoft.com/office/drawing/2014/main" id="{B521D137-D9F8-4111-A50A-6E15DED1A608}"/>
              </a:ext>
            </a:extLst>
          </p:cNvPr>
          <p:cNvPicPr>
            <a:picLocks noChangeAspect="1"/>
          </p:cNvPicPr>
          <p:nvPr/>
        </p:nvPicPr>
        <p:blipFill>
          <a:blip r:embed="rId4"/>
          <a:stretch>
            <a:fillRect/>
          </a:stretch>
        </p:blipFill>
        <p:spPr>
          <a:xfrm>
            <a:off x="-4" y="3723134"/>
            <a:ext cx="12192000" cy="1907281"/>
          </a:xfrm>
          <a:prstGeom prst="rect">
            <a:avLst/>
          </a:prstGeom>
        </p:spPr>
      </p:pic>
      <p:sp>
        <p:nvSpPr>
          <p:cNvPr id="4" name="TextBox 3">
            <a:extLst>
              <a:ext uri="{FF2B5EF4-FFF2-40B4-BE49-F238E27FC236}">
                <a16:creationId xmlns:a16="http://schemas.microsoft.com/office/drawing/2014/main" id="{19065011-BC60-4063-98FE-C5DF3FFF5927}"/>
              </a:ext>
            </a:extLst>
          </p:cNvPr>
          <p:cNvSpPr txBox="1"/>
          <p:nvPr/>
        </p:nvSpPr>
        <p:spPr>
          <a:xfrm>
            <a:off x="2336428" y="1888273"/>
            <a:ext cx="723275" cy="307777"/>
          </a:xfrm>
          <a:prstGeom prst="rect">
            <a:avLst/>
          </a:prstGeom>
          <a:noFill/>
        </p:spPr>
        <p:txBody>
          <a:bodyPr wrap="none" rtlCol="0">
            <a:spAutoFit/>
          </a:bodyPr>
          <a:lstStyle/>
          <a:p>
            <a:r>
              <a:rPr lang="ko-KR" altLang="en-US" sz="1400" b="1"/>
              <a:t>체지방</a:t>
            </a:r>
          </a:p>
        </p:txBody>
      </p:sp>
    </p:spTree>
    <p:extLst>
      <p:ext uri="{BB962C8B-B14F-4D97-AF65-F5344CB8AC3E}">
        <p14:creationId xmlns:p14="http://schemas.microsoft.com/office/powerpoint/2010/main" val="743900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BAF7F64-8884-43D7-A527-32F39957D448}"/>
              </a:ext>
            </a:extLst>
          </p:cNvPr>
          <p:cNvSpPr>
            <a:spLocks noGrp="1"/>
          </p:cNvSpPr>
          <p:nvPr>
            <p:ph type="title"/>
          </p:nvPr>
        </p:nvSpPr>
        <p:spPr>
          <a:xfrm>
            <a:off x="1" y="0"/>
            <a:ext cx="12191998" cy="509215"/>
          </a:xfrm>
        </p:spPr>
        <p:txBody>
          <a:bodyPr>
            <a:noAutofit/>
          </a:bodyPr>
          <a:lstStyle/>
          <a:p>
            <a:r>
              <a:rPr lang="en-US" altLang="ko-KR" sz="2800" b="1">
                <a:solidFill>
                  <a:srgbClr val="0066B3"/>
                </a:solidFill>
                <a:latin typeface="Microsoft JhengHei" panose="020B0604030504040204" pitchFamily="34" charset="-120"/>
                <a:ea typeface="Microsoft JhengHei" panose="020B0604030504040204" pitchFamily="34" charset="-120"/>
                <a:cs typeface="Calibri Light" panose="020F0302020204030204" pitchFamily="34" charset="0"/>
              </a:rPr>
              <a:t>Spectrogram</a:t>
            </a:r>
            <a:endParaRPr lang="ko-KR" altLang="en-US" sz="2800" b="1" dirty="0">
              <a:solidFill>
                <a:srgbClr val="0066B3"/>
              </a:solidFill>
              <a:latin typeface="Microsoft JhengHei" panose="020B0604030504040204" pitchFamily="34" charset="-120"/>
              <a:cs typeface="Calibri Light" panose="020F0302020204030204" pitchFamily="34" charset="0"/>
            </a:endParaRPr>
          </a:p>
        </p:txBody>
      </p:sp>
      <p:sp>
        <p:nvSpPr>
          <p:cNvPr id="7" name="날짜 개체 틀 6">
            <a:extLst>
              <a:ext uri="{FF2B5EF4-FFF2-40B4-BE49-F238E27FC236}">
                <a16:creationId xmlns:a16="http://schemas.microsoft.com/office/drawing/2014/main" id="{3A5ABEE3-594E-4B4E-B742-B9559831185B}"/>
              </a:ext>
            </a:extLst>
          </p:cNvPr>
          <p:cNvSpPr>
            <a:spLocks noGrp="1"/>
          </p:cNvSpPr>
          <p:nvPr>
            <p:ph type="dt" sz="half" idx="10"/>
          </p:nvPr>
        </p:nvSpPr>
        <p:spPr>
          <a:xfrm>
            <a:off x="0" y="6554315"/>
            <a:ext cx="4038599" cy="303685"/>
          </a:xfrm>
          <a:solidFill>
            <a:srgbClr val="0066B3"/>
          </a:solidFill>
          <a:ln>
            <a:noFill/>
          </a:ln>
        </p:spPr>
        <p:txBody>
          <a:bodyPr/>
          <a:lstStyle/>
          <a:p>
            <a:r>
              <a:rPr lang="en-US" altLang="ko-KR" sz="900" b="1" dirty="0" err="1">
                <a:solidFill>
                  <a:schemeClr val="bg1"/>
                </a:solidFill>
                <a:latin typeface="Microsoft JhengHei" panose="020B0604030504040204" pitchFamily="34" charset="-120"/>
                <a:ea typeface="Microsoft JhengHei" panose="020B0604030504040204" pitchFamily="34" charset="-120"/>
              </a:rPr>
              <a:t>Jaemin</a:t>
            </a:r>
            <a:r>
              <a:rPr lang="en-US" altLang="ko-KR" sz="900" b="1" dirty="0">
                <a:solidFill>
                  <a:schemeClr val="bg1"/>
                </a:solidFill>
                <a:latin typeface="Microsoft JhengHei" panose="020B0604030504040204" pitchFamily="34" charset="-120"/>
                <a:ea typeface="Microsoft JhengHei" panose="020B0604030504040204" pitchFamily="34" charset="-120"/>
              </a:rPr>
              <a:t> </a:t>
            </a:r>
            <a:r>
              <a:rPr lang="en-US" altLang="ko-KR" sz="900" b="1" dirty="0" err="1">
                <a:solidFill>
                  <a:schemeClr val="bg1"/>
                </a:solidFill>
                <a:latin typeface="Microsoft JhengHei" panose="020B0604030504040204" pitchFamily="34" charset="-120"/>
                <a:ea typeface="Microsoft JhengHei" panose="020B0604030504040204" pitchFamily="34" charset="-120"/>
              </a:rPr>
              <a:t>Jeong</a:t>
            </a:r>
            <a:endParaRPr lang="ko-KR" altLang="en-US" sz="900" b="1" dirty="0">
              <a:solidFill>
                <a:schemeClr val="bg1"/>
              </a:solidFill>
              <a:latin typeface="Microsoft JhengHei" panose="020B0604030504040204" pitchFamily="34" charset="-120"/>
            </a:endParaRPr>
          </a:p>
        </p:txBody>
      </p:sp>
      <p:sp>
        <p:nvSpPr>
          <p:cNvPr id="8" name="바닥글 개체 틀 7">
            <a:extLst>
              <a:ext uri="{FF2B5EF4-FFF2-40B4-BE49-F238E27FC236}">
                <a16:creationId xmlns:a16="http://schemas.microsoft.com/office/drawing/2014/main" id="{CD674BA0-F4F6-4576-A578-617569182EEB}"/>
              </a:ext>
            </a:extLst>
          </p:cNvPr>
          <p:cNvSpPr>
            <a:spLocks noGrp="1"/>
          </p:cNvSpPr>
          <p:nvPr>
            <p:ph type="ftr" sz="quarter" idx="11"/>
          </p:nvPr>
        </p:nvSpPr>
        <p:spPr>
          <a:xfrm>
            <a:off x="4038597" y="6554315"/>
            <a:ext cx="4114800" cy="303685"/>
          </a:xfrm>
          <a:solidFill>
            <a:srgbClr val="0066B3"/>
          </a:solidFill>
          <a:ln>
            <a:noFill/>
          </a:ln>
        </p:spPr>
        <p:txBody>
          <a:bodyPr/>
          <a:lstStyle/>
          <a:p>
            <a:r>
              <a:rPr lang="en-US" altLang="ko-KR" sz="900" b="1" dirty="0">
                <a:solidFill>
                  <a:schemeClr val="bg1"/>
                </a:solidFill>
                <a:latin typeface="Microsoft JhengHei" panose="020B0604030504040204" pitchFamily="34" charset="-120"/>
                <a:ea typeface="Microsoft JhengHei" panose="020B0604030504040204" pitchFamily="34" charset="-120"/>
              </a:rPr>
              <a:t>Seminar</a:t>
            </a:r>
          </a:p>
          <a:p>
            <a:r>
              <a:rPr lang="en-US" altLang="ko-KR" sz="900" b="1" dirty="0">
                <a:solidFill>
                  <a:schemeClr val="bg1"/>
                </a:solidFill>
                <a:latin typeface="Microsoft JhengHei" panose="020B0604030504040204" pitchFamily="34" charset="-120"/>
                <a:ea typeface="Microsoft JhengHei" panose="020B0604030504040204" pitchFamily="34" charset="-120"/>
              </a:rPr>
              <a:t>(</a:t>
            </a:r>
            <a:r>
              <a:rPr lang="ko-KR" altLang="en-US" sz="900" b="1" dirty="0">
                <a:solidFill>
                  <a:schemeClr val="bg1"/>
                </a:solidFill>
                <a:latin typeface="Microsoft JhengHei" panose="020B0604030504040204" pitchFamily="34" charset="-120"/>
              </a:rPr>
              <a:t>세미나</a:t>
            </a:r>
            <a:r>
              <a:rPr lang="en-US" altLang="ko-KR" sz="900" b="1" dirty="0">
                <a:solidFill>
                  <a:schemeClr val="bg1"/>
                </a:solidFill>
                <a:latin typeface="Microsoft JhengHei" panose="020B0604030504040204" pitchFamily="34" charset="-120"/>
                <a:ea typeface="Microsoft JhengHei" panose="020B0604030504040204" pitchFamily="34" charset="-120"/>
              </a:rPr>
              <a:t>)</a:t>
            </a:r>
            <a:endParaRPr lang="ko-KR" altLang="en-US" sz="900" b="1" dirty="0">
              <a:solidFill>
                <a:schemeClr val="bg1"/>
              </a:solidFill>
              <a:latin typeface="Microsoft JhengHei" panose="020B0604030504040204" pitchFamily="34" charset="-120"/>
            </a:endParaRPr>
          </a:p>
        </p:txBody>
      </p:sp>
      <p:sp>
        <p:nvSpPr>
          <p:cNvPr id="9" name="슬라이드 번호 개체 틀 8">
            <a:extLst>
              <a:ext uri="{FF2B5EF4-FFF2-40B4-BE49-F238E27FC236}">
                <a16:creationId xmlns:a16="http://schemas.microsoft.com/office/drawing/2014/main" id="{A8C5A698-0A88-4D3B-AA6B-6C70CBCF85A0}"/>
              </a:ext>
            </a:extLst>
          </p:cNvPr>
          <p:cNvSpPr>
            <a:spLocks noGrp="1"/>
          </p:cNvSpPr>
          <p:nvPr>
            <p:ph type="sldNum" sz="quarter" idx="12"/>
          </p:nvPr>
        </p:nvSpPr>
        <p:spPr>
          <a:xfrm>
            <a:off x="8153398" y="6554315"/>
            <a:ext cx="4038598" cy="303685"/>
          </a:xfrm>
          <a:solidFill>
            <a:srgbClr val="0066B3"/>
          </a:solidFill>
          <a:ln>
            <a:noFill/>
          </a:ln>
        </p:spPr>
        <p:txBody>
          <a:bodyPr/>
          <a:lstStyle/>
          <a:p>
            <a:fld id="{0A570ED9-8B4C-4028-AEB1-AC169DE65863}" type="slidenum">
              <a:rPr lang="ko-KR" altLang="en-US" sz="900" b="1" smtClean="0">
                <a:solidFill>
                  <a:schemeClr val="bg1"/>
                </a:solidFill>
                <a:latin typeface="Microsoft JhengHei" panose="020B0604030504040204" pitchFamily="34" charset="-120"/>
              </a:rPr>
              <a:t>6</a:t>
            </a:fld>
            <a:endParaRPr lang="ko-KR" altLang="en-US" sz="900" b="1" dirty="0">
              <a:solidFill>
                <a:schemeClr val="bg1"/>
              </a:solidFill>
              <a:latin typeface="Microsoft JhengHei" panose="020B0604030504040204" pitchFamily="34" charset="-120"/>
            </a:endParaRPr>
          </a:p>
        </p:txBody>
      </p:sp>
      <p:pic>
        <p:nvPicPr>
          <p:cNvPr id="1026" name="Picture 2" descr="엠블렘 A 타입 이미지">
            <a:extLst>
              <a:ext uri="{FF2B5EF4-FFF2-40B4-BE49-F238E27FC236}">
                <a16:creationId xmlns:a16="http://schemas.microsoft.com/office/drawing/2014/main" id="{92BF80AC-81FA-4517-9DB8-A0BF75F6C64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800" r="19920"/>
          <a:stretch/>
        </p:blipFill>
        <p:spPr bwMode="auto">
          <a:xfrm>
            <a:off x="11671883" y="0"/>
            <a:ext cx="520117" cy="509215"/>
          </a:xfrm>
          <a:prstGeom prst="rect">
            <a:avLst/>
          </a:prstGeom>
          <a:noFill/>
          <a:extLst>
            <a:ext uri="{909E8E84-426E-40DD-AFC4-6F175D3DCCD1}">
              <a14:hiddenFill xmlns:a14="http://schemas.microsoft.com/office/drawing/2010/main">
                <a:solidFill>
                  <a:srgbClr val="FFFFFF"/>
                </a:solidFill>
              </a14:hiddenFill>
            </a:ext>
          </a:extLst>
        </p:spPr>
      </p:pic>
      <p:sp>
        <p:nvSpPr>
          <p:cNvPr id="10" name="내용 개체 틀 2">
            <a:extLst>
              <a:ext uri="{FF2B5EF4-FFF2-40B4-BE49-F238E27FC236}">
                <a16:creationId xmlns:a16="http://schemas.microsoft.com/office/drawing/2014/main" id="{AB18EC4C-AD45-4432-960A-8F4C1E46BE71}"/>
              </a:ext>
            </a:extLst>
          </p:cNvPr>
          <p:cNvSpPr>
            <a:spLocks noGrp="1"/>
          </p:cNvSpPr>
          <p:nvPr>
            <p:ph idx="1"/>
          </p:nvPr>
        </p:nvSpPr>
        <p:spPr>
          <a:xfrm>
            <a:off x="-1" y="509215"/>
            <a:ext cx="12191999" cy="5916752"/>
          </a:xfrm>
        </p:spPr>
        <p:txBody>
          <a:bodyPr>
            <a:normAutofit/>
          </a:bodyPr>
          <a:lstStyle/>
          <a:p>
            <a:r>
              <a:rPr lang="en-US" altLang="ko-KR" sz="1600" b="1"/>
              <a:t>Spectrograms were generated using 2-second sub-epochs formed by a Tukey window with 25% of the window inside the tapered cosine region.</a:t>
            </a:r>
            <a:endParaRPr lang="en-US" altLang="ko-KR" sz="1600" b="1">
              <a:latin typeface="Microsoft JhengHei" panose="020B0604030504040204" pitchFamily="34" charset="-120"/>
              <a:cs typeface="Calibri Light" panose="020F0302020204030204" pitchFamily="34" charset="0"/>
            </a:endParaRPr>
          </a:p>
        </p:txBody>
      </p:sp>
      <p:pic>
        <p:nvPicPr>
          <p:cNvPr id="12" name="그림 11">
            <a:extLst>
              <a:ext uri="{FF2B5EF4-FFF2-40B4-BE49-F238E27FC236}">
                <a16:creationId xmlns:a16="http://schemas.microsoft.com/office/drawing/2014/main" id="{BA2BDEF6-6703-490B-9C9F-341235C58D32}"/>
              </a:ext>
            </a:extLst>
          </p:cNvPr>
          <p:cNvPicPr>
            <a:picLocks noChangeAspect="1"/>
          </p:cNvPicPr>
          <p:nvPr/>
        </p:nvPicPr>
        <p:blipFill>
          <a:blip r:embed="rId3"/>
          <a:stretch>
            <a:fillRect/>
          </a:stretch>
        </p:blipFill>
        <p:spPr>
          <a:xfrm>
            <a:off x="369570" y="1436883"/>
            <a:ext cx="10191750" cy="4741781"/>
          </a:xfrm>
          <a:prstGeom prst="rect">
            <a:avLst/>
          </a:prstGeom>
        </p:spPr>
      </p:pic>
    </p:spTree>
    <p:extLst>
      <p:ext uri="{BB962C8B-B14F-4D97-AF65-F5344CB8AC3E}">
        <p14:creationId xmlns:p14="http://schemas.microsoft.com/office/powerpoint/2010/main" val="740923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BAF7F64-8884-43D7-A527-32F39957D448}"/>
              </a:ext>
            </a:extLst>
          </p:cNvPr>
          <p:cNvSpPr>
            <a:spLocks noGrp="1"/>
          </p:cNvSpPr>
          <p:nvPr>
            <p:ph type="title"/>
          </p:nvPr>
        </p:nvSpPr>
        <p:spPr>
          <a:xfrm>
            <a:off x="1" y="0"/>
            <a:ext cx="12191998" cy="509215"/>
          </a:xfrm>
        </p:spPr>
        <p:txBody>
          <a:bodyPr>
            <a:noAutofit/>
          </a:bodyPr>
          <a:lstStyle/>
          <a:p>
            <a:r>
              <a:rPr lang="en-US" altLang="ko-KR" sz="2800" b="1">
                <a:solidFill>
                  <a:srgbClr val="0066B3"/>
                </a:solidFill>
                <a:latin typeface="Microsoft JhengHei" panose="020B0604030504040204" pitchFamily="34" charset="-120"/>
                <a:ea typeface="Microsoft JhengHei" panose="020B0604030504040204" pitchFamily="34" charset="-120"/>
                <a:cs typeface="Calibri Light" panose="020F0302020204030204" pitchFamily="34" charset="0"/>
              </a:rPr>
              <a:t>Spectrogram</a:t>
            </a:r>
            <a:endParaRPr lang="ko-KR" altLang="en-US" sz="2800" b="1" dirty="0">
              <a:solidFill>
                <a:srgbClr val="0066B3"/>
              </a:solidFill>
              <a:latin typeface="Microsoft JhengHei" panose="020B0604030504040204" pitchFamily="34" charset="-120"/>
              <a:cs typeface="Calibri Light" panose="020F0302020204030204" pitchFamily="34" charset="0"/>
            </a:endParaRPr>
          </a:p>
        </p:txBody>
      </p:sp>
      <p:sp>
        <p:nvSpPr>
          <p:cNvPr id="7" name="날짜 개체 틀 6">
            <a:extLst>
              <a:ext uri="{FF2B5EF4-FFF2-40B4-BE49-F238E27FC236}">
                <a16:creationId xmlns:a16="http://schemas.microsoft.com/office/drawing/2014/main" id="{3A5ABEE3-594E-4B4E-B742-B9559831185B}"/>
              </a:ext>
            </a:extLst>
          </p:cNvPr>
          <p:cNvSpPr>
            <a:spLocks noGrp="1"/>
          </p:cNvSpPr>
          <p:nvPr>
            <p:ph type="dt" sz="half" idx="10"/>
          </p:nvPr>
        </p:nvSpPr>
        <p:spPr>
          <a:xfrm>
            <a:off x="0" y="6554315"/>
            <a:ext cx="4038599" cy="303685"/>
          </a:xfrm>
          <a:solidFill>
            <a:srgbClr val="0066B3"/>
          </a:solidFill>
          <a:ln>
            <a:noFill/>
          </a:ln>
        </p:spPr>
        <p:txBody>
          <a:bodyPr/>
          <a:lstStyle/>
          <a:p>
            <a:r>
              <a:rPr lang="en-US" altLang="ko-KR" sz="900" b="1" dirty="0" err="1">
                <a:solidFill>
                  <a:schemeClr val="bg1"/>
                </a:solidFill>
                <a:latin typeface="Microsoft JhengHei" panose="020B0604030504040204" pitchFamily="34" charset="-120"/>
                <a:ea typeface="Microsoft JhengHei" panose="020B0604030504040204" pitchFamily="34" charset="-120"/>
              </a:rPr>
              <a:t>Jaemin</a:t>
            </a:r>
            <a:r>
              <a:rPr lang="en-US" altLang="ko-KR" sz="900" b="1" dirty="0">
                <a:solidFill>
                  <a:schemeClr val="bg1"/>
                </a:solidFill>
                <a:latin typeface="Microsoft JhengHei" panose="020B0604030504040204" pitchFamily="34" charset="-120"/>
                <a:ea typeface="Microsoft JhengHei" panose="020B0604030504040204" pitchFamily="34" charset="-120"/>
              </a:rPr>
              <a:t> </a:t>
            </a:r>
            <a:r>
              <a:rPr lang="en-US" altLang="ko-KR" sz="900" b="1" dirty="0" err="1">
                <a:solidFill>
                  <a:schemeClr val="bg1"/>
                </a:solidFill>
                <a:latin typeface="Microsoft JhengHei" panose="020B0604030504040204" pitchFamily="34" charset="-120"/>
                <a:ea typeface="Microsoft JhengHei" panose="020B0604030504040204" pitchFamily="34" charset="-120"/>
              </a:rPr>
              <a:t>Jeong</a:t>
            </a:r>
            <a:endParaRPr lang="ko-KR" altLang="en-US" sz="900" b="1" dirty="0">
              <a:solidFill>
                <a:schemeClr val="bg1"/>
              </a:solidFill>
              <a:latin typeface="Microsoft JhengHei" panose="020B0604030504040204" pitchFamily="34" charset="-120"/>
            </a:endParaRPr>
          </a:p>
        </p:txBody>
      </p:sp>
      <p:sp>
        <p:nvSpPr>
          <p:cNvPr id="8" name="바닥글 개체 틀 7">
            <a:extLst>
              <a:ext uri="{FF2B5EF4-FFF2-40B4-BE49-F238E27FC236}">
                <a16:creationId xmlns:a16="http://schemas.microsoft.com/office/drawing/2014/main" id="{CD674BA0-F4F6-4576-A578-617569182EEB}"/>
              </a:ext>
            </a:extLst>
          </p:cNvPr>
          <p:cNvSpPr>
            <a:spLocks noGrp="1"/>
          </p:cNvSpPr>
          <p:nvPr>
            <p:ph type="ftr" sz="quarter" idx="11"/>
          </p:nvPr>
        </p:nvSpPr>
        <p:spPr>
          <a:xfrm>
            <a:off x="4038597" y="6554315"/>
            <a:ext cx="4114800" cy="303685"/>
          </a:xfrm>
          <a:solidFill>
            <a:srgbClr val="0066B3"/>
          </a:solidFill>
          <a:ln>
            <a:noFill/>
          </a:ln>
        </p:spPr>
        <p:txBody>
          <a:bodyPr/>
          <a:lstStyle/>
          <a:p>
            <a:r>
              <a:rPr lang="en-US" altLang="ko-KR" sz="900" b="1" dirty="0">
                <a:solidFill>
                  <a:schemeClr val="bg1"/>
                </a:solidFill>
                <a:latin typeface="Microsoft JhengHei" panose="020B0604030504040204" pitchFamily="34" charset="-120"/>
                <a:ea typeface="Microsoft JhengHei" panose="020B0604030504040204" pitchFamily="34" charset="-120"/>
              </a:rPr>
              <a:t>Seminar</a:t>
            </a:r>
          </a:p>
          <a:p>
            <a:r>
              <a:rPr lang="en-US" altLang="ko-KR" sz="900" b="1" dirty="0">
                <a:solidFill>
                  <a:schemeClr val="bg1"/>
                </a:solidFill>
                <a:latin typeface="Microsoft JhengHei" panose="020B0604030504040204" pitchFamily="34" charset="-120"/>
                <a:ea typeface="Microsoft JhengHei" panose="020B0604030504040204" pitchFamily="34" charset="-120"/>
              </a:rPr>
              <a:t>(</a:t>
            </a:r>
            <a:r>
              <a:rPr lang="ko-KR" altLang="en-US" sz="900" b="1" dirty="0">
                <a:solidFill>
                  <a:schemeClr val="bg1"/>
                </a:solidFill>
                <a:latin typeface="Microsoft JhengHei" panose="020B0604030504040204" pitchFamily="34" charset="-120"/>
              </a:rPr>
              <a:t>세미나</a:t>
            </a:r>
            <a:r>
              <a:rPr lang="en-US" altLang="ko-KR" sz="900" b="1" dirty="0">
                <a:solidFill>
                  <a:schemeClr val="bg1"/>
                </a:solidFill>
                <a:latin typeface="Microsoft JhengHei" panose="020B0604030504040204" pitchFamily="34" charset="-120"/>
                <a:ea typeface="Microsoft JhengHei" panose="020B0604030504040204" pitchFamily="34" charset="-120"/>
              </a:rPr>
              <a:t>)</a:t>
            </a:r>
            <a:endParaRPr lang="ko-KR" altLang="en-US" sz="900" b="1" dirty="0">
              <a:solidFill>
                <a:schemeClr val="bg1"/>
              </a:solidFill>
              <a:latin typeface="Microsoft JhengHei" panose="020B0604030504040204" pitchFamily="34" charset="-120"/>
            </a:endParaRPr>
          </a:p>
        </p:txBody>
      </p:sp>
      <p:sp>
        <p:nvSpPr>
          <p:cNvPr id="9" name="슬라이드 번호 개체 틀 8">
            <a:extLst>
              <a:ext uri="{FF2B5EF4-FFF2-40B4-BE49-F238E27FC236}">
                <a16:creationId xmlns:a16="http://schemas.microsoft.com/office/drawing/2014/main" id="{A8C5A698-0A88-4D3B-AA6B-6C70CBCF85A0}"/>
              </a:ext>
            </a:extLst>
          </p:cNvPr>
          <p:cNvSpPr>
            <a:spLocks noGrp="1"/>
          </p:cNvSpPr>
          <p:nvPr>
            <p:ph type="sldNum" sz="quarter" idx="12"/>
          </p:nvPr>
        </p:nvSpPr>
        <p:spPr>
          <a:xfrm>
            <a:off x="8153398" y="6554315"/>
            <a:ext cx="4038598" cy="303685"/>
          </a:xfrm>
          <a:solidFill>
            <a:srgbClr val="0066B3"/>
          </a:solidFill>
          <a:ln>
            <a:noFill/>
          </a:ln>
        </p:spPr>
        <p:txBody>
          <a:bodyPr/>
          <a:lstStyle/>
          <a:p>
            <a:fld id="{0A570ED9-8B4C-4028-AEB1-AC169DE65863}" type="slidenum">
              <a:rPr lang="ko-KR" altLang="en-US" sz="900" b="1" smtClean="0">
                <a:solidFill>
                  <a:schemeClr val="bg1"/>
                </a:solidFill>
                <a:latin typeface="Microsoft JhengHei" panose="020B0604030504040204" pitchFamily="34" charset="-120"/>
              </a:rPr>
              <a:t>7</a:t>
            </a:fld>
            <a:endParaRPr lang="ko-KR" altLang="en-US" sz="900" b="1" dirty="0">
              <a:solidFill>
                <a:schemeClr val="bg1"/>
              </a:solidFill>
              <a:latin typeface="Microsoft JhengHei" panose="020B0604030504040204" pitchFamily="34" charset="-120"/>
            </a:endParaRPr>
          </a:p>
        </p:txBody>
      </p:sp>
      <p:pic>
        <p:nvPicPr>
          <p:cNvPr id="1026" name="Picture 2" descr="엠블렘 A 타입 이미지">
            <a:extLst>
              <a:ext uri="{FF2B5EF4-FFF2-40B4-BE49-F238E27FC236}">
                <a16:creationId xmlns:a16="http://schemas.microsoft.com/office/drawing/2014/main" id="{92BF80AC-81FA-4517-9DB8-A0BF75F6C64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800" r="19920"/>
          <a:stretch/>
        </p:blipFill>
        <p:spPr bwMode="auto">
          <a:xfrm>
            <a:off x="11671883" y="0"/>
            <a:ext cx="520117" cy="509215"/>
          </a:xfrm>
          <a:prstGeom prst="rect">
            <a:avLst/>
          </a:prstGeom>
          <a:noFill/>
          <a:extLst>
            <a:ext uri="{909E8E84-426E-40DD-AFC4-6F175D3DCCD1}">
              <a14:hiddenFill xmlns:a14="http://schemas.microsoft.com/office/drawing/2010/main">
                <a:solidFill>
                  <a:srgbClr val="FFFFFF"/>
                </a:solidFill>
              </a14:hiddenFill>
            </a:ext>
          </a:extLst>
        </p:spPr>
      </p:pic>
      <p:sp>
        <p:nvSpPr>
          <p:cNvPr id="10" name="내용 개체 틀 2">
            <a:extLst>
              <a:ext uri="{FF2B5EF4-FFF2-40B4-BE49-F238E27FC236}">
                <a16:creationId xmlns:a16="http://schemas.microsoft.com/office/drawing/2014/main" id="{AB18EC4C-AD45-4432-960A-8F4C1E46BE71}"/>
              </a:ext>
            </a:extLst>
          </p:cNvPr>
          <p:cNvSpPr>
            <a:spLocks noGrp="1"/>
          </p:cNvSpPr>
          <p:nvPr>
            <p:ph idx="1"/>
          </p:nvPr>
        </p:nvSpPr>
        <p:spPr>
          <a:xfrm>
            <a:off x="-1" y="509215"/>
            <a:ext cx="12191999" cy="509215"/>
          </a:xfrm>
        </p:spPr>
        <p:txBody>
          <a:bodyPr>
            <a:normAutofit/>
          </a:bodyPr>
          <a:lstStyle/>
          <a:p>
            <a:r>
              <a:rPr lang="en-US" altLang="ko-KR" sz="1600" b="1"/>
              <a:t>Spectrograms were generated using 2-second sub-epochs formed by a </a:t>
            </a:r>
            <a:r>
              <a:rPr lang="en-US" altLang="ko-KR" sz="1600" b="1" u="sng"/>
              <a:t>Tukey window with 25% of the window inside the tapered cosine region.</a:t>
            </a:r>
            <a:endParaRPr lang="en-US" altLang="ko-KR" sz="1600" b="1" u="sng">
              <a:latin typeface="Microsoft JhengHei" panose="020B0604030504040204" pitchFamily="34" charset="-120"/>
              <a:cs typeface="Calibri Light" panose="020F0302020204030204" pitchFamily="34" charset="0"/>
            </a:endParaRPr>
          </a:p>
        </p:txBody>
      </p:sp>
      <p:grpSp>
        <p:nvGrpSpPr>
          <p:cNvPr id="4" name="그룹 3">
            <a:extLst>
              <a:ext uri="{FF2B5EF4-FFF2-40B4-BE49-F238E27FC236}">
                <a16:creationId xmlns:a16="http://schemas.microsoft.com/office/drawing/2014/main" id="{286AB47D-12D4-4BDB-BF3A-A2D51B3ED688}"/>
              </a:ext>
            </a:extLst>
          </p:cNvPr>
          <p:cNvGrpSpPr/>
          <p:nvPr/>
        </p:nvGrpSpPr>
        <p:grpSpPr>
          <a:xfrm>
            <a:off x="800097" y="2226024"/>
            <a:ext cx="10591800" cy="2228850"/>
            <a:chOff x="800100" y="1302915"/>
            <a:chExt cx="10591800" cy="2228850"/>
          </a:xfrm>
        </p:grpSpPr>
        <p:pic>
          <p:nvPicPr>
            <p:cNvPr id="11" name="그림 10">
              <a:extLst>
                <a:ext uri="{FF2B5EF4-FFF2-40B4-BE49-F238E27FC236}">
                  <a16:creationId xmlns:a16="http://schemas.microsoft.com/office/drawing/2014/main" id="{6203501D-2EAD-4BDE-A4C6-558A37C4306A}"/>
                </a:ext>
              </a:extLst>
            </p:cNvPr>
            <p:cNvPicPr>
              <a:picLocks noChangeAspect="1"/>
            </p:cNvPicPr>
            <p:nvPr/>
          </p:nvPicPr>
          <p:blipFill>
            <a:blip r:embed="rId3"/>
            <a:stretch>
              <a:fillRect/>
            </a:stretch>
          </p:blipFill>
          <p:spPr>
            <a:xfrm>
              <a:off x="800100" y="1302915"/>
              <a:ext cx="10591800" cy="2228850"/>
            </a:xfrm>
            <a:prstGeom prst="rect">
              <a:avLst/>
            </a:prstGeom>
          </p:spPr>
        </p:pic>
        <p:sp>
          <p:nvSpPr>
            <p:cNvPr id="3" name="직사각형 2">
              <a:extLst>
                <a:ext uri="{FF2B5EF4-FFF2-40B4-BE49-F238E27FC236}">
                  <a16:creationId xmlns:a16="http://schemas.microsoft.com/office/drawing/2014/main" id="{C5A27295-FB1C-43B4-B6C5-7D40B1A5F0B3}"/>
                </a:ext>
              </a:extLst>
            </p:cNvPr>
            <p:cNvSpPr/>
            <p:nvPr/>
          </p:nvSpPr>
          <p:spPr>
            <a:xfrm>
              <a:off x="2019302" y="2158260"/>
              <a:ext cx="9284427" cy="5715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cxnSp>
        <p:nvCxnSpPr>
          <p:cNvPr id="13" name="직선 화살표 연결선 12">
            <a:extLst>
              <a:ext uri="{FF2B5EF4-FFF2-40B4-BE49-F238E27FC236}">
                <a16:creationId xmlns:a16="http://schemas.microsoft.com/office/drawing/2014/main" id="{894AB44D-2CCA-459A-A4E2-58EC245A58AF}"/>
              </a:ext>
            </a:extLst>
          </p:cNvPr>
          <p:cNvCxnSpPr>
            <a:cxnSpLocks/>
          </p:cNvCxnSpPr>
          <p:nvPr/>
        </p:nvCxnSpPr>
        <p:spPr>
          <a:xfrm flipH="1">
            <a:off x="7289072" y="812900"/>
            <a:ext cx="2403568" cy="22288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31157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BAF7F64-8884-43D7-A527-32F39957D448}"/>
              </a:ext>
            </a:extLst>
          </p:cNvPr>
          <p:cNvSpPr>
            <a:spLocks noGrp="1"/>
          </p:cNvSpPr>
          <p:nvPr>
            <p:ph type="title"/>
          </p:nvPr>
        </p:nvSpPr>
        <p:spPr>
          <a:xfrm>
            <a:off x="1" y="0"/>
            <a:ext cx="12191998" cy="509215"/>
          </a:xfrm>
        </p:spPr>
        <p:txBody>
          <a:bodyPr>
            <a:noAutofit/>
          </a:bodyPr>
          <a:lstStyle/>
          <a:p>
            <a:r>
              <a:rPr lang="en-US" altLang="ko-KR" sz="2800" b="1">
                <a:solidFill>
                  <a:srgbClr val="0066B3"/>
                </a:solidFill>
                <a:latin typeface="Microsoft JhengHei" panose="020B0604030504040204" pitchFamily="34" charset="-120"/>
                <a:ea typeface="Microsoft JhengHei" panose="020B0604030504040204" pitchFamily="34" charset="-120"/>
                <a:cs typeface="Calibri Light" panose="020F0302020204030204" pitchFamily="34" charset="0"/>
              </a:rPr>
              <a:t>Spectrogram</a:t>
            </a:r>
            <a:endParaRPr lang="ko-KR" altLang="en-US" sz="2800" b="1" dirty="0">
              <a:solidFill>
                <a:srgbClr val="0066B3"/>
              </a:solidFill>
              <a:latin typeface="Microsoft JhengHei" panose="020B0604030504040204" pitchFamily="34" charset="-120"/>
              <a:cs typeface="Calibri Light" panose="020F0302020204030204" pitchFamily="34" charset="0"/>
            </a:endParaRPr>
          </a:p>
        </p:txBody>
      </p:sp>
      <p:sp>
        <p:nvSpPr>
          <p:cNvPr id="7" name="날짜 개체 틀 6">
            <a:extLst>
              <a:ext uri="{FF2B5EF4-FFF2-40B4-BE49-F238E27FC236}">
                <a16:creationId xmlns:a16="http://schemas.microsoft.com/office/drawing/2014/main" id="{3A5ABEE3-594E-4B4E-B742-B9559831185B}"/>
              </a:ext>
            </a:extLst>
          </p:cNvPr>
          <p:cNvSpPr>
            <a:spLocks noGrp="1"/>
          </p:cNvSpPr>
          <p:nvPr>
            <p:ph type="dt" sz="half" idx="10"/>
          </p:nvPr>
        </p:nvSpPr>
        <p:spPr>
          <a:xfrm>
            <a:off x="0" y="6554315"/>
            <a:ext cx="4038599" cy="303685"/>
          </a:xfrm>
          <a:solidFill>
            <a:srgbClr val="0066B3"/>
          </a:solidFill>
          <a:ln>
            <a:noFill/>
          </a:ln>
        </p:spPr>
        <p:txBody>
          <a:bodyPr/>
          <a:lstStyle/>
          <a:p>
            <a:r>
              <a:rPr lang="en-US" altLang="ko-KR" sz="900" b="1" dirty="0" err="1">
                <a:solidFill>
                  <a:schemeClr val="bg1"/>
                </a:solidFill>
                <a:latin typeface="Microsoft JhengHei" panose="020B0604030504040204" pitchFamily="34" charset="-120"/>
                <a:ea typeface="Microsoft JhengHei" panose="020B0604030504040204" pitchFamily="34" charset="-120"/>
              </a:rPr>
              <a:t>Jaemin</a:t>
            </a:r>
            <a:r>
              <a:rPr lang="en-US" altLang="ko-KR" sz="900" b="1" dirty="0">
                <a:solidFill>
                  <a:schemeClr val="bg1"/>
                </a:solidFill>
                <a:latin typeface="Microsoft JhengHei" panose="020B0604030504040204" pitchFamily="34" charset="-120"/>
                <a:ea typeface="Microsoft JhengHei" panose="020B0604030504040204" pitchFamily="34" charset="-120"/>
              </a:rPr>
              <a:t> </a:t>
            </a:r>
            <a:r>
              <a:rPr lang="en-US" altLang="ko-KR" sz="900" b="1" dirty="0" err="1">
                <a:solidFill>
                  <a:schemeClr val="bg1"/>
                </a:solidFill>
                <a:latin typeface="Microsoft JhengHei" panose="020B0604030504040204" pitchFamily="34" charset="-120"/>
                <a:ea typeface="Microsoft JhengHei" panose="020B0604030504040204" pitchFamily="34" charset="-120"/>
              </a:rPr>
              <a:t>Jeong</a:t>
            </a:r>
            <a:endParaRPr lang="ko-KR" altLang="en-US" sz="900" b="1" dirty="0">
              <a:solidFill>
                <a:schemeClr val="bg1"/>
              </a:solidFill>
              <a:latin typeface="Microsoft JhengHei" panose="020B0604030504040204" pitchFamily="34" charset="-120"/>
            </a:endParaRPr>
          </a:p>
        </p:txBody>
      </p:sp>
      <p:sp>
        <p:nvSpPr>
          <p:cNvPr id="8" name="바닥글 개체 틀 7">
            <a:extLst>
              <a:ext uri="{FF2B5EF4-FFF2-40B4-BE49-F238E27FC236}">
                <a16:creationId xmlns:a16="http://schemas.microsoft.com/office/drawing/2014/main" id="{CD674BA0-F4F6-4576-A578-617569182EEB}"/>
              </a:ext>
            </a:extLst>
          </p:cNvPr>
          <p:cNvSpPr>
            <a:spLocks noGrp="1"/>
          </p:cNvSpPr>
          <p:nvPr>
            <p:ph type="ftr" sz="quarter" idx="11"/>
          </p:nvPr>
        </p:nvSpPr>
        <p:spPr>
          <a:xfrm>
            <a:off x="4038597" y="6554315"/>
            <a:ext cx="4114800" cy="303685"/>
          </a:xfrm>
          <a:solidFill>
            <a:srgbClr val="0066B3"/>
          </a:solidFill>
          <a:ln>
            <a:noFill/>
          </a:ln>
        </p:spPr>
        <p:txBody>
          <a:bodyPr/>
          <a:lstStyle/>
          <a:p>
            <a:r>
              <a:rPr lang="en-US" altLang="ko-KR" sz="900" b="1" dirty="0">
                <a:solidFill>
                  <a:schemeClr val="bg1"/>
                </a:solidFill>
                <a:latin typeface="Microsoft JhengHei" panose="020B0604030504040204" pitchFamily="34" charset="-120"/>
                <a:ea typeface="Microsoft JhengHei" panose="020B0604030504040204" pitchFamily="34" charset="-120"/>
              </a:rPr>
              <a:t>Seminar</a:t>
            </a:r>
          </a:p>
          <a:p>
            <a:r>
              <a:rPr lang="en-US" altLang="ko-KR" sz="900" b="1" dirty="0">
                <a:solidFill>
                  <a:schemeClr val="bg1"/>
                </a:solidFill>
                <a:latin typeface="Microsoft JhengHei" panose="020B0604030504040204" pitchFamily="34" charset="-120"/>
                <a:ea typeface="Microsoft JhengHei" panose="020B0604030504040204" pitchFamily="34" charset="-120"/>
              </a:rPr>
              <a:t>(</a:t>
            </a:r>
            <a:r>
              <a:rPr lang="ko-KR" altLang="en-US" sz="900" b="1" dirty="0">
                <a:solidFill>
                  <a:schemeClr val="bg1"/>
                </a:solidFill>
                <a:latin typeface="Microsoft JhengHei" panose="020B0604030504040204" pitchFamily="34" charset="-120"/>
              </a:rPr>
              <a:t>세미나</a:t>
            </a:r>
            <a:r>
              <a:rPr lang="en-US" altLang="ko-KR" sz="900" b="1" dirty="0">
                <a:solidFill>
                  <a:schemeClr val="bg1"/>
                </a:solidFill>
                <a:latin typeface="Microsoft JhengHei" panose="020B0604030504040204" pitchFamily="34" charset="-120"/>
                <a:ea typeface="Microsoft JhengHei" panose="020B0604030504040204" pitchFamily="34" charset="-120"/>
              </a:rPr>
              <a:t>)</a:t>
            </a:r>
            <a:endParaRPr lang="ko-KR" altLang="en-US" sz="900" b="1" dirty="0">
              <a:solidFill>
                <a:schemeClr val="bg1"/>
              </a:solidFill>
              <a:latin typeface="Microsoft JhengHei" panose="020B0604030504040204" pitchFamily="34" charset="-120"/>
            </a:endParaRPr>
          </a:p>
        </p:txBody>
      </p:sp>
      <p:sp>
        <p:nvSpPr>
          <p:cNvPr id="9" name="슬라이드 번호 개체 틀 8">
            <a:extLst>
              <a:ext uri="{FF2B5EF4-FFF2-40B4-BE49-F238E27FC236}">
                <a16:creationId xmlns:a16="http://schemas.microsoft.com/office/drawing/2014/main" id="{A8C5A698-0A88-4D3B-AA6B-6C70CBCF85A0}"/>
              </a:ext>
            </a:extLst>
          </p:cNvPr>
          <p:cNvSpPr>
            <a:spLocks noGrp="1"/>
          </p:cNvSpPr>
          <p:nvPr>
            <p:ph type="sldNum" sz="quarter" idx="12"/>
          </p:nvPr>
        </p:nvSpPr>
        <p:spPr>
          <a:xfrm>
            <a:off x="8153398" y="6554315"/>
            <a:ext cx="4038598" cy="303685"/>
          </a:xfrm>
          <a:solidFill>
            <a:srgbClr val="0066B3"/>
          </a:solidFill>
          <a:ln>
            <a:noFill/>
          </a:ln>
        </p:spPr>
        <p:txBody>
          <a:bodyPr/>
          <a:lstStyle/>
          <a:p>
            <a:fld id="{0A570ED9-8B4C-4028-AEB1-AC169DE65863}" type="slidenum">
              <a:rPr lang="ko-KR" altLang="en-US" sz="900" b="1" smtClean="0">
                <a:solidFill>
                  <a:schemeClr val="bg1"/>
                </a:solidFill>
                <a:latin typeface="Microsoft JhengHei" panose="020B0604030504040204" pitchFamily="34" charset="-120"/>
              </a:rPr>
              <a:t>8</a:t>
            </a:fld>
            <a:endParaRPr lang="ko-KR" altLang="en-US" sz="900" b="1" dirty="0">
              <a:solidFill>
                <a:schemeClr val="bg1"/>
              </a:solidFill>
              <a:latin typeface="Microsoft JhengHei" panose="020B0604030504040204" pitchFamily="34" charset="-120"/>
            </a:endParaRPr>
          </a:p>
        </p:txBody>
      </p:sp>
      <p:pic>
        <p:nvPicPr>
          <p:cNvPr id="1026" name="Picture 2" descr="엠블렘 A 타입 이미지">
            <a:extLst>
              <a:ext uri="{FF2B5EF4-FFF2-40B4-BE49-F238E27FC236}">
                <a16:creationId xmlns:a16="http://schemas.microsoft.com/office/drawing/2014/main" id="{92BF80AC-81FA-4517-9DB8-A0BF75F6C64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800" r="19920"/>
          <a:stretch/>
        </p:blipFill>
        <p:spPr bwMode="auto">
          <a:xfrm>
            <a:off x="11671883" y="0"/>
            <a:ext cx="520117" cy="509215"/>
          </a:xfrm>
          <a:prstGeom prst="rect">
            <a:avLst/>
          </a:prstGeom>
          <a:noFill/>
          <a:extLst>
            <a:ext uri="{909E8E84-426E-40DD-AFC4-6F175D3DCCD1}">
              <a14:hiddenFill xmlns:a14="http://schemas.microsoft.com/office/drawing/2010/main">
                <a:solidFill>
                  <a:srgbClr val="FFFFFF"/>
                </a:solidFill>
              </a14:hiddenFill>
            </a:ext>
          </a:extLst>
        </p:spPr>
      </p:pic>
      <p:sp>
        <p:nvSpPr>
          <p:cNvPr id="11" name="직사각형 10">
            <a:extLst>
              <a:ext uri="{FF2B5EF4-FFF2-40B4-BE49-F238E27FC236}">
                <a16:creationId xmlns:a16="http://schemas.microsoft.com/office/drawing/2014/main" id="{FE83C9D1-97CC-47E0-AD0D-1A370436AD53}"/>
              </a:ext>
            </a:extLst>
          </p:cNvPr>
          <p:cNvSpPr/>
          <p:nvPr/>
        </p:nvSpPr>
        <p:spPr>
          <a:xfrm>
            <a:off x="844311" y="1300521"/>
            <a:ext cx="10503369" cy="369332"/>
          </a:xfrm>
          <a:prstGeom prst="rect">
            <a:avLst/>
          </a:prstGeom>
          <a:ln w="38100">
            <a:solidFill>
              <a:schemeClr val="tx1"/>
            </a:solidFill>
          </a:ln>
        </p:spPr>
        <p:txBody>
          <a:bodyPr wrap="square">
            <a:spAutoFit/>
          </a:bodyPr>
          <a:lstStyle/>
          <a:p>
            <a:r>
              <a:rPr lang="en-US" altLang="ko-KR" b="1">
                <a:effectLst/>
                <a:latin typeface="Consolas" panose="020B0609020204030204" pitchFamily="49" charset="0"/>
              </a:rPr>
              <a:t>f, t, Sxx = signal.spectrogram(sample, </a:t>
            </a:r>
            <a:r>
              <a:rPr lang="en-US" altLang="ko-KR" b="1">
                <a:solidFill>
                  <a:schemeClr val="accent1"/>
                </a:solidFill>
                <a:effectLst/>
                <a:latin typeface="Consolas" panose="020B0609020204030204" pitchFamily="49" charset="0"/>
              </a:rPr>
              <a:t>fs</a:t>
            </a:r>
            <a:r>
              <a:rPr lang="en-US" altLang="ko-KR" b="1">
                <a:solidFill>
                  <a:schemeClr val="bg1">
                    <a:lumMod val="50000"/>
                  </a:schemeClr>
                </a:solidFill>
                <a:effectLst/>
                <a:latin typeface="Consolas" panose="020B0609020204030204" pitchFamily="49" charset="0"/>
              </a:rPr>
              <a:t>=</a:t>
            </a:r>
            <a:r>
              <a:rPr lang="en-US" altLang="ko-KR" b="1">
                <a:solidFill>
                  <a:schemeClr val="accent6"/>
                </a:solidFill>
                <a:effectLst/>
                <a:latin typeface="Consolas" panose="020B0609020204030204" pitchFamily="49" charset="0"/>
              </a:rPr>
              <a:t>100</a:t>
            </a:r>
            <a:r>
              <a:rPr lang="en-US" altLang="ko-KR" b="1">
                <a:solidFill>
                  <a:schemeClr val="bg1">
                    <a:lumMod val="50000"/>
                  </a:schemeClr>
                </a:solidFill>
                <a:effectLst/>
                <a:latin typeface="Consolas" panose="020B0609020204030204" pitchFamily="49" charset="0"/>
              </a:rPr>
              <a:t>,</a:t>
            </a:r>
            <a:r>
              <a:rPr lang="en-US" altLang="ko-KR" b="1">
                <a:solidFill>
                  <a:srgbClr val="D4D4D4"/>
                </a:solidFill>
                <a:effectLst/>
                <a:latin typeface="Consolas" panose="020B0609020204030204" pitchFamily="49" charset="0"/>
              </a:rPr>
              <a:t> </a:t>
            </a:r>
            <a:r>
              <a:rPr lang="en-US" altLang="ko-KR" b="1">
                <a:solidFill>
                  <a:schemeClr val="accent1"/>
                </a:solidFill>
                <a:effectLst/>
                <a:latin typeface="Consolas" panose="020B0609020204030204" pitchFamily="49" charset="0"/>
              </a:rPr>
              <a:t>window</a:t>
            </a:r>
            <a:r>
              <a:rPr lang="en-US" altLang="ko-KR" b="1">
                <a:solidFill>
                  <a:schemeClr val="bg1">
                    <a:lumMod val="50000"/>
                  </a:schemeClr>
                </a:solidFill>
                <a:effectLst/>
                <a:latin typeface="Consolas" panose="020B0609020204030204" pitchFamily="49" charset="0"/>
              </a:rPr>
              <a:t>=(</a:t>
            </a:r>
            <a:r>
              <a:rPr lang="en-US" altLang="ko-KR" b="1">
                <a:solidFill>
                  <a:srgbClr val="CE9178"/>
                </a:solidFill>
                <a:effectLst/>
                <a:latin typeface="Consolas" panose="020B0609020204030204" pitchFamily="49" charset="0"/>
              </a:rPr>
              <a:t>'tukey'</a:t>
            </a:r>
            <a:r>
              <a:rPr lang="en-US" altLang="ko-KR" b="1">
                <a:solidFill>
                  <a:schemeClr val="bg1">
                    <a:lumMod val="50000"/>
                  </a:schemeClr>
                </a:solidFill>
                <a:effectLst/>
                <a:latin typeface="Consolas" panose="020B0609020204030204" pitchFamily="49" charset="0"/>
              </a:rPr>
              <a:t>,</a:t>
            </a:r>
            <a:r>
              <a:rPr lang="en-US" altLang="ko-KR" b="1">
                <a:solidFill>
                  <a:srgbClr val="D4D4D4"/>
                </a:solidFill>
                <a:effectLst/>
                <a:latin typeface="Consolas" panose="020B0609020204030204" pitchFamily="49" charset="0"/>
              </a:rPr>
              <a:t> </a:t>
            </a:r>
            <a:r>
              <a:rPr lang="en-US" altLang="ko-KR" b="1">
                <a:solidFill>
                  <a:schemeClr val="accent6"/>
                </a:solidFill>
                <a:effectLst/>
                <a:latin typeface="Consolas" panose="020B0609020204030204" pitchFamily="49" charset="0"/>
              </a:rPr>
              <a:t>.25</a:t>
            </a:r>
            <a:r>
              <a:rPr lang="en-US" altLang="ko-KR" b="1">
                <a:solidFill>
                  <a:schemeClr val="bg1">
                    <a:lumMod val="50000"/>
                  </a:schemeClr>
                </a:solidFill>
                <a:effectLst/>
                <a:latin typeface="Consolas" panose="020B0609020204030204" pitchFamily="49" charset="0"/>
              </a:rPr>
              <a:t>),</a:t>
            </a:r>
            <a:r>
              <a:rPr lang="en-US" altLang="ko-KR" b="1">
                <a:solidFill>
                  <a:srgbClr val="D4D4D4"/>
                </a:solidFill>
                <a:effectLst/>
                <a:latin typeface="Consolas" panose="020B0609020204030204" pitchFamily="49" charset="0"/>
              </a:rPr>
              <a:t> </a:t>
            </a:r>
            <a:r>
              <a:rPr lang="en-US" altLang="ko-KR" b="1">
                <a:solidFill>
                  <a:schemeClr val="accent1"/>
                </a:solidFill>
                <a:effectLst/>
                <a:latin typeface="Consolas" panose="020B0609020204030204" pitchFamily="49" charset="0"/>
              </a:rPr>
              <a:t>nperseg</a:t>
            </a:r>
            <a:r>
              <a:rPr lang="en-US" altLang="ko-KR" b="1">
                <a:solidFill>
                  <a:srgbClr val="D4D4D4"/>
                </a:solidFill>
                <a:effectLst/>
                <a:latin typeface="Consolas" panose="020B0609020204030204" pitchFamily="49" charset="0"/>
              </a:rPr>
              <a:t>=</a:t>
            </a:r>
            <a:r>
              <a:rPr lang="en-US" altLang="ko-KR" b="1">
                <a:solidFill>
                  <a:schemeClr val="accent6"/>
                </a:solidFill>
                <a:effectLst/>
                <a:latin typeface="Consolas" panose="020B0609020204030204" pitchFamily="49" charset="0"/>
              </a:rPr>
              <a:t>200</a:t>
            </a:r>
            <a:r>
              <a:rPr lang="en-US" altLang="ko-KR" b="1">
                <a:solidFill>
                  <a:schemeClr val="bg1">
                    <a:lumMod val="50000"/>
                  </a:schemeClr>
                </a:solidFill>
                <a:effectLst/>
                <a:latin typeface="Consolas" panose="020B0609020204030204" pitchFamily="49" charset="0"/>
              </a:rPr>
              <a:t>)</a:t>
            </a:r>
          </a:p>
        </p:txBody>
      </p:sp>
      <p:pic>
        <p:nvPicPr>
          <p:cNvPr id="12" name="그림 11">
            <a:extLst>
              <a:ext uri="{FF2B5EF4-FFF2-40B4-BE49-F238E27FC236}">
                <a16:creationId xmlns:a16="http://schemas.microsoft.com/office/drawing/2014/main" id="{63190129-6F24-452A-AFDC-573AA5FD4F55}"/>
              </a:ext>
            </a:extLst>
          </p:cNvPr>
          <p:cNvPicPr>
            <a:picLocks noChangeAspect="1"/>
          </p:cNvPicPr>
          <p:nvPr/>
        </p:nvPicPr>
        <p:blipFill>
          <a:blip r:embed="rId3"/>
          <a:stretch>
            <a:fillRect/>
          </a:stretch>
        </p:blipFill>
        <p:spPr>
          <a:xfrm>
            <a:off x="380454" y="2461159"/>
            <a:ext cx="7316286" cy="3583941"/>
          </a:xfrm>
          <a:prstGeom prst="rect">
            <a:avLst/>
          </a:prstGeom>
        </p:spPr>
      </p:pic>
      <p:pic>
        <p:nvPicPr>
          <p:cNvPr id="13" name="Picture 2" descr="scipy.signal.windows.tukey — SciPy v1.5.3 Reference Guide">
            <a:extLst>
              <a:ext uri="{FF2B5EF4-FFF2-40B4-BE49-F238E27FC236}">
                <a16:creationId xmlns:a16="http://schemas.microsoft.com/office/drawing/2014/main" id="{B6A34C78-F2D2-4B4A-A0C9-6532FCCB4C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92273" y="2098116"/>
            <a:ext cx="3355407" cy="2078188"/>
          </a:xfrm>
          <a:prstGeom prst="rect">
            <a:avLst/>
          </a:prstGeom>
          <a:noFill/>
          <a:extLst>
            <a:ext uri="{909E8E84-426E-40DD-AFC4-6F175D3DCCD1}">
              <a14:hiddenFill xmlns:a14="http://schemas.microsoft.com/office/drawing/2010/main">
                <a:solidFill>
                  <a:srgbClr val="FFFFFF"/>
                </a:solidFill>
              </a14:hiddenFill>
            </a:ext>
          </a:extLst>
        </p:spPr>
      </p:pic>
      <p:sp>
        <p:nvSpPr>
          <p:cNvPr id="3" name="직사각형 2">
            <a:extLst>
              <a:ext uri="{FF2B5EF4-FFF2-40B4-BE49-F238E27FC236}">
                <a16:creationId xmlns:a16="http://schemas.microsoft.com/office/drawing/2014/main" id="{14B8CDA7-BC3E-4DB3-936B-9525FBA32A60}"/>
              </a:ext>
            </a:extLst>
          </p:cNvPr>
          <p:cNvSpPr/>
          <p:nvPr/>
        </p:nvSpPr>
        <p:spPr>
          <a:xfrm>
            <a:off x="4038597" y="1913450"/>
            <a:ext cx="3355406" cy="369332"/>
          </a:xfrm>
          <a:prstGeom prst="rect">
            <a:avLst/>
          </a:prstGeom>
        </p:spPr>
        <p:txBody>
          <a:bodyPr wrap="none">
            <a:spAutoFit/>
          </a:bodyPr>
          <a:lstStyle/>
          <a:p>
            <a:r>
              <a:rPr lang="en-US" altLang="ko-KR" b="1">
                <a:solidFill>
                  <a:srgbClr val="333333"/>
                </a:solidFill>
                <a:latin typeface="Courier New" panose="02070309020205020404" pitchFamily="49" charset="0"/>
              </a:rPr>
              <a:t>noverlap = nperseg // 8</a:t>
            </a:r>
            <a:endParaRPr lang="ko-KR" altLang="en-US" b="1"/>
          </a:p>
        </p:txBody>
      </p:sp>
      <p:sp>
        <p:nvSpPr>
          <p:cNvPr id="4" name="TextBox 3">
            <a:extLst>
              <a:ext uri="{FF2B5EF4-FFF2-40B4-BE49-F238E27FC236}">
                <a16:creationId xmlns:a16="http://schemas.microsoft.com/office/drawing/2014/main" id="{E5022864-BA91-4BFE-B3C0-4DC6F1EBD09C}"/>
              </a:ext>
            </a:extLst>
          </p:cNvPr>
          <p:cNvSpPr txBox="1"/>
          <p:nvPr/>
        </p:nvSpPr>
        <p:spPr>
          <a:xfrm>
            <a:off x="8630301" y="923427"/>
            <a:ext cx="1144865" cy="307777"/>
          </a:xfrm>
          <a:prstGeom prst="rect">
            <a:avLst/>
          </a:prstGeom>
          <a:noFill/>
        </p:spPr>
        <p:txBody>
          <a:bodyPr wrap="none" rtlCol="0">
            <a:spAutoFit/>
          </a:bodyPr>
          <a:lstStyle/>
          <a:p>
            <a:r>
              <a:rPr lang="ko-KR" altLang="en-US" sz="1400" b="1"/>
              <a:t>곡선의 정도</a:t>
            </a:r>
          </a:p>
        </p:txBody>
      </p:sp>
      <p:pic>
        <p:nvPicPr>
          <p:cNvPr id="5" name="Picture 2" descr="SFFT: Sparse Fast Fourier Transform">
            <a:extLst>
              <a:ext uri="{FF2B5EF4-FFF2-40B4-BE49-F238E27FC236}">
                <a16:creationId xmlns:a16="http://schemas.microsoft.com/office/drawing/2014/main" id="{795AD39B-E8C5-4019-9A1B-8D393D84CBF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48730" y="4072527"/>
            <a:ext cx="4202039" cy="2250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9623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BAF7F64-8884-43D7-A527-32F39957D448}"/>
              </a:ext>
            </a:extLst>
          </p:cNvPr>
          <p:cNvSpPr>
            <a:spLocks noGrp="1"/>
          </p:cNvSpPr>
          <p:nvPr>
            <p:ph type="title"/>
          </p:nvPr>
        </p:nvSpPr>
        <p:spPr>
          <a:xfrm>
            <a:off x="1" y="0"/>
            <a:ext cx="12191998" cy="509215"/>
          </a:xfrm>
        </p:spPr>
        <p:txBody>
          <a:bodyPr>
            <a:noAutofit/>
          </a:bodyPr>
          <a:lstStyle/>
          <a:p>
            <a:r>
              <a:rPr lang="en-US" altLang="ko-KR" sz="2800" b="1">
                <a:solidFill>
                  <a:srgbClr val="0066B3"/>
                </a:solidFill>
                <a:latin typeface="Microsoft JhengHei" panose="020B0604030504040204" pitchFamily="34" charset="-120"/>
                <a:ea typeface="Microsoft JhengHei" panose="020B0604030504040204" pitchFamily="34" charset="-120"/>
                <a:cs typeface="Calibri Light" panose="020F0302020204030204" pitchFamily="34" charset="0"/>
              </a:rPr>
              <a:t>Spectrogram</a:t>
            </a:r>
            <a:endParaRPr lang="ko-KR" altLang="en-US" sz="2800" b="1" dirty="0">
              <a:solidFill>
                <a:srgbClr val="0066B3"/>
              </a:solidFill>
              <a:latin typeface="Microsoft JhengHei" panose="020B0604030504040204" pitchFamily="34" charset="-120"/>
              <a:cs typeface="Calibri Light" panose="020F0302020204030204" pitchFamily="34" charset="0"/>
            </a:endParaRPr>
          </a:p>
        </p:txBody>
      </p:sp>
      <p:sp>
        <p:nvSpPr>
          <p:cNvPr id="7" name="날짜 개체 틀 6">
            <a:extLst>
              <a:ext uri="{FF2B5EF4-FFF2-40B4-BE49-F238E27FC236}">
                <a16:creationId xmlns:a16="http://schemas.microsoft.com/office/drawing/2014/main" id="{3A5ABEE3-594E-4B4E-B742-B9559831185B}"/>
              </a:ext>
            </a:extLst>
          </p:cNvPr>
          <p:cNvSpPr>
            <a:spLocks noGrp="1"/>
          </p:cNvSpPr>
          <p:nvPr>
            <p:ph type="dt" sz="half" idx="10"/>
          </p:nvPr>
        </p:nvSpPr>
        <p:spPr>
          <a:xfrm>
            <a:off x="0" y="6554315"/>
            <a:ext cx="4038599" cy="303685"/>
          </a:xfrm>
          <a:solidFill>
            <a:srgbClr val="0066B3"/>
          </a:solidFill>
          <a:ln>
            <a:noFill/>
          </a:ln>
        </p:spPr>
        <p:txBody>
          <a:bodyPr/>
          <a:lstStyle/>
          <a:p>
            <a:r>
              <a:rPr lang="en-US" altLang="ko-KR" sz="900" b="1" dirty="0" err="1">
                <a:solidFill>
                  <a:schemeClr val="bg1"/>
                </a:solidFill>
                <a:latin typeface="Microsoft JhengHei" panose="020B0604030504040204" pitchFamily="34" charset="-120"/>
                <a:ea typeface="Microsoft JhengHei" panose="020B0604030504040204" pitchFamily="34" charset="-120"/>
              </a:rPr>
              <a:t>Jaemin</a:t>
            </a:r>
            <a:r>
              <a:rPr lang="en-US" altLang="ko-KR" sz="900" b="1" dirty="0">
                <a:solidFill>
                  <a:schemeClr val="bg1"/>
                </a:solidFill>
                <a:latin typeface="Microsoft JhengHei" panose="020B0604030504040204" pitchFamily="34" charset="-120"/>
                <a:ea typeface="Microsoft JhengHei" panose="020B0604030504040204" pitchFamily="34" charset="-120"/>
              </a:rPr>
              <a:t> </a:t>
            </a:r>
            <a:r>
              <a:rPr lang="en-US" altLang="ko-KR" sz="900" b="1" dirty="0" err="1">
                <a:solidFill>
                  <a:schemeClr val="bg1"/>
                </a:solidFill>
                <a:latin typeface="Microsoft JhengHei" panose="020B0604030504040204" pitchFamily="34" charset="-120"/>
                <a:ea typeface="Microsoft JhengHei" panose="020B0604030504040204" pitchFamily="34" charset="-120"/>
              </a:rPr>
              <a:t>Jeong</a:t>
            </a:r>
            <a:endParaRPr lang="ko-KR" altLang="en-US" sz="900" b="1" dirty="0">
              <a:solidFill>
                <a:schemeClr val="bg1"/>
              </a:solidFill>
              <a:latin typeface="Microsoft JhengHei" panose="020B0604030504040204" pitchFamily="34" charset="-120"/>
            </a:endParaRPr>
          </a:p>
        </p:txBody>
      </p:sp>
      <p:sp>
        <p:nvSpPr>
          <p:cNvPr id="8" name="바닥글 개체 틀 7">
            <a:extLst>
              <a:ext uri="{FF2B5EF4-FFF2-40B4-BE49-F238E27FC236}">
                <a16:creationId xmlns:a16="http://schemas.microsoft.com/office/drawing/2014/main" id="{CD674BA0-F4F6-4576-A578-617569182EEB}"/>
              </a:ext>
            </a:extLst>
          </p:cNvPr>
          <p:cNvSpPr>
            <a:spLocks noGrp="1"/>
          </p:cNvSpPr>
          <p:nvPr>
            <p:ph type="ftr" sz="quarter" idx="11"/>
          </p:nvPr>
        </p:nvSpPr>
        <p:spPr>
          <a:xfrm>
            <a:off x="4038597" y="6554315"/>
            <a:ext cx="4114800" cy="303685"/>
          </a:xfrm>
          <a:solidFill>
            <a:srgbClr val="0066B3"/>
          </a:solidFill>
          <a:ln>
            <a:noFill/>
          </a:ln>
        </p:spPr>
        <p:txBody>
          <a:bodyPr/>
          <a:lstStyle/>
          <a:p>
            <a:r>
              <a:rPr lang="en-US" altLang="ko-KR" sz="900" b="1" dirty="0">
                <a:solidFill>
                  <a:schemeClr val="bg1"/>
                </a:solidFill>
                <a:latin typeface="Microsoft JhengHei" panose="020B0604030504040204" pitchFamily="34" charset="-120"/>
                <a:ea typeface="Microsoft JhengHei" panose="020B0604030504040204" pitchFamily="34" charset="-120"/>
              </a:rPr>
              <a:t>Seminar</a:t>
            </a:r>
          </a:p>
          <a:p>
            <a:r>
              <a:rPr lang="en-US" altLang="ko-KR" sz="900" b="1" dirty="0">
                <a:solidFill>
                  <a:schemeClr val="bg1"/>
                </a:solidFill>
                <a:latin typeface="Microsoft JhengHei" panose="020B0604030504040204" pitchFamily="34" charset="-120"/>
                <a:ea typeface="Microsoft JhengHei" panose="020B0604030504040204" pitchFamily="34" charset="-120"/>
              </a:rPr>
              <a:t>(</a:t>
            </a:r>
            <a:r>
              <a:rPr lang="ko-KR" altLang="en-US" sz="900" b="1" dirty="0">
                <a:solidFill>
                  <a:schemeClr val="bg1"/>
                </a:solidFill>
                <a:latin typeface="Microsoft JhengHei" panose="020B0604030504040204" pitchFamily="34" charset="-120"/>
              </a:rPr>
              <a:t>세미나</a:t>
            </a:r>
            <a:r>
              <a:rPr lang="en-US" altLang="ko-KR" sz="900" b="1" dirty="0">
                <a:solidFill>
                  <a:schemeClr val="bg1"/>
                </a:solidFill>
                <a:latin typeface="Microsoft JhengHei" panose="020B0604030504040204" pitchFamily="34" charset="-120"/>
                <a:ea typeface="Microsoft JhengHei" panose="020B0604030504040204" pitchFamily="34" charset="-120"/>
              </a:rPr>
              <a:t>)</a:t>
            </a:r>
            <a:endParaRPr lang="ko-KR" altLang="en-US" sz="900" b="1" dirty="0">
              <a:solidFill>
                <a:schemeClr val="bg1"/>
              </a:solidFill>
              <a:latin typeface="Microsoft JhengHei" panose="020B0604030504040204" pitchFamily="34" charset="-120"/>
            </a:endParaRPr>
          </a:p>
        </p:txBody>
      </p:sp>
      <p:sp>
        <p:nvSpPr>
          <p:cNvPr id="9" name="슬라이드 번호 개체 틀 8">
            <a:extLst>
              <a:ext uri="{FF2B5EF4-FFF2-40B4-BE49-F238E27FC236}">
                <a16:creationId xmlns:a16="http://schemas.microsoft.com/office/drawing/2014/main" id="{A8C5A698-0A88-4D3B-AA6B-6C70CBCF85A0}"/>
              </a:ext>
            </a:extLst>
          </p:cNvPr>
          <p:cNvSpPr>
            <a:spLocks noGrp="1"/>
          </p:cNvSpPr>
          <p:nvPr>
            <p:ph type="sldNum" sz="quarter" idx="12"/>
          </p:nvPr>
        </p:nvSpPr>
        <p:spPr>
          <a:xfrm>
            <a:off x="8153398" y="6554315"/>
            <a:ext cx="4038598" cy="303685"/>
          </a:xfrm>
          <a:solidFill>
            <a:srgbClr val="0066B3"/>
          </a:solidFill>
          <a:ln>
            <a:noFill/>
          </a:ln>
        </p:spPr>
        <p:txBody>
          <a:bodyPr/>
          <a:lstStyle/>
          <a:p>
            <a:fld id="{0A570ED9-8B4C-4028-AEB1-AC169DE65863}" type="slidenum">
              <a:rPr lang="ko-KR" altLang="en-US" sz="900" b="1" smtClean="0">
                <a:solidFill>
                  <a:schemeClr val="bg1"/>
                </a:solidFill>
                <a:latin typeface="Microsoft JhengHei" panose="020B0604030504040204" pitchFamily="34" charset="-120"/>
              </a:rPr>
              <a:t>9</a:t>
            </a:fld>
            <a:endParaRPr lang="ko-KR" altLang="en-US" sz="900" b="1" dirty="0">
              <a:solidFill>
                <a:schemeClr val="bg1"/>
              </a:solidFill>
              <a:latin typeface="Microsoft JhengHei" panose="020B0604030504040204" pitchFamily="34" charset="-120"/>
            </a:endParaRPr>
          </a:p>
        </p:txBody>
      </p:sp>
      <p:pic>
        <p:nvPicPr>
          <p:cNvPr id="1026" name="Picture 2" descr="엠블렘 A 타입 이미지">
            <a:extLst>
              <a:ext uri="{FF2B5EF4-FFF2-40B4-BE49-F238E27FC236}">
                <a16:creationId xmlns:a16="http://schemas.microsoft.com/office/drawing/2014/main" id="{92BF80AC-81FA-4517-9DB8-A0BF75F6C64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800" r="19920"/>
          <a:stretch/>
        </p:blipFill>
        <p:spPr bwMode="auto">
          <a:xfrm>
            <a:off x="11671883" y="0"/>
            <a:ext cx="520117" cy="50921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scipy.signal.windows.tukey — SciPy v1.5.3 Reference Guide">
            <a:extLst>
              <a:ext uri="{FF2B5EF4-FFF2-40B4-BE49-F238E27FC236}">
                <a16:creationId xmlns:a16="http://schemas.microsoft.com/office/drawing/2014/main" id="{B6A34C78-F2D2-4B4A-A0C9-6532FCCB4CF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177" t="17019" r="12905" b="22369"/>
          <a:stretch/>
        </p:blipFill>
        <p:spPr bwMode="auto">
          <a:xfrm>
            <a:off x="809899" y="2673902"/>
            <a:ext cx="2923902" cy="1614703"/>
          </a:xfrm>
          <a:prstGeom prst="rect">
            <a:avLst/>
          </a:prstGeom>
          <a:noFill/>
          <a:extLst>
            <a:ext uri="{909E8E84-426E-40DD-AFC4-6F175D3DCCD1}">
              <a14:hiddenFill xmlns:a14="http://schemas.microsoft.com/office/drawing/2010/main">
                <a:solidFill>
                  <a:srgbClr val="FFFFFF"/>
                </a:solidFill>
              </a14:hiddenFill>
            </a:ext>
          </a:extLst>
        </p:spPr>
      </p:pic>
      <p:pic>
        <p:nvPicPr>
          <p:cNvPr id="14" name="그림 13">
            <a:extLst>
              <a:ext uri="{FF2B5EF4-FFF2-40B4-BE49-F238E27FC236}">
                <a16:creationId xmlns:a16="http://schemas.microsoft.com/office/drawing/2014/main" id="{00A06ED9-468D-44E5-822F-930378BE720B}"/>
              </a:ext>
            </a:extLst>
          </p:cNvPr>
          <p:cNvPicPr>
            <a:picLocks noChangeAspect="1"/>
          </p:cNvPicPr>
          <p:nvPr/>
        </p:nvPicPr>
        <p:blipFill rotWithShape="1">
          <a:blip r:embed="rId4"/>
          <a:srcRect l="56398" t="4684" r="2083" b="13485"/>
          <a:stretch/>
        </p:blipFill>
        <p:spPr>
          <a:xfrm>
            <a:off x="620706" y="509215"/>
            <a:ext cx="11051177" cy="1428205"/>
          </a:xfrm>
          <a:prstGeom prst="rect">
            <a:avLst/>
          </a:prstGeom>
        </p:spPr>
      </p:pic>
      <p:sp>
        <p:nvSpPr>
          <p:cNvPr id="4" name="직사각형 3">
            <a:extLst>
              <a:ext uri="{FF2B5EF4-FFF2-40B4-BE49-F238E27FC236}">
                <a16:creationId xmlns:a16="http://schemas.microsoft.com/office/drawing/2014/main" id="{1FEDCE4B-162F-497F-96AD-E19A6AF992D4}"/>
              </a:ext>
            </a:extLst>
          </p:cNvPr>
          <p:cNvSpPr/>
          <p:nvPr/>
        </p:nvSpPr>
        <p:spPr>
          <a:xfrm>
            <a:off x="914399" y="2222540"/>
            <a:ext cx="2786743" cy="303685"/>
          </a:xfrm>
          <a:prstGeom prst="rect">
            <a:avLst/>
          </a:prstGeom>
          <a:solidFill>
            <a:schemeClr val="accent6">
              <a:alpha val="28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ko-KR" b="1">
                <a:solidFill>
                  <a:schemeClr val="tx1"/>
                </a:solidFill>
              </a:rPr>
              <a:t>Segment</a:t>
            </a:r>
            <a:endParaRPr lang="ko-KR" altLang="en-US" b="1">
              <a:solidFill>
                <a:schemeClr val="tx1"/>
              </a:solidFill>
            </a:endParaRPr>
          </a:p>
        </p:txBody>
      </p:sp>
      <p:sp>
        <p:nvSpPr>
          <p:cNvPr id="5" name="직사각형 4">
            <a:extLst>
              <a:ext uri="{FF2B5EF4-FFF2-40B4-BE49-F238E27FC236}">
                <a16:creationId xmlns:a16="http://schemas.microsoft.com/office/drawing/2014/main" id="{38900D43-D0CD-4AF3-B2D7-026DE600D215}"/>
              </a:ext>
            </a:extLst>
          </p:cNvPr>
          <p:cNvSpPr/>
          <p:nvPr/>
        </p:nvSpPr>
        <p:spPr>
          <a:xfrm>
            <a:off x="870665" y="509214"/>
            <a:ext cx="45719" cy="37670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ko-KR" altLang="en-US"/>
          </a:p>
        </p:txBody>
      </p:sp>
      <p:sp>
        <p:nvSpPr>
          <p:cNvPr id="15" name="직사각형 14">
            <a:extLst>
              <a:ext uri="{FF2B5EF4-FFF2-40B4-BE49-F238E27FC236}">
                <a16:creationId xmlns:a16="http://schemas.microsoft.com/office/drawing/2014/main" id="{3D0061C3-979C-4F9B-AD86-74C788DEC083}"/>
              </a:ext>
            </a:extLst>
          </p:cNvPr>
          <p:cNvSpPr/>
          <p:nvPr/>
        </p:nvSpPr>
        <p:spPr>
          <a:xfrm>
            <a:off x="3655421" y="509214"/>
            <a:ext cx="45719" cy="37670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ko-KR" altLang="en-US"/>
          </a:p>
        </p:txBody>
      </p:sp>
      <p:sp>
        <p:nvSpPr>
          <p:cNvPr id="16" name="직사각형 15">
            <a:extLst>
              <a:ext uri="{FF2B5EF4-FFF2-40B4-BE49-F238E27FC236}">
                <a16:creationId xmlns:a16="http://schemas.microsoft.com/office/drawing/2014/main" id="{464B76D6-0CC6-48C8-8709-9A121A651421}"/>
              </a:ext>
            </a:extLst>
          </p:cNvPr>
          <p:cNvSpPr/>
          <p:nvPr/>
        </p:nvSpPr>
        <p:spPr>
          <a:xfrm>
            <a:off x="3243942" y="2222540"/>
            <a:ext cx="2786743" cy="303685"/>
          </a:xfrm>
          <a:prstGeom prst="rect">
            <a:avLst/>
          </a:prstGeom>
          <a:solidFill>
            <a:schemeClr val="accent1">
              <a:alpha val="28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ko-KR" b="1">
                <a:solidFill>
                  <a:schemeClr val="tx1"/>
                </a:solidFill>
              </a:rPr>
              <a:t>Segment</a:t>
            </a:r>
            <a:endParaRPr lang="ko-KR" altLang="en-US" b="1">
              <a:solidFill>
                <a:schemeClr val="tx1"/>
              </a:solidFill>
            </a:endParaRPr>
          </a:p>
        </p:txBody>
      </p:sp>
      <p:sp>
        <p:nvSpPr>
          <p:cNvPr id="17" name="직사각형 16">
            <a:extLst>
              <a:ext uri="{FF2B5EF4-FFF2-40B4-BE49-F238E27FC236}">
                <a16:creationId xmlns:a16="http://schemas.microsoft.com/office/drawing/2014/main" id="{D8123D1A-9018-461E-AB18-003BDD155919}"/>
              </a:ext>
            </a:extLst>
          </p:cNvPr>
          <p:cNvSpPr/>
          <p:nvPr/>
        </p:nvSpPr>
        <p:spPr>
          <a:xfrm>
            <a:off x="5595254" y="2222539"/>
            <a:ext cx="2786743" cy="303685"/>
          </a:xfrm>
          <a:prstGeom prst="rect">
            <a:avLst/>
          </a:prstGeom>
          <a:solidFill>
            <a:schemeClr val="accent2">
              <a:alpha val="28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b="1">
                <a:solidFill>
                  <a:schemeClr val="tx1"/>
                </a:solidFill>
              </a:rPr>
              <a:t>Segment</a:t>
            </a:r>
            <a:endParaRPr lang="ko-KR" altLang="en-US" b="1">
              <a:solidFill>
                <a:schemeClr val="tx1"/>
              </a:solidFill>
            </a:endParaRPr>
          </a:p>
        </p:txBody>
      </p:sp>
      <p:pic>
        <p:nvPicPr>
          <p:cNvPr id="18" name="그림 17">
            <a:extLst>
              <a:ext uri="{FF2B5EF4-FFF2-40B4-BE49-F238E27FC236}">
                <a16:creationId xmlns:a16="http://schemas.microsoft.com/office/drawing/2014/main" id="{19E3B516-3F9C-4F11-8084-F4D463D7BDD3}"/>
              </a:ext>
            </a:extLst>
          </p:cNvPr>
          <p:cNvPicPr>
            <a:picLocks noChangeAspect="1"/>
          </p:cNvPicPr>
          <p:nvPr/>
        </p:nvPicPr>
        <p:blipFill rotWithShape="1">
          <a:blip r:embed="rId4"/>
          <a:srcRect l="5363" t="1727" r="50804" b="10201"/>
          <a:stretch/>
        </p:blipFill>
        <p:spPr>
          <a:xfrm>
            <a:off x="8530042" y="3115213"/>
            <a:ext cx="3285310" cy="3233572"/>
          </a:xfrm>
          <a:prstGeom prst="rect">
            <a:avLst/>
          </a:prstGeom>
        </p:spPr>
      </p:pic>
      <p:cxnSp>
        <p:nvCxnSpPr>
          <p:cNvPr id="10" name="직선 화살표 연결선 9">
            <a:extLst>
              <a:ext uri="{FF2B5EF4-FFF2-40B4-BE49-F238E27FC236}">
                <a16:creationId xmlns:a16="http://schemas.microsoft.com/office/drawing/2014/main" id="{6E86252B-354C-46AA-BBCE-BCA76DB4AA41}"/>
              </a:ext>
            </a:extLst>
          </p:cNvPr>
          <p:cNvCxnSpPr>
            <a:cxnSpLocks/>
            <a:stCxn id="13" idx="2"/>
          </p:cNvCxnSpPr>
          <p:nvPr/>
        </p:nvCxnSpPr>
        <p:spPr>
          <a:xfrm>
            <a:off x="2271850" y="4288605"/>
            <a:ext cx="6110147" cy="1698728"/>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9" name="직사각형 18">
            <a:extLst>
              <a:ext uri="{FF2B5EF4-FFF2-40B4-BE49-F238E27FC236}">
                <a16:creationId xmlns:a16="http://schemas.microsoft.com/office/drawing/2014/main" id="{70A9096E-4B97-4552-8568-2899FAC55566}"/>
              </a:ext>
            </a:extLst>
          </p:cNvPr>
          <p:cNvSpPr/>
          <p:nvPr/>
        </p:nvSpPr>
        <p:spPr>
          <a:xfrm>
            <a:off x="8547460" y="3163339"/>
            <a:ext cx="256907" cy="317673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TextBox 21">
            <a:extLst>
              <a:ext uri="{FF2B5EF4-FFF2-40B4-BE49-F238E27FC236}">
                <a16:creationId xmlns:a16="http://schemas.microsoft.com/office/drawing/2014/main" id="{AC73CC2E-82B5-403C-A43C-C22DE30B4929}"/>
              </a:ext>
            </a:extLst>
          </p:cNvPr>
          <p:cNvSpPr txBox="1"/>
          <p:nvPr/>
        </p:nvSpPr>
        <p:spPr>
          <a:xfrm>
            <a:off x="620706" y="5890930"/>
            <a:ext cx="3708066" cy="369332"/>
          </a:xfrm>
          <a:prstGeom prst="rect">
            <a:avLst/>
          </a:prstGeom>
          <a:noFill/>
        </p:spPr>
        <p:txBody>
          <a:bodyPr wrap="none" rtlCol="0">
            <a:spAutoFit/>
          </a:bodyPr>
          <a:lstStyle/>
          <a:p>
            <a:r>
              <a:rPr lang="en-US" altLang="ko-KR" b="1"/>
              <a:t>Segment</a:t>
            </a:r>
            <a:r>
              <a:rPr lang="ko-KR" altLang="en-US" b="1"/>
              <a:t>가 작을수록 폭이 좁아짐</a:t>
            </a:r>
          </a:p>
        </p:txBody>
      </p:sp>
      <p:sp>
        <p:nvSpPr>
          <p:cNvPr id="25" name="TextBox 24">
            <a:extLst>
              <a:ext uri="{FF2B5EF4-FFF2-40B4-BE49-F238E27FC236}">
                <a16:creationId xmlns:a16="http://schemas.microsoft.com/office/drawing/2014/main" id="{ACAB04D9-3466-40F1-BB99-23B99F30FD72}"/>
              </a:ext>
            </a:extLst>
          </p:cNvPr>
          <p:cNvSpPr txBox="1"/>
          <p:nvPr/>
        </p:nvSpPr>
        <p:spPr>
          <a:xfrm>
            <a:off x="5043961" y="4547333"/>
            <a:ext cx="565924" cy="369332"/>
          </a:xfrm>
          <a:prstGeom prst="rect">
            <a:avLst/>
          </a:prstGeom>
          <a:noFill/>
        </p:spPr>
        <p:txBody>
          <a:bodyPr wrap="none" rtlCol="0">
            <a:spAutoFit/>
          </a:bodyPr>
          <a:lstStyle/>
          <a:p>
            <a:r>
              <a:rPr lang="en-US" altLang="ko-KR" b="1"/>
              <a:t>FFT</a:t>
            </a:r>
            <a:endParaRPr lang="ko-KR" altLang="en-US" b="1"/>
          </a:p>
        </p:txBody>
      </p:sp>
    </p:spTree>
    <p:extLst>
      <p:ext uri="{BB962C8B-B14F-4D97-AF65-F5344CB8AC3E}">
        <p14:creationId xmlns:p14="http://schemas.microsoft.com/office/powerpoint/2010/main" val="155331484"/>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5742</TotalTime>
  <Words>959</Words>
  <Application>Microsoft Office PowerPoint</Application>
  <PresentationFormat>와이드스크린</PresentationFormat>
  <Paragraphs>222</Paragraphs>
  <Slides>24</Slides>
  <Notes>0</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24</vt:i4>
      </vt:variant>
    </vt:vector>
  </HeadingPairs>
  <TitlesOfParts>
    <vt:vector size="30" baseType="lpstr">
      <vt:lpstr>Microsoft JhengHei</vt:lpstr>
      <vt:lpstr>맑은 고딕</vt:lpstr>
      <vt:lpstr>Arial</vt:lpstr>
      <vt:lpstr>Consolas</vt:lpstr>
      <vt:lpstr>Courier New</vt:lpstr>
      <vt:lpstr>Office 테마</vt:lpstr>
      <vt:lpstr>Automated sleep stage scoring of the Sleep Heart Health Study using deep neural networks</vt:lpstr>
      <vt:lpstr>Abstract</vt:lpstr>
      <vt:lpstr>Keypoints</vt:lpstr>
      <vt:lpstr>SHHS</vt:lpstr>
      <vt:lpstr>SHHS statistics</vt:lpstr>
      <vt:lpstr>Spectrogram</vt:lpstr>
      <vt:lpstr>Spectrogram</vt:lpstr>
      <vt:lpstr>Spectrogram</vt:lpstr>
      <vt:lpstr>Spectrogram</vt:lpstr>
      <vt:lpstr>Model evaluation</vt:lpstr>
      <vt:lpstr>Transfer learning</vt:lpstr>
      <vt:lpstr>Results</vt:lpstr>
      <vt:lpstr>Model architecture</vt:lpstr>
      <vt:lpstr>Model - Appendix</vt:lpstr>
      <vt:lpstr>Model tuning</vt:lpstr>
      <vt:lpstr>Learning curve</vt:lpstr>
      <vt:lpstr>Results</vt:lpstr>
      <vt:lpstr>Optimal model confusion matrix</vt:lpstr>
      <vt:lpstr>Optimal model confusion matrix</vt:lpstr>
      <vt:lpstr>F1 score</vt:lpstr>
      <vt:lpstr>PowerPoint 프레젠테이션</vt:lpstr>
      <vt:lpstr>Permance on cohorts with and without sleep disordered breathing</vt:lpstr>
      <vt:lpstr>PowerPoint 프레젠테이션</vt:lpstr>
      <vt:lpstr>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sleep stage scoring of the Sleep Heart Health Study using deep neural networks</dc:title>
  <dc:creator>정재민</dc:creator>
  <cp:lastModifiedBy>정재민</cp:lastModifiedBy>
  <cp:revision>77</cp:revision>
  <dcterms:created xsi:type="dcterms:W3CDTF">2020-11-16T02:49:00Z</dcterms:created>
  <dcterms:modified xsi:type="dcterms:W3CDTF">2020-11-20T06:18:32Z</dcterms:modified>
</cp:coreProperties>
</file>