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즐거이 불러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기쁨으로 주께 나가리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 하나님 난 주의 백성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기르시는 양이라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즐거이 불러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기쁨으로 주께 나가리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 하나님 난 주의 백성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기르시는 양이라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주를 높이며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문에 들어가서 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찬송함으로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이름을 송축할지어다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주를 높이며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문에 들어가서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찬송함으로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이름을 송축할지어다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선함과 인자하심이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영원하고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성실하심이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대대에 미치로다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주를 높이며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문에 들어가서 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 하나님 난 주의 백성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기르시는 양이라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찬송함으로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이름을 송축할지어다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주를 높이며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문에 들어가서 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찬송함으로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이름을 송축할지어다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주를 높이며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문에 들어가서 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찬송함으로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이름을 송축할지어다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송축할지어다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송축할지어다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즐거이 불러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기쁨으로 주께 나가리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 하나님 난 주의 백성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기르시는 양이라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주를 높이며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문에 들어가서 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찬송함으로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이름을 송축할지어다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감사함으로 주를 높이며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문에 들어가서 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찬송함으로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그 이름을 송축할지어다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20040" y="180045"/>
            <a:ext cx="11338560" cy="637794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여호와를 즐거이 불러</a:t>
            </a:r>
            <a:endParaRPr lang="en-US" sz="5500" dirty="0"/>
          </a:p>
          <a:p>
            <a:pPr algn="ctr">
              <a:lnSpc>
                <a:spcPct val="135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기쁨으로 주께 나가리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2025-04-06T08:36:26Z</dcterms:created>
  <dcterms:modified xsi:type="dcterms:W3CDTF">2025-04-06T08:36:26Z</dcterms:modified>
</cp:coreProperties>
</file>