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notesMasterIdLst>
    <p:notesMasterId r:id="rId4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교회여 일어나라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주께서 부르시니 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 사랑으로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 능력으로  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서로 하나되어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빛을 비추라  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노래하라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아버지의 사랑을 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아버지의 크심을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삶의 노래로 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주님을 나타내라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일어나라 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교회여 일어나라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주께서 부르시니 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두려움과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실패 내려놓고 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교회여 일어나라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교회여 일어나라 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주께서 보내시니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우릴 부르신 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삶의 자리에서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교회여 일어나라 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두려움과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실패 내려놓고 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우린 세상의 빛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어둠을 밝히는 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편지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나타내는 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교횔 통해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우릴 통해 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세상이 주를 보리라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일어나라 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 사랑으로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 능력으로  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서로 하나되어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빛을 비추라  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노래하라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아버지의 사랑을 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아버지의 크심을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삶의 노래로 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주님을 나타내라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일어나라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 사랑으로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 능력으로 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교회여 일어나라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교회여 일어나라 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서로 하나되어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빛을 비추라 </a:t>
            </a:r>
            <a:endParaRPr lang="en-US" sz="5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노래하라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아버지의 사랑을</a:t>
            </a:r>
            <a:endParaRPr lang="en-US" sz="5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아버지의 크심을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삶의 노래로</a:t>
            </a:r>
            <a:endParaRPr lang="en-US" sz="5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주님을 나타내라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일어나라</a:t>
            </a:r>
            <a:endParaRPr lang="en-US" sz="5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일어나라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일어나라</a:t>
            </a:r>
            <a:endParaRPr lang="en-US" sz="5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 사랑으로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 능력으로 </a:t>
            </a:r>
            <a:endParaRPr lang="en-US" sz="5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서로 하나되어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빛을 비추라 </a:t>
            </a:r>
            <a:endParaRPr lang="en-US" sz="5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노래하라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아버지의 사랑을</a:t>
            </a:r>
            <a:endParaRPr lang="en-US" sz="55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아버지의 크심을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삶의 노래로</a:t>
            </a:r>
            <a:endParaRPr lang="en-US" sz="5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주님을 나타내라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일어나라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주께서 보내시니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우릴 부르신 </a:t>
            </a:r>
            <a:endParaRPr lang="en-US" sz="55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 사랑으로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 능력으로 </a:t>
            </a:r>
            <a:endParaRPr lang="en-US" sz="55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서로 하나되어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빛을 비추라 </a:t>
            </a:r>
            <a:endParaRPr lang="en-US" sz="55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노래하라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아버지의 사랑을</a:t>
            </a:r>
            <a:endParaRPr lang="en-US" sz="55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아버지의 크심을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삶의 노래로</a:t>
            </a:r>
            <a:endParaRPr lang="en-US" sz="55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주님을 나타내라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일어나라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삶의 자리에서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교회여 일어나라 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우린 세상의 빛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어둠을 밝히는 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편지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나타내는 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교횔 통해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우릴 통해 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세상이 주를 보리라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일어나라 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2025-04-02T14:29:08Z</dcterms:created>
  <dcterms:modified xsi:type="dcterms:W3CDTF">2025-04-02T14:29:08Z</dcterms:modified>
</cp:coreProperties>
</file>