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notesMasterIdLst>
    <p:notesMasterId r:id="rId3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 사랑 내가 노래해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 은혜 내가 노래해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그 사랑 예수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 사랑 내가 노래해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아버지 은혜 내가 노래해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 변함 없으신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거짓 없으신 성실하신 그 사랑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상한 갈대 꺾지 않으시는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꺼져가는 등불 끄지 않는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 변함 없으신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거짓 없으신 성실하신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 사랑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 날 위해 죽으신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위해 다시 사신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 그리스도 다시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오실 그 사랑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죽음도 생명도 천사도 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하늘의 어떤 권세도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끊을 수 없는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그 사랑 예수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 날 위해 죽으신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 변함 없으신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거짓 없으신 성실하신 그 사랑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위해 다시 사신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 그리스도 다시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오실 그 사랑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죽음도 생명도 천사도 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하늘의 어떤 권세도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끊을 수 없는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그 사랑 예수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 날 위해 죽으신 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위해 다시 사신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 그리스도 다시오실 그 사랑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죽음도 생명도 천사도 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하늘의 어떤 권세도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끊을 수 없는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그 사랑 예수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 날 위해 죽으신 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위해 다시 사신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상한 갈대 꺾지않으시는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꺼져가는 등불 끄지 않는</a:t>
            </a:r>
            <a:endParaRPr lang="en-US" sz="5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 그리스도 다시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오실 그 사랑</a:t>
            </a:r>
            <a:endParaRPr lang="en-US" sz="5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죽음도 생명도 천사도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하늘의 어떤 권세도 끊을 수없는</a:t>
            </a:r>
            <a:endParaRPr lang="en-US" sz="5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그 사랑 예수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그 사랑 예수</a:t>
            </a:r>
            <a:endParaRPr lang="en-US" sz="5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그 사랑 예수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 변함 없으신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거짓 없으신 성실하신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 사랑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 날 위해 죽으신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위해 다시 사신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 그리스도 다시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오실 그 사랑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죽음도 생명도 천사도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하늘의 어떤 권세도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끊을 수 없는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2025-04-06T08:36:51Z</dcterms:created>
  <dcterms:modified xsi:type="dcterms:W3CDTF">2025-04-06T08:36:51Z</dcterms:modified>
</cp:coreProperties>
</file>