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은혜로 날 보듬으시고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품어 주셔도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깊어진 삶을 주께 드리네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따스한 곁을 내어주신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앞에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표현 못 할 긍휼로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붙드시는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이름만 바라봅니다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매일 마주한 슬픔을 견뎌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마음을 닮아가네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두려운 걸음마다 주가 동행하니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의지하며 오늘을 걷네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신실한 소망을 깊이 담으며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풍요를 채워가네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자녀로 명예 지켜가며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깊어진 삶을 주께 드리네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매일 마주한 슬픔을 견뎌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마음을 닮아가네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두려운 걸음마다 주가 동행하니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의지하며 오늘을 걷네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신실한 소망을 깊이 담으며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마음 한 자락도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지키지 못하는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풍요를 채워가네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자녀로 명예 지켜가며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깊어진 삶을 주께 드리네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매일 마주한 슬픔을 견뎌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마음을 닮아가네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두려운 걸음마다 주가 동행하니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의지하며 오늘을 걷네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신실한 소망을 깊이 담으며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풍요를 채워가네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자녀로 명예 지켜가며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깊어진 삶을 주께 드리네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자녀로 명예 지켜가며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깊어진 삶을 주께 드리네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모습 부끄럽습니다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따스한 곁을 내어주신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앞에 나아갑니다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표현 못 할 긍휼로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나를 붙드시는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이름만 바라봅니다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매일 마주한 슬픔을 견뎌 나가며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마음을 닮아가네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두려운 걸음마다 주가 동행하니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의지하며 오늘을 걷네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신실한 소망을 깊이 담으며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예수의 풍요를 채워가네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자녀로 명예 지켜가며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2025-04-02T14:40:02Z</dcterms:created>
  <dcterms:modified xsi:type="dcterms:W3CDTF">2025-04-02T14:40:02Z</dcterms:modified>
</cp:coreProperties>
</file>