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이곳에 생명 샘 솟아나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눈물 골짝 지나갈 때에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영광의 주가 오시리라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날에 하늘이 열리고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이가 보게 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마침내 꽃들이 피고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영광의 주가 오시리라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머잖아 열매 맺히고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웃음 소리 넘쳐나리라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이곳에 생명 샘 솟아나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눈물 골짝 지나갈 때에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예수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머잖아 열매 맺히고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웃음 소리 넘쳐나리라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꽃들도 구름도 바람도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넓은 바다도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찬양하라 찬양하라 예수를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하늘을 울리며 노래해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영혼아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은혜의 주 은혜의 주 은혜의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날에 하늘이 열리고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이가 보게 되리라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마침내 꽃들이 피고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2025-04-02T15:06:16Z</dcterms:created>
  <dcterms:modified xsi:type="dcterms:W3CDTF">2025-04-02T15:06:16Z</dcterms:modified>
</cp:coreProperties>
</file>