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slideMasters/slideMaster20.xml" ContentType="application/vnd.openxmlformats-officedocument.presentationml.slideMaster+xml"/>
  <Override PartName="/ppt/slides/slide20.xml" ContentType="application/vnd.openxmlformats-officedocument.presentationml.slide+xml"/>
  <Override PartName="/ppt/slideMasters/slideMaster21.xml" ContentType="application/vnd.openxmlformats-officedocument.presentationml.slideMaster+xml"/>
  <Override PartName="/ppt/slides/slide21.xml" ContentType="application/vnd.openxmlformats-officedocument.presentationml.slide+xml"/>
  <Override PartName="/ppt/slideMasters/slideMaster22.xml" ContentType="application/vnd.openxmlformats-officedocument.presentationml.slideMaster+xml"/>
  <Override PartName="/ppt/slides/slide22.xml" ContentType="application/vnd.openxmlformats-officedocument.presentationml.slide+xml"/>
  <Override PartName="/ppt/slideMasters/slideMaster23.xml" ContentType="application/vnd.openxmlformats-officedocument.presentationml.slideMaster+xml"/>
  <Override PartName="/ppt/slides/slide23.xml" ContentType="application/vnd.openxmlformats-officedocument.presentationml.slide+xml"/>
  <Override PartName="/ppt/slideMasters/slideMaster24.xml" ContentType="application/vnd.openxmlformats-officedocument.presentationml.slideMaster+xml"/>
  <Override PartName="/ppt/slides/slide24.xml" ContentType="application/vnd.openxmlformats-officedocument.presentationml.slide+xml"/>
  <Override PartName="/ppt/slideMasters/slideMaster25.xml" ContentType="application/vnd.openxmlformats-officedocument.presentationml.slideMaster+xml"/>
  <Override PartName="/ppt/slides/slide25.xml" ContentType="application/vnd.openxmlformats-officedocument.presentationml.slide+xml"/>
  <Override PartName="/ppt/slideMasters/slideMaster26.xml" ContentType="application/vnd.openxmlformats-officedocument.presentationml.slideMaster+xml"/>
  <Override PartName="/ppt/slides/slide26.xml" ContentType="application/vnd.openxmlformats-officedocument.presentationml.slide+xml"/>
  <Override PartName="/ppt/slideMasters/slideMaster27.xml" ContentType="application/vnd.openxmlformats-officedocument.presentationml.slideMaster+xml"/>
  <Override PartName="/ppt/slides/slide27.xml" ContentType="application/vnd.openxmlformats-officedocument.presentationml.slide+xml"/>
  <Override PartName="/ppt/slideMasters/slideMaster28.xml" ContentType="application/vnd.openxmlformats-officedocument.presentationml.slideMaster+xml"/>
  <Override PartName="/ppt/slides/slide2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</p:sldIdLst>
  <p:notesMasterIdLst>
    <p:notesMasterId r:id="rId30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30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32" Type="http://schemas.openxmlformats.org/officeDocument/2006/relationships/viewProps" Target="viewProps.xml"/><Relationship Id="rId33" Type="http://schemas.openxmlformats.org/officeDocument/2006/relationships/theme" Target="theme/theme1.xml"/><Relationship Id="rId3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2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0.xml"/>
		</Relationships>
</file>

<file path=ppt/notesSlides/_rels/notesSlide2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1.xml"/>
		</Relationships>
</file>

<file path=ppt/notesSlides/_rels/notesSlide2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2.xml"/>
		</Relationships>
</file>

<file path=ppt/notesSlides/_rels/notesSlide2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3.xml"/>
		</Relationships>
</file>

<file path=ppt/notesSlides/_rels/notesSlide2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4.xml"/>
		</Relationships>
</file>

<file path=ppt/notesSlides/_rels/notesSlide2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5.xml"/>
		</Relationships>
</file>

<file path=ppt/notesSlides/_rels/notesSlide2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6.xml"/>
		</Relationships>
</file>

<file path=ppt/notesSlides/_rels/notesSlide2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7.xml"/>
		</Relationships>
</file>

<file path=ppt/notesSlides/_rels/notesSlide2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8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STER_SLIDE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하늘보다 높은 주의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하늘에서 주 자비 내려</a:t>
            </a:r>
            <a:endParaRPr lang="en-US" sz="55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흐르게 하소서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 더 알게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나에게 부으소서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끝없는 사랑 원합니다</a:t>
            </a:r>
            <a:endParaRPr lang="en-US" sz="5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하늘보다 높은 주의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하늘에서 주 자비 내려</a:t>
            </a:r>
            <a:endParaRPr lang="en-US" sz="5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사랑 알게 하소서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너무도 깊은 주의</a:t>
            </a:r>
            <a:endParaRPr lang="en-US" sz="5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끝없는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흐르게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 더 알게 하소서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나에게 부으소서</a:t>
            </a:r>
            <a:endParaRPr lang="en-US" sz="5500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끝없는 사랑 원합니다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끝없는 사랑</a:t>
            </a:r>
            <a:endParaRPr lang="en-US" sz="5500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흐르게 하소서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 더 알게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나에게 부으소서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끝없는 사랑 원합니다</a:t>
            </a:r>
            <a:endParaRPr lang="en-US" sz="5500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끝없는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흐르게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사랑 알게 하소서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너무도 깊은 주의</a:t>
            </a:r>
            <a:endParaRPr lang="en-US" sz="5500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 더 알게 하소서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나에게 부으소서</a:t>
            </a:r>
            <a:endParaRPr lang="en-US" sz="5500" dirty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끝없는 사랑 원합니다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내 생명보다 귀하고</a:t>
            </a:r>
            <a:endParaRPr lang="en-US" sz="5500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파도보다 더 강해요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세월이 가고 꽃이 시들어도</a:t>
            </a:r>
            <a:endParaRPr lang="en-US" sz="5500" dirty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주사랑 영원해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내 생명보다 귀하고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파도보다 더 강해요</a:t>
            </a:r>
            <a:endParaRPr lang="en-US" sz="55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세월이 가고 꽃이 시들어도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주사랑 영원해</a:t>
            </a:r>
            <a:endParaRPr lang="en-US" sz="5500" dirty="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내 생명보다 귀하고</a:t>
            </a:r>
            <a:endParaRPr lang="en-US" sz="5500" dirty="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사랑이 파도보다 더 강해요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세월이 가고 꽃이 시들어도</a:t>
            </a:r>
            <a:endParaRPr lang="en-US" sz="5500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주사랑 영원해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주님 사랑 신실해요</a:t>
            </a:r>
            <a:endParaRPr lang="en-US" sz="5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끝없는 사랑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흐르게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주 사랑 더 알게 하소서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나에게 부으소서</a:t>
            </a:r>
            <a:endParaRPr lang="en-US" sz="5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끝없는 사랑 원합니다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하늘보다 높은 주의 사랑</a:t>
            </a:r>
            <a:endParaRPr lang="en-US" sz="5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하늘에서 주 자비 내려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사랑 알게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너무도 깊은 주의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하늘보다 높은 주의 사랑</a:t>
            </a:r>
            <a:endParaRPr lang="en-US" sz="5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하늘에서 주 자비 내려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영원한 사랑 알게 하소서</a:t>
            </a:r>
            <a:endParaRPr lang="en-US" sz="5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noFill/>
          <a:ln/>
        </p:spPr>
        <p:txBody>
          <a:bodyPr wrap="square" rtlCol="0" anchor="ctr">
            <a:spAutoFit/>
          </a:bodyPr>
          <a:lstStyle/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너무도 깊은 주의</a:t>
            </a:r>
            <a:endParaRPr lang="en-US" sz="5500" dirty="0"/>
          </a:p>
          <a:p>
            <a:pPr algn="ctr">
              <a:lnSpc>
                <a:spcPct val="130000"/>
              </a:lnSpc>
            </a:pPr>
            <a:r>
              <a:rPr lang="en-US" sz="5500" b="1" i="0" dirty="0">
                <a:solidFill>
                  <a:srgbClr val="FFFFFF"/>
                </a:solidFill>
                <a:latin typeface="맑은 고딕" pitchFamily="34" charset="0"/>
                <a:ea typeface="맑은 고딕" pitchFamily="34" charset="-122"/>
                <a:cs typeface="맑은 고딕" pitchFamily="34" charset="-120"/>
              </a:rPr>
              <a:t>끝없는 사랑</a:t>
            </a:r>
            <a:endParaRPr lang="en-US" sz="5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28</Slides>
  <Notes>28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28</vt:i4>
      </vt:variant>
    </vt:vector>
  </HeadingPairs>
  <TitlesOfParts>
    <vt:vector size="31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2025-04-02T15:05:30Z</dcterms:created>
  <dcterms:modified xsi:type="dcterms:W3CDTF">2025-04-02T15:05:30Z</dcterms:modified>
</cp:coreProperties>
</file>