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내가 사마리아에 가는 이유는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기쁨에 차 말을 건다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하늘보좌 내려놓고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여기에 왔다고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넌 내게 다시 이리 재촉한다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물을 내게 달라 한다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넌 이미 보았다 그 물이 여기에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바로 내 안에 있어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아무도 보지 않았던 네게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아무도 오지 않았던 네게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누구도 찾지 않았던 네게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내가 지금 간다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나는 사마리아 여인에게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말을 건다</a:t>
            </a:r>
            <a:endParaRPr lang="en-US" sz="5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기쁨에 차 말을 건다</a:t>
            </a:r>
            <a:endParaRPr lang="en-US"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하늘보좌 내려놓고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여기에 왔다고</a:t>
            </a:r>
            <a:endParaRPr lang="en-US" sz="5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넌 내게 다시 이리 재촉한다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물을 내게 달라 한다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곳에 울고 있었던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네가 있어서</a:t>
            </a:r>
            <a:endParaRPr lang="en-US" sz="5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넌 이미 보았다 그 물이 여기에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바로 내 안에 있어</a:t>
            </a:r>
            <a:endParaRPr lang="en-US" sz="5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내가 사마리아에 가는 이유는</a:t>
            </a:r>
            <a:endParaRPr lang="en-US" sz="5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곳에 울고 있었던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네가 있어서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햇볕이 따갑고 그늘도 없는 낮에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나는 기다렸단다 네가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내게 오기를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아무도 찾지 않는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한 낮에 우물가에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어젯밤 울다 잠든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네가 내게로 온다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아무도 찾지 않는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한 낮에 우물가에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이제껏 삶에 지친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네가 내게로 온다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나는 사마리아 여인에게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말을 건다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2025-03-29T03:29:51Z</dcterms:created>
  <dcterms:modified xsi:type="dcterms:W3CDTF">2025-03-29T03:29:51Z</dcterms:modified>
</cp:coreProperties>
</file>