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 어찌 날 생각하시는지 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들으시는지 내 기도 </a:t>
            </a:r>
            <a:endParaRPr lang="en-US" sz="5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 날 친구로 부르셨네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나는 주의 친구 나는 주의 친구</a:t>
            </a:r>
            <a:endParaRPr lang="en-US" sz="5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 날 친구로 부르셨네</a:t>
            </a:r>
            <a:endParaRPr lang="en-US" sz="5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전능하신 영광의 주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주는 내 친구</a:t>
            </a:r>
            <a:endParaRPr lang="en-US" sz="5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전능하신 영광의 주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주는 내 친구</a:t>
            </a:r>
            <a:endParaRPr lang="en-US" sz="5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전능하신 영광의 주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주는 내 친구</a:t>
            </a:r>
            <a:endParaRPr lang="en-US" sz="5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전능하신 영광의 주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주는 내 친구</a:t>
            </a:r>
            <a:endParaRPr lang="en-US" sz="5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나는 주의 친구 나는 주의 친구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 날 친구로 부르셨네</a:t>
            </a:r>
            <a:endParaRPr lang="en-US" sz="5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나는 주의 친구 나는 주의 친구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 날 친구로 부르셨네</a:t>
            </a:r>
            <a:endParaRPr lang="en-US" sz="5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 진실로 날 생각하시네 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날 사랑하네 놀라워라 </a:t>
            </a:r>
            <a:endParaRPr lang="en-US" sz="5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 어찌 날 생각하시는지 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들으시는지 내 기도 </a:t>
            </a:r>
            <a:endParaRPr lang="en-US" sz="5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 진실로 날 생각하시네 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날 사랑하네 놀라워라 놀라워라 </a:t>
            </a:r>
            <a:endParaRPr lang="en-US" sz="5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나는 주의 친구 나는 주의 친구 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 날 친구로 부르셨네 </a:t>
            </a:r>
            <a:endParaRPr lang="en-US" sz="5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나는 주의 친구 나는 주의 친구 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 날 친구로 부르셨네</a:t>
            </a:r>
            <a:endParaRPr lang="en-US" sz="5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 어찌 날 생각하시는지 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들으시는지 내 기도 </a:t>
            </a:r>
            <a:endParaRPr lang="en-US" sz="5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 진실로 날 생각하시네 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날 사랑하네 놀라워라 </a:t>
            </a:r>
            <a:endParaRPr lang="en-US" sz="5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놀라워라 놀라워라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나는 주의 친구 나는 주의 친구</a:t>
            </a:r>
            <a:endParaRPr lang="en-US" sz="5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2025-04-06T08:30:25Z</dcterms:created>
  <dcterms:modified xsi:type="dcterms:W3CDTF">2025-04-06T08:30:25Z</dcterms:modified>
</cp:coreProperties>
</file>