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저 높은 하늘 위로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밝은 태양 떠오르듯이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땅의 부흥과 회복은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나로부터 시작되리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저 높은 하늘 위로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밝은 태양 떠오르듯이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주저 앉지 않으리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어려움에도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길을 선택하리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 가운데로 걸으리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크게 보는 믿음가지고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세상에 나타내리라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놀라운 주의 사랑을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꿈을 안고 일어나리라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선한 능력으로 일어나리라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땅의 부흥과 회복은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나로부터 시작되리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꿈을 안고 일어나리라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선한 능력으로 일어나리라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주저 앉지 않으리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땅의 부흥과 회복은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나로부터 시작되리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꿈을 안고 일어나리라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선한 능력으로 일어나리라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땅의 부흥과 회복은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나로부터 시작되리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꿈을 안고 일어나리라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선한 능력으로 일어나리라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땅의 부흥과 회복은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나로부터 시작되리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꿈을 안고 일어나리라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선한 능력으로 일어나리라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땅의 부흥과 회복은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나로부터 시작되리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꿈을 안고 일어나리라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선한 능력으로 일어나리라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땅의 부흥과 회복은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나로부터 시작되리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어려움에도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길을 선택하리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 가운데로 걸으리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크게 보는 믿음가지고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세상에 나타내리라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놀라운 주의 사랑을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꿈을 안고 일어나리라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선한 능력으로 일어나리라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땅의 부흥과 회복은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나로부터 시작되리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꿈을 안고 일어나리라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선한 능력으로 일어나리라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2025-04-02T14:30:40Z</dcterms:created>
  <dcterms:modified xsi:type="dcterms:W3CDTF">2025-04-02T14:30:40Z</dcterms:modified>
</cp:coreProperties>
</file>